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57" r:id="rId3"/>
    <p:sldId id="259" r:id="rId4"/>
    <p:sldId id="256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E0D"/>
    <a:srgbClr val="146FB4"/>
    <a:srgbClr val="0078A2"/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C14A0-C948-497E-80B2-8D927A8EC2C3}" type="doc">
      <dgm:prSet loTypeId="urn:microsoft.com/office/officeart/2005/8/layout/matrix3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610840-0927-4640-9DEA-4FF88995A468}">
      <dgm:prSet/>
      <dgm:spPr/>
      <dgm:t>
        <a:bodyPr/>
        <a:lstStyle/>
        <a:p>
          <a:pPr rtl="0"/>
          <a:r>
            <a:rPr lang="en-US" dirty="0" smtClean="0"/>
            <a:t>Multifunctional TiO</a:t>
          </a:r>
          <a:r>
            <a:rPr lang="en-US" baseline="-25000" dirty="0" smtClean="0"/>
            <a:t>2</a:t>
          </a:r>
          <a:r>
            <a:rPr lang="en-US" dirty="0" smtClean="0"/>
            <a:t> coatings (FN® Coatings)</a:t>
          </a:r>
          <a:endParaRPr lang="en-US" dirty="0"/>
        </a:p>
      </dgm:t>
    </dgm:pt>
    <dgm:pt modelId="{04197FBC-E7CA-47D2-A13B-E9BC9975C179}" type="parTrans" cxnId="{C39B7A46-9622-46C8-BFEC-573CFD1A1398}">
      <dgm:prSet/>
      <dgm:spPr/>
      <dgm:t>
        <a:bodyPr/>
        <a:lstStyle/>
        <a:p>
          <a:endParaRPr lang="en-US"/>
        </a:p>
      </dgm:t>
    </dgm:pt>
    <dgm:pt modelId="{CB6F4739-8FE5-4240-A314-D88EDD3C2A47}" type="sibTrans" cxnId="{C39B7A46-9622-46C8-BFEC-573CFD1A1398}">
      <dgm:prSet/>
      <dgm:spPr/>
      <dgm:t>
        <a:bodyPr/>
        <a:lstStyle/>
        <a:p>
          <a:endParaRPr lang="en-US"/>
        </a:p>
      </dgm:t>
    </dgm:pt>
    <dgm:pt modelId="{F04AA4F9-91AB-4427-A2B1-10F2653A88CB}">
      <dgm:prSet/>
      <dgm:spPr/>
      <dgm:t>
        <a:bodyPr/>
        <a:lstStyle/>
        <a:p>
          <a:pPr rtl="0"/>
          <a:r>
            <a:rPr lang="en-US" dirty="0" smtClean="0"/>
            <a:t>Nano TiO</a:t>
          </a:r>
          <a:r>
            <a:rPr lang="en-US" baseline="-25000" dirty="0" smtClean="0"/>
            <a:t>2</a:t>
          </a:r>
          <a:r>
            <a:rPr lang="en-US" dirty="0" smtClean="0"/>
            <a:t> production</a:t>
          </a:r>
          <a:endParaRPr lang="en-US" dirty="0"/>
        </a:p>
      </dgm:t>
    </dgm:pt>
    <dgm:pt modelId="{6E7973C0-FD6F-4A32-9632-D9CCF32A80DF}" type="parTrans" cxnId="{711269FB-FB93-476F-93CA-141E3AED5C67}">
      <dgm:prSet/>
      <dgm:spPr/>
      <dgm:t>
        <a:bodyPr/>
        <a:lstStyle/>
        <a:p>
          <a:endParaRPr lang="en-US"/>
        </a:p>
      </dgm:t>
    </dgm:pt>
    <dgm:pt modelId="{D3058B27-5665-4021-9F81-BCE21CF3DB0B}" type="sibTrans" cxnId="{711269FB-FB93-476F-93CA-141E3AED5C67}">
      <dgm:prSet/>
      <dgm:spPr/>
      <dgm:t>
        <a:bodyPr/>
        <a:lstStyle/>
        <a:p>
          <a:endParaRPr lang="en-US"/>
        </a:p>
      </dgm:t>
    </dgm:pt>
    <dgm:pt modelId="{56941D37-5F17-4E60-A32A-F298AA796F3B}">
      <dgm:prSet/>
      <dgm:spPr/>
      <dgm:t>
        <a:bodyPr/>
        <a:lstStyle/>
        <a:p>
          <a:pPr rtl="0"/>
          <a:r>
            <a:rPr lang="en-US" dirty="0" smtClean="0"/>
            <a:t>Nano-materials for </a:t>
          </a:r>
          <a:r>
            <a:rPr lang="en-US" dirty="0" err="1" smtClean="0"/>
            <a:t>Thermobarriers</a:t>
          </a:r>
          <a:endParaRPr lang="en-US" dirty="0"/>
        </a:p>
      </dgm:t>
    </dgm:pt>
    <dgm:pt modelId="{B45D1C3D-2BA0-48B8-88B0-74C49EEBAFB0}" type="parTrans" cxnId="{A084FDB4-76C2-446A-B9C6-F18AFE52F9BE}">
      <dgm:prSet/>
      <dgm:spPr/>
      <dgm:t>
        <a:bodyPr/>
        <a:lstStyle/>
        <a:p>
          <a:endParaRPr lang="en-US"/>
        </a:p>
      </dgm:t>
    </dgm:pt>
    <dgm:pt modelId="{E0A5AEB6-7183-42DF-AA8A-9CBE18D9DB0C}" type="sibTrans" cxnId="{A084FDB4-76C2-446A-B9C6-F18AFE52F9BE}">
      <dgm:prSet/>
      <dgm:spPr/>
      <dgm:t>
        <a:bodyPr/>
        <a:lstStyle/>
        <a:p>
          <a:endParaRPr lang="en-US"/>
        </a:p>
      </dgm:t>
    </dgm:pt>
    <dgm:pt modelId="{E8F4BAF5-C54A-425A-84E5-556FA6FB51AF}">
      <dgm:prSet/>
      <dgm:spPr/>
      <dgm:t>
        <a:bodyPr/>
        <a:lstStyle/>
        <a:p>
          <a:pPr rtl="0"/>
          <a:r>
            <a:rPr lang="en-US" dirty="0" smtClean="0"/>
            <a:t>Lithium batteries</a:t>
          </a:r>
          <a:endParaRPr lang="en-US" dirty="0"/>
        </a:p>
      </dgm:t>
    </dgm:pt>
    <dgm:pt modelId="{15038902-4D13-4D5C-B468-06D69E4A3E16}" type="parTrans" cxnId="{5D5668BC-7266-41EB-8F95-0FFDE2874EBA}">
      <dgm:prSet/>
      <dgm:spPr/>
      <dgm:t>
        <a:bodyPr/>
        <a:lstStyle/>
        <a:p>
          <a:endParaRPr lang="en-US"/>
        </a:p>
      </dgm:t>
    </dgm:pt>
    <dgm:pt modelId="{C0D6B562-7B47-43BA-B953-CC23DCA6E6A0}" type="sibTrans" cxnId="{5D5668BC-7266-41EB-8F95-0FFDE2874EBA}">
      <dgm:prSet/>
      <dgm:spPr/>
      <dgm:t>
        <a:bodyPr/>
        <a:lstStyle/>
        <a:p>
          <a:endParaRPr lang="en-US"/>
        </a:p>
      </dgm:t>
    </dgm:pt>
    <dgm:pt modelId="{0F6A9002-C65B-4246-99EB-286C94406251}" type="pres">
      <dgm:prSet presAssocID="{F8DC14A0-C948-497E-80B2-8D927A8EC2C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83047E7-B21F-4D39-9E54-549C1059BD6C}" type="pres">
      <dgm:prSet presAssocID="{F8DC14A0-C948-497E-80B2-8D927A8EC2C3}" presName="diamond" presStyleLbl="bgShp" presStyleIdx="0" presStyleCnt="1"/>
      <dgm:spPr/>
    </dgm:pt>
    <dgm:pt modelId="{DD5633F9-D382-418A-8D1D-5E0C60D1E063}" type="pres">
      <dgm:prSet presAssocID="{F8DC14A0-C948-497E-80B2-8D927A8EC2C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EFBC6-0D90-494B-8E47-C48DBC7DA409}" type="pres">
      <dgm:prSet presAssocID="{F8DC14A0-C948-497E-80B2-8D927A8EC2C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3559F-41C5-4A7E-BC19-192A8E145D18}" type="pres">
      <dgm:prSet presAssocID="{F8DC14A0-C948-497E-80B2-8D927A8EC2C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CE0724-6A5D-40A8-92D1-E9C72806F7CA}" type="pres">
      <dgm:prSet presAssocID="{F8DC14A0-C948-497E-80B2-8D927A8EC2C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11269FB-FB93-476F-93CA-141E3AED5C67}" srcId="{F8DC14A0-C948-497E-80B2-8D927A8EC2C3}" destId="{F04AA4F9-91AB-4427-A2B1-10F2653A88CB}" srcOrd="2" destOrd="0" parTransId="{6E7973C0-FD6F-4A32-9632-D9CCF32A80DF}" sibTransId="{D3058B27-5665-4021-9F81-BCE21CF3DB0B}"/>
    <dgm:cxn modelId="{08BC892B-835C-4AF7-9A07-85F81AA2A770}" type="presOf" srcId="{E8F4BAF5-C54A-425A-84E5-556FA6FB51AF}" destId="{735EFBC6-0D90-494B-8E47-C48DBC7DA409}" srcOrd="0" destOrd="0" presId="urn:microsoft.com/office/officeart/2005/8/layout/matrix3"/>
    <dgm:cxn modelId="{C41FAFC4-2D6B-43A5-9CFD-6487D2CBFF6B}" type="presOf" srcId="{F04AA4F9-91AB-4427-A2B1-10F2653A88CB}" destId="{FF33559F-41C5-4A7E-BC19-192A8E145D18}" srcOrd="0" destOrd="0" presId="urn:microsoft.com/office/officeart/2005/8/layout/matrix3"/>
    <dgm:cxn modelId="{C39B7A46-9622-46C8-BFEC-573CFD1A1398}" srcId="{F8DC14A0-C948-497E-80B2-8D927A8EC2C3}" destId="{20610840-0927-4640-9DEA-4FF88995A468}" srcOrd="0" destOrd="0" parTransId="{04197FBC-E7CA-47D2-A13B-E9BC9975C179}" sibTransId="{CB6F4739-8FE5-4240-A314-D88EDD3C2A47}"/>
    <dgm:cxn modelId="{03C13CF6-D96F-43E6-A40E-ABB325D7D970}" type="presOf" srcId="{F8DC14A0-C948-497E-80B2-8D927A8EC2C3}" destId="{0F6A9002-C65B-4246-99EB-286C94406251}" srcOrd="0" destOrd="0" presId="urn:microsoft.com/office/officeart/2005/8/layout/matrix3"/>
    <dgm:cxn modelId="{A084FDB4-76C2-446A-B9C6-F18AFE52F9BE}" srcId="{F8DC14A0-C948-497E-80B2-8D927A8EC2C3}" destId="{56941D37-5F17-4E60-A32A-F298AA796F3B}" srcOrd="3" destOrd="0" parTransId="{B45D1C3D-2BA0-48B8-88B0-74C49EEBAFB0}" sibTransId="{E0A5AEB6-7183-42DF-AA8A-9CBE18D9DB0C}"/>
    <dgm:cxn modelId="{3DF1E6C0-3D6D-470D-8F7B-22B1AA8F50D9}" type="presOf" srcId="{56941D37-5F17-4E60-A32A-F298AA796F3B}" destId="{2DCE0724-6A5D-40A8-92D1-E9C72806F7CA}" srcOrd="0" destOrd="0" presId="urn:microsoft.com/office/officeart/2005/8/layout/matrix3"/>
    <dgm:cxn modelId="{5D5668BC-7266-41EB-8F95-0FFDE2874EBA}" srcId="{F8DC14A0-C948-497E-80B2-8D927A8EC2C3}" destId="{E8F4BAF5-C54A-425A-84E5-556FA6FB51AF}" srcOrd="1" destOrd="0" parTransId="{15038902-4D13-4D5C-B468-06D69E4A3E16}" sibTransId="{C0D6B562-7B47-43BA-B953-CC23DCA6E6A0}"/>
    <dgm:cxn modelId="{4B22FDBE-530B-42C9-A04F-2EC78C5A2078}" type="presOf" srcId="{20610840-0927-4640-9DEA-4FF88995A468}" destId="{DD5633F9-D382-418A-8D1D-5E0C60D1E063}" srcOrd="0" destOrd="0" presId="urn:microsoft.com/office/officeart/2005/8/layout/matrix3"/>
    <dgm:cxn modelId="{A90F2129-ADEC-4934-B77A-5F7F9F603EB3}" type="presParOf" srcId="{0F6A9002-C65B-4246-99EB-286C94406251}" destId="{383047E7-B21F-4D39-9E54-549C1059BD6C}" srcOrd="0" destOrd="0" presId="urn:microsoft.com/office/officeart/2005/8/layout/matrix3"/>
    <dgm:cxn modelId="{BE594816-7384-4208-8AA4-1DC87647923B}" type="presParOf" srcId="{0F6A9002-C65B-4246-99EB-286C94406251}" destId="{DD5633F9-D382-418A-8D1D-5E0C60D1E063}" srcOrd="1" destOrd="0" presId="urn:microsoft.com/office/officeart/2005/8/layout/matrix3"/>
    <dgm:cxn modelId="{7C1918F7-F06D-4F5F-BB46-4E8167C50EF2}" type="presParOf" srcId="{0F6A9002-C65B-4246-99EB-286C94406251}" destId="{735EFBC6-0D90-494B-8E47-C48DBC7DA409}" srcOrd="2" destOrd="0" presId="urn:microsoft.com/office/officeart/2005/8/layout/matrix3"/>
    <dgm:cxn modelId="{86A13D11-0326-4BC7-AD79-11C829D8AF25}" type="presParOf" srcId="{0F6A9002-C65B-4246-99EB-286C94406251}" destId="{FF33559F-41C5-4A7E-BC19-192A8E145D18}" srcOrd="3" destOrd="0" presId="urn:microsoft.com/office/officeart/2005/8/layout/matrix3"/>
    <dgm:cxn modelId="{5672E7F4-C851-4E78-ACCC-397CD2D49024}" type="presParOf" srcId="{0F6A9002-C65B-4246-99EB-286C94406251}" destId="{2DCE0724-6A5D-40A8-92D1-E9C72806F7C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8E83F-171E-4147-B908-78EF7AB30F2F}" type="doc">
      <dgm:prSet loTypeId="urn:microsoft.com/office/officeart/2005/8/layout/radial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DAFEE9F-4966-4091-BF0A-EAEBA8EFDB3A}">
      <dgm:prSet custT="1"/>
      <dgm:spPr/>
      <dgm:t>
        <a:bodyPr/>
        <a:lstStyle/>
        <a:p>
          <a:pPr rtl="0"/>
          <a:r>
            <a:rPr lang="en-US" sz="2000" smtClean="0"/>
            <a:t>HE3DA TECHNOLOGIES</a:t>
          </a:r>
          <a:endParaRPr lang="en-US" sz="2000"/>
        </a:p>
      </dgm:t>
    </dgm:pt>
    <dgm:pt modelId="{11395546-5734-44A3-88D0-A00751BCD3E5}" type="parTrans" cxnId="{E53026F6-8B69-453A-B540-AEA368CEC125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sz="2000"/>
        </a:p>
      </dgm:t>
    </dgm:pt>
    <dgm:pt modelId="{A65DFCE4-D155-4651-8AF3-7ABFD7A0BB47}" type="sibTrans" cxnId="{E53026F6-8B69-453A-B540-AEA368CEC125}">
      <dgm:prSet/>
      <dgm:spPr/>
      <dgm:t>
        <a:bodyPr/>
        <a:lstStyle/>
        <a:p>
          <a:endParaRPr lang="en-US" sz="2000"/>
        </a:p>
      </dgm:t>
    </dgm:pt>
    <dgm:pt modelId="{B4C1AA41-F17E-4A50-8944-E736E524278F}">
      <dgm:prSet custT="1"/>
      <dgm:spPr/>
      <dgm:t>
        <a:bodyPr/>
        <a:lstStyle/>
        <a:p>
          <a:pPr rtl="0"/>
          <a:r>
            <a:rPr lang="en-US" sz="2000" dirty="0" smtClean="0"/>
            <a:t>NAPOWER</a:t>
          </a:r>
          <a:endParaRPr lang="en-US" sz="2000" dirty="0"/>
        </a:p>
      </dgm:t>
    </dgm:pt>
    <dgm:pt modelId="{96748631-D3B6-4AED-B0EC-9F3AD54232A7}" type="parTrans" cxnId="{7AB76E20-B5E8-4EDA-99DE-9D238DA95928}">
      <dgm:prSet/>
      <dgm:spPr/>
      <dgm:t>
        <a:bodyPr/>
        <a:lstStyle/>
        <a:p>
          <a:endParaRPr lang="en-US" sz="2000"/>
        </a:p>
      </dgm:t>
    </dgm:pt>
    <dgm:pt modelId="{5543969E-196C-4A4A-BBFE-F9A6627423A2}" type="sibTrans" cxnId="{7AB76E20-B5E8-4EDA-99DE-9D238DA95928}">
      <dgm:prSet/>
      <dgm:spPr/>
      <dgm:t>
        <a:bodyPr/>
        <a:lstStyle/>
        <a:p>
          <a:endParaRPr lang="en-US" sz="2000"/>
        </a:p>
      </dgm:t>
    </dgm:pt>
    <dgm:pt modelId="{FDDF70E9-6AB9-4F55-A276-BB7050C9E78B}" type="pres">
      <dgm:prSet presAssocID="{C678E83F-171E-4147-B908-78EF7AB30F2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B8F6980-5B57-4FC7-8381-6AF48D1A0E61}" type="pres">
      <dgm:prSet presAssocID="{C678E83F-171E-4147-B908-78EF7AB30F2F}" presName="cycle" presStyleCnt="0"/>
      <dgm:spPr/>
    </dgm:pt>
    <dgm:pt modelId="{51F5D866-F27E-43DF-B1EB-4B46C909BCE2}" type="pres">
      <dgm:prSet presAssocID="{C678E83F-171E-4147-B908-78EF7AB30F2F}" presName="centerShape" presStyleCnt="0"/>
      <dgm:spPr/>
    </dgm:pt>
    <dgm:pt modelId="{4FDD7286-7928-46BA-87B8-E51DAD5A160F}" type="pres">
      <dgm:prSet presAssocID="{C678E83F-171E-4147-B908-78EF7AB30F2F}" presName="connSite" presStyleLbl="node1" presStyleIdx="0" presStyleCnt="3"/>
      <dgm:spPr/>
    </dgm:pt>
    <dgm:pt modelId="{A6EBAD27-46BB-4C68-9788-905881970822}" type="pres">
      <dgm:prSet presAssocID="{C678E83F-171E-4147-B908-78EF7AB30F2F}" presName="visible" presStyleLbl="node1" presStyleIdx="0" presStyleCnt="3" custScaleX="57537" custScaleY="57294" custLinFactNeighborX="79238" custLinFactNeighborY="-520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3FF7779-CC95-4B33-A7C9-BE2EA1589F83}" type="pres">
      <dgm:prSet presAssocID="{11395546-5734-44A3-88D0-A00751BCD3E5}" presName="Name25" presStyleLbl="parChTrans1D1" presStyleIdx="0" presStyleCnt="2"/>
      <dgm:spPr/>
      <dgm:t>
        <a:bodyPr/>
        <a:lstStyle/>
        <a:p>
          <a:endParaRPr lang="cs-CZ"/>
        </a:p>
      </dgm:t>
    </dgm:pt>
    <dgm:pt modelId="{15584419-0353-459E-9995-8C2A710712BA}" type="pres">
      <dgm:prSet presAssocID="{8DAFEE9F-4966-4091-BF0A-EAEBA8EFDB3A}" presName="node" presStyleCnt="0"/>
      <dgm:spPr/>
    </dgm:pt>
    <dgm:pt modelId="{280A9507-D127-453F-947D-AB4E709E3538}" type="pres">
      <dgm:prSet presAssocID="{8DAFEE9F-4966-4091-BF0A-EAEBA8EFDB3A}" presName="parentNode" presStyleLbl="node1" presStyleIdx="1" presStyleCnt="3" custScaleX="153483" custScaleY="60953" custLinFactNeighborX="-804" custLinFactNeighborY="9418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198DD6-0CBF-4D80-8C39-C089AB6CA38D}" type="pres">
      <dgm:prSet presAssocID="{8DAFEE9F-4966-4091-BF0A-EAEBA8EFDB3A}" presName="childNode" presStyleLbl="revTx" presStyleIdx="0" presStyleCnt="0">
        <dgm:presLayoutVars>
          <dgm:bulletEnabled val="1"/>
        </dgm:presLayoutVars>
      </dgm:prSet>
      <dgm:spPr/>
    </dgm:pt>
    <dgm:pt modelId="{E584DCC9-FD0C-435A-8B80-AC5DD5F85F5F}" type="pres">
      <dgm:prSet presAssocID="{96748631-D3B6-4AED-B0EC-9F3AD54232A7}" presName="Name25" presStyleLbl="parChTrans1D1" presStyleIdx="1" presStyleCnt="2"/>
      <dgm:spPr/>
      <dgm:t>
        <a:bodyPr/>
        <a:lstStyle/>
        <a:p>
          <a:endParaRPr lang="cs-CZ"/>
        </a:p>
      </dgm:t>
    </dgm:pt>
    <dgm:pt modelId="{1B0CDF30-71ED-4100-9817-1F66A50956E8}" type="pres">
      <dgm:prSet presAssocID="{B4C1AA41-F17E-4A50-8944-E736E524278F}" presName="node" presStyleCnt="0"/>
      <dgm:spPr/>
    </dgm:pt>
    <dgm:pt modelId="{86250FDA-8BF2-4D96-B425-2252EC1B7E7C}" type="pres">
      <dgm:prSet presAssocID="{B4C1AA41-F17E-4A50-8944-E736E524278F}" presName="parentNode" presStyleLbl="node1" presStyleIdx="2" presStyleCnt="3" custScaleX="105354" custScaleY="56874" custLinFactNeighborX="48647" custLinFactNeighborY="-861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7C1F33-8E98-4DE2-BE7D-01356B1391ED}" type="pres">
      <dgm:prSet presAssocID="{B4C1AA41-F17E-4A50-8944-E736E524278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BAF728F-B7D8-4A2A-BD04-DD358CF1E79C}" type="presOf" srcId="{C678E83F-171E-4147-B908-78EF7AB30F2F}" destId="{FDDF70E9-6AB9-4F55-A276-BB7050C9E78B}" srcOrd="0" destOrd="0" presId="urn:microsoft.com/office/officeart/2005/8/layout/radial2"/>
    <dgm:cxn modelId="{BD2C1B71-6EDA-48E2-831F-24C1AEE4C544}" type="presOf" srcId="{96748631-D3B6-4AED-B0EC-9F3AD54232A7}" destId="{E584DCC9-FD0C-435A-8B80-AC5DD5F85F5F}" srcOrd="0" destOrd="0" presId="urn:microsoft.com/office/officeart/2005/8/layout/radial2"/>
    <dgm:cxn modelId="{D3F6B90D-4EC0-4F95-9B11-47536DE47825}" type="presOf" srcId="{11395546-5734-44A3-88D0-A00751BCD3E5}" destId="{63FF7779-CC95-4B33-A7C9-BE2EA1589F83}" srcOrd="0" destOrd="0" presId="urn:microsoft.com/office/officeart/2005/8/layout/radial2"/>
    <dgm:cxn modelId="{51E3BB57-C199-46C1-B3BF-6A332990D8CF}" type="presOf" srcId="{8DAFEE9F-4966-4091-BF0A-EAEBA8EFDB3A}" destId="{280A9507-D127-453F-947D-AB4E709E3538}" srcOrd="0" destOrd="0" presId="urn:microsoft.com/office/officeart/2005/8/layout/radial2"/>
    <dgm:cxn modelId="{DF7C2EA4-80C3-47DC-AE4A-908898A6D1B2}" type="presOf" srcId="{B4C1AA41-F17E-4A50-8944-E736E524278F}" destId="{86250FDA-8BF2-4D96-B425-2252EC1B7E7C}" srcOrd="0" destOrd="0" presId="urn:microsoft.com/office/officeart/2005/8/layout/radial2"/>
    <dgm:cxn modelId="{E53026F6-8B69-453A-B540-AEA368CEC125}" srcId="{C678E83F-171E-4147-B908-78EF7AB30F2F}" destId="{8DAFEE9F-4966-4091-BF0A-EAEBA8EFDB3A}" srcOrd="0" destOrd="0" parTransId="{11395546-5734-44A3-88D0-A00751BCD3E5}" sibTransId="{A65DFCE4-D155-4651-8AF3-7ABFD7A0BB47}"/>
    <dgm:cxn modelId="{7AB76E20-B5E8-4EDA-99DE-9D238DA95928}" srcId="{C678E83F-171E-4147-B908-78EF7AB30F2F}" destId="{B4C1AA41-F17E-4A50-8944-E736E524278F}" srcOrd="1" destOrd="0" parTransId="{96748631-D3B6-4AED-B0EC-9F3AD54232A7}" sibTransId="{5543969E-196C-4A4A-BBFE-F9A6627423A2}"/>
    <dgm:cxn modelId="{F4607803-E583-49DC-B52F-C533496CFA1F}" type="presParOf" srcId="{FDDF70E9-6AB9-4F55-A276-BB7050C9E78B}" destId="{EB8F6980-5B57-4FC7-8381-6AF48D1A0E61}" srcOrd="0" destOrd="0" presId="urn:microsoft.com/office/officeart/2005/8/layout/radial2"/>
    <dgm:cxn modelId="{935FC7F9-B577-43FB-B7DA-0F35CE5C45A6}" type="presParOf" srcId="{EB8F6980-5B57-4FC7-8381-6AF48D1A0E61}" destId="{51F5D866-F27E-43DF-B1EB-4B46C909BCE2}" srcOrd="0" destOrd="0" presId="urn:microsoft.com/office/officeart/2005/8/layout/radial2"/>
    <dgm:cxn modelId="{5C6822BC-E58F-457E-80A0-DB9BD8D31A13}" type="presParOf" srcId="{51F5D866-F27E-43DF-B1EB-4B46C909BCE2}" destId="{4FDD7286-7928-46BA-87B8-E51DAD5A160F}" srcOrd="0" destOrd="0" presId="urn:microsoft.com/office/officeart/2005/8/layout/radial2"/>
    <dgm:cxn modelId="{0140A9C9-C040-4DF9-AFEE-2C0A2E76F314}" type="presParOf" srcId="{51F5D866-F27E-43DF-B1EB-4B46C909BCE2}" destId="{A6EBAD27-46BB-4C68-9788-905881970822}" srcOrd="1" destOrd="0" presId="urn:microsoft.com/office/officeart/2005/8/layout/radial2"/>
    <dgm:cxn modelId="{DC48CD99-BCCD-4A82-9BDF-34A73E84D18A}" type="presParOf" srcId="{EB8F6980-5B57-4FC7-8381-6AF48D1A0E61}" destId="{63FF7779-CC95-4B33-A7C9-BE2EA1589F83}" srcOrd="1" destOrd="0" presId="urn:microsoft.com/office/officeart/2005/8/layout/radial2"/>
    <dgm:cxn modelId="{BD206A87-7977-4BA6-861B-78FC1427E5E3}" type="presParOf" srcId="{EB8F6980-5B57-4FC7-8381-6AF48D1A0E61}" destId="{15584419-0353-459E-9995-8C2A710712BA}" srcOrd="2" destOrd="0" presId="urn:microsoft.com/office/officeart/2005/8/layout/radial2"/>
    <dgm:cxn modelId="{97D8B90C-E46D-4EB6-BC83-F4B33DE2DB8C}" type="presParOf" srcId="{15584419-0353-459E-9995-8C2A710712BA}" destId="{280A9507-D127-453F-947D-AB4E709E3538}" srcOrd="0" destOrd="0" presId="urn:microsoft.com/office/officeart/2005/8/layout/radial2"/>
    <dgm:cxn modelId="{12E78620-81A4-4EDB-8510-F27564BFFBCA}" type="presParOf" srcId="{15584419-0353-459E-9995-8C2A710712BA}" destId="{32198DD6-0CBF-4D80-8C39-C089AB6CA38D}" srcOrd="1" destOrd="0" presId="urn:microsoft.com/office/officeart/2005/8/layout/radial2"/>
    <dgm:cxn modelId="{0DC9EC62-A970-4350-A79F-024BA6470D59}" type="presParOf" srcId="{EB8F6980-5B57-4FC7-8381-6AF48D1A0E61}" destId="{E584DCC9-FD0C-435A-8B80-AC5DD5F85F5F}" srcOrd="3" destOrd="0" presId="urn:microsoft.com/office/officeart/2005/8/layout/radial2"/>
    <dgm:cxn modelId="{4E5CAD48-9212-4381-9472-868940BEA9C0}" type="presParOf" srcId="{EB8F6980-5B57-4FC7-8381-6AF48D1A0E61}" destId="{1B0CDF30-71ED-4100-9817-1F66A50956E8}" srcOrd="4" destOrd="0" presId="urn:microsoft.com/office/officeart/2005/8/layout/radial2"/>
    <dgm:cxn modelId="{8AFF7D68-E5E2-4BF2-B893-0AD0DBA70DD2}" type="presParOf" srcId="{1B0CDF30-71ED-4100-9817-1F66A50956E8}" destId="{86250FDA-8BF2-4D96-B425-2252EC1B7E7C}" srcOrd="0" destOrd="0" presId="urn:microsoft.com/office/officeart/2005/8/layout/radial2"/>
    <dgm:cxn modelId="{BD2C752E-BE60-4EAA-BB06-6F066B921EBD}" type="presParOf" srcId="{1B0CDF30-71ED-4100-9817-1F66A50956E8}" destId="{9E7C1F33-8E98-4DE2-BE7D-01356B1391E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2CBE7-F7AA-4D74-8B6F-4BAC35FBF596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EB046E-A064-4AFC-9621-52C73F3E0249}">
      <dgm:prSet custT="1"/>
      <dgm:spPr/>
      <dgm:t>
        <a:bodyPr/>
        <a:lstStyle/>
        <a:p>
          <a:pPr rtl="0"/>
          <a:r>
            <a:rPr lang="en-US" sz="1300" b="1" dirty="0" smtClean="0">
              <a:latin typeface="Arial Narrow" pitchFamily="34" charset="0"/>
            </a:rPr>
            <a:t>Lowering risk of infection  </a:t>
          </a:r>
          <a:endParaRPr lang="en-US" sz="1300" b="1" dirty="0">
            <a:latin typeface="Arial Narrow" pitchFamily="34" charset="0"/>
          </a:endParaRPr>
        </a:p>
      </dgm:t>
    </dgm:pt>
    <dgm:pt modelId="{12A0D740-0A61-420A-84AC-381E2F95A505}" type="sibTrans" cxnId="{503C417A-4924-4B31-90A3-EA905F63A615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B1E370CD-435E-4AF8-8175-99CF86CA7865}" type="parTrans" cxnId="{503C417A-4924-4B31-90A3-EA905F63A615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51C46DAE-BA5B-444F-BA32-C343E2DA9F7B}">
      <dgm:prSet custT="1"/>
      <dgm:spPr/>
      <dgm:t>
        <a:bodyPr/>
        <a:lstStyle/>
        <a:p>
          <a:pPr rtl="0"/>
          <a:r>
            <a:rPr lang="en-US" sz="1300" b="1" dirty="0" smtClean="0">
              <a:latin typeface="Arial Narrow" pitchFamily="34" charset="0"/>
            </a:rPr>
            <a:t>Protecting health </a:t>
          </a:r>
          <a:endParaRPr lang="en-US" sz="1300" b="1" dirty="0">
            <a:latin typeface="Arial Narrow" pitchFamily="34" charset="0"/>
          </a:endParaRPr>
        </a:p>
      </dgm:t>
    </dgm:pt>
    <dgm:pt modelId="{F49F6A6D-B3F9-436C-B3DE-448EF465EDCF}" type="sibTrans" cxnId="{E7BE6A5C-AD42-4085-8956-9406B05E7EC6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7B04033E-529A-4171-816C-8BE9AEE02F04}" type="parTrans" cxnId="{E7BE6A5C-AD42-4085-8956-9406B05E7EC6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54D8A678-4DEA-413F-B319-358B95AEC78A}">
      <dgm:prSet custT="1"/>
      <dgm:spPr/>
      <dgm:t>
        <a:bodyPr/>
        <a:lstStyle/>
        <a:p>
          <a:pPr rtl="0"/>
          <a:r>
            <a:rPr lang="en-US" sz="1300" b="1" dirty="0" smtClean="0">
              <a:latin typeface="Arial Narrow" pitchFamily="34" charset="0"/>
            </a:rPr>
            <a:t>Eliminating viruses and bacteria</a:t>
          </a:r>
          <a:endParaRPr lang="en-US" sz="1300" b="1" dirty="0">
            <a:latin typeface="Arial Narrow" pitchFamily="34" charset="0"/>
          </a:endParaRPr>
        </a:p>
      </dgm:t>
    </dgm:pt>
    <dgm:pt modelId="{0097A941-BF7A-46E1-B04E-F446F7D8A427}" type="sibTrans" cxnId="{19230EF5-7496-4016-A807-932FFAB2127D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ED738DAF-57C9-49CD-B587-8F91244D6956}" type="parTrans" cxnId="{19230EF5-7496-4016-A807-932FFAB2127D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56A95B0E-E35C-4D94-A4CB-0D5F595247A9}">
      <dgm:prSet custT="1"/>
      <dgm:spPr/>
      <dgm:t>
        <a:bodyPr/>
        <a:lstStyle/>
        <a:p>
          <a:pPr rtl="0"/>
          <a:r>
            <a:rPr lang="en-US" sz="1300" b="1" dirty="0" smtClean="0">
              <a:latin typeface="Arial Narrow" pitchFamily="34" charset="0"/>
            </a:rPr>
            <a:t>Preventing mold &amp; mildew</a:t>
          </a:r>
          <a:endParaRPr lang="en-US" sz="1300" b="1" dirty="0">
            <a:latin typeface="Arial Narrow" pitchFamily="34" charset="0"/>
          </a:endParaRPr>
        </a:p>
      </dgm:t>
    </dgm:pt>
    <dgm:pt modelId="{643D956C-D867-48F6-B046-D8E2D1C57C48}" type="sibTrans" cxnId="{0AAACA95-4706-499E-A0D3-5A49B3D9DEFE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1D074AE3-B9DE-4B84-B3B0-0B978FB6B3BB}" type="parTrans" cxnId="{0AAACA95-4706-499E-A0D3-5A49B3D9DEFE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D523299E-8DF7-4725-AF43-E34108A63193}">
      <dgm:prSet custT="1"/>
      <dgm:spPr/>
      <dgm:t>
        <a:bodyPr/>
        <a:lstStyle/>
        <a:p>
          <a:pPr rtl="0"/>
          <a:r>
            <a:rPr lang="en-US" sz="1300" b="1" dirty="0" smtClean="0">
              <a:latin typeface="Arial Narrow" pitchFamily="34" charset="0"/>
            </a:rPr>
            <a:t>Stopping mustiness</a:t>
          </a:r>
          <a:endParaRPr lang="en-US" sz="1300" b="1" dirty="0">
            <a:latin typeface="Arial Narrow" pitchFamily="34" charset="0"/>
          </a:endParaRPr>
        </a:p>
      </dgm:t>
    </dgm:pt>
    <dgm:pt modelId="{9CADDD7A-7EB0-497F-A297-8F62A41E8F80}" type="sibTrans" cxnId="{1727BA39-72CB-4435-85B5-4999F916011F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3C594602-132A-46FD-954B-FABB0F04ABD4}" type="parTrans" cxnId="{1727BA39-72CB-4435-85B5-4999F916011F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556D56F7-69B6-402F-800A-673D20999E96}">
      <dgm:prSet custT="1"/>
      <dgm:spPr/>
      <dgm:t>
        <a:bodyPr/>
        <a:lstStyle/>
        <a:p>
          <a:pPr rtl="0"/>
          <a:r>
            <a:rPr lang="en-US" sz="1300" b="1" dirty="0" smtClean="0">
              <a:latin typeface="Arial Narrow" pitchFamily="34" charset="0"/>
            </a:rPr>
            <a:t>Liquidating allergens</a:t>
          </a:r>
          <a:endParaRPr lang="en-US" sz="1300" b="1" dirty="0">
            <a:latin typeface="Arial Narrow" pitchFamily="34" charset="0"/>
          </a:endParaRPr>
        </a:p>
      </dgm:t>
    </dgm:pt>
    <dgm:pt modelId="{8A7BC638-B204-4D7F-945A-42FCEAACE581}" type="sibTrans" cxnId="{CFE4844B-E1CE-47BA-8876-1B38F99A574A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787332E3-A269-4EBA-8BAB-4013405D536D}" type="parTrans" cxnId="{CFE4844B-E1CE-47BA-8876-1B38F99A574A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3EB0B431-D5AA-4403-BCCC-BF6494449E93}">
      <dgm:prSet custT="1"/>
      <dgm:spPr/>
      <dgm:t>
        <a:bodyPr/>
        <a:lstStyle/>
        <a:p>
          <a:pPr rtl="0"/>
          <a:r>
            <a:rPr lang="en-US" sz="1300" b="1" dirty="0" smtClean="0">
              <a:latin typeface="Arial Narrow" pitchFamily="34" charset="0"/>
            </a:rPr>
            <a:t>Eliminating  smoke</a:t>
          </a:r>
          <a:endParaRPr lang="en-US" sz="1300" b="1" dirty="0">
            <a:latin typeface="Arial Narrow" pitchFamily="34" charset="0"/>
          </a:endParaRPr>
        </a:p>
      </dgm:t>
    </dgm:pt>
    <dgm:pt modelId="{143EAD87-22D4-4D78-8E18-C368B45FA621}" type="sibTrans" cxnId="{8795D84A-FCBE-4F3A-913F-C4EB8B039C29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0FCF0587-4144-42DE-9CFA-01774C556ACC}" type="parTrans" cxnId="{8795D84A-FCBE-4F3A-913F-C4EB8B039C29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921FF2B4-70C8-42B9-9BAB-01003A6E3689}">
      <dgm:prSet custT="1"/>
      <dgm:spPr/>
      <dgm:t>
        <a:bodyPr/>
        <a:lstStyle/>
        <a:p>
          <a:pPr rtl="0"/>
          <a:r>
            <a:rPr lang="en-US" sz="1300" b="1" dirty="0" smtClean="0">
              <a:latin typeface="Arial Narrow" pitchFamily="34" charset="0"/>
            </a:rPr>
            <a:t>Ridding of unpleasant odors</a:t>
          </a:r>
          <a:endParaRPr lang="en-US" sz="1300" b="1" dirty="0">
            <a:latin typeface="Arial Narrow" pitchFamily="34" charset="0"/>
          </a:endParaRPr>
        </a:p>
      </dgm:t>
    </dgm:pt>
    <dgm:pt modelId="{83867DD0-4B99-46C6-9B84-CBB5C5210B58}" type="sibTrans" cxnId="{65A957B5-425B-4056-8784-29FD683F3460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C793D32A-3D5E-483A-921A-3696FCFA4A2E}" type="parTrans" cxnId="{65A957B5-425B-4056-8784-29FD683F3460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A6D32DAA-302B-4658-ADE0-43ECC3D05148}">
      <dgm:prSet custT="1"/>
      <dgm:spPr>
        <a:solidFill>
          <a:srgbClr val="0000FF"/>
        </a:solidFill>
      </dgm:spPr>
      <dgm:t>
        <a:bodyPr/>
        <a:lstStyle/>
        <a:p>
          <a:pPr rtl="0"/>
          <a:r>
            <a:rPr lang="en-US" sz="1300" b="1" dirty="0" smtClean="0">
              <a:latin typeface="Arial Narrow" pitchFamily="34" charset="0"/>
            </a:rPr>
            <a:t>AN END TO SICK BUILDING SYNDROME</a:t>
          </a:r>
          <a:endParaRPr lang="en-US" sz="1300" b="1" dirty="0">
            <a:latin typeface="Arial Narrow" pitchFamily="34" charset="0"/>
          </a:endParaRPr>
        </a:p>
      </dgm:t>
    </dgm:pt>
    <dgm:pt modelId="{B737465F-4E44-452E-A921-A19315B69E32}" type="sibTrans" cxnId="{B4CD53D6-FF59-444D-8A77-D9F14BF897A4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853F228D-BAB5-4EF8-B391-5EFE98F7A014}" type="parTrans" cxnId="{B4CD53D6-FF59-444D-8A77-D9F14BF897A4}">
      <dgm:prSet/>
      <dgm:spPr/>
      <dgm:t>
        <a:bodyPr/>
        <a:lstStyle/>
        <a:p>
          <a:endParaRPr lang="en-US" sz="1300" b="1">
            <a:latin typeface="Arial Narrow" pitchFamily="34" charset="0"/>
          </a:endParaRPr>
        </a:p>
      </dgm:t>
    </dgm:pt>
    <dgm:pt modelId="{0A9B10C9-E38A-455C-A4AB-64F7F4743BD2}" type="pres">
      <dgm:prSet presAssocID="{9D72CBE7-F7AA-4D74-8B6F-4BAC35FBF5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4348C4-99BC-4D03-8262-5D78DEC0A111}" type="pres">
      <dgm:prSet presAssocID="{9D72CBE7-F7AA-4D74-8B6F-4BAC35FBF596}" presName="fgShape" presStyleLbl="fgShp" presStyleIdx="0" presStyleCnt="1" custScaleX="97827" custLinFactNeighborX="5435"/>
      <dgm:spPr/>
    </dgm:pt>
    <dgm:pt modelId="{A250FD99-16B6-4D1E-969E-F197D1639734}" type="pres">
      <dgm:prSet presAssocID="{9D72CBE7-F7AA-4D74-8B6F-4BAC35FBF596}" presName="linComp" presStyleCnt="0"/>
      <dgm:spPr/>
    </dgm:pt>
    <dgm:pt modelId="{447EC53C-A189-460D-9ADB-26535F7188A3}" type="pres">
      <dgm:prSet presAssocID="{A6D32DAA-302B-4658-ADE0-43ECC3D05148}" presName="compNode" presStyleCnt="0"/>
      <dgm:spPr/>
    </dgm:pt>
    <dgm:pt modelId="{C18FF9B9-69CB-4AB7-B09D-614A3FEA3168}" type="pres">
      <dgm:prSet presAssocID="{A6D32DAA-302B-4658-ADE0-43ECC3D05148}" presName="bkgdShape" presStyleLbl="node1" presStyleIdx="0" presStyleCnt="9"/>
      <dgm:spPr/>
      <dgm:t>
        <a:bodyPr/>
        <a:lstStyle/>
        <a:p>
          <a:endParaRPr lang="en-US"/>
        </a:p>
      </dgm:t>
    </dgm:pt>
    <dgm:pt modelId="{28AFA7BC-DD99-4A13-B1CC-29223E587E9E}" type="pres">
      <dgm:prSet presAssocID="{A6D32DAA-302B-4658-ADE0-43ECC3D05148}" presName="nodeTx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0ED23-F2AF-45CA-8A33-38220E5E8F74}" type="pres">
      <dgm:prSet presAssocID="{A6D32DAA-302B-4658-ADE0-43ECC3D05148}" presName="invisiNode" presStyleLbl="node1" presStyleIdx="0" presStyleCnt="9"/>
      <dgm:spPr/>
    </dgm:pt>
    <dgm:pt modelId="{8A45A468-D71C-409F-B836-E48EEAC2BCED}" type="pres">
      <dgm:prSet presAssocID="{A6D32DAA-302B-4658-ADE0-43ECC3D05148}" presName="imagNode" presStyleLbl="fgImgPlace1" presStyleIdx="0" presStyleCnt="9" custScaleX="47457" custScaleY="47171"/>
      <dgm:spPr/>
    </dgm:pt>
    <dgm:pt modelId="{304567E7-0FE9-491F-8F85-0C05ADBAB428}" type="pres">
      <dgm:prSet presAssocID="{B737465F-4E44-452E-A921-A19315B69E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C534BA-C635-4490-BE10-E50EB404E6EB}" type="pres">
      <dgm:prSet presAssocID="{921FF2B4-70C8-42B9-9BAB-01003A6E3689}" presName="compNode" presStyleCnt="0"/>
      <dgm:spPr/>
    </dgm:pt>
    <dgm:pt modelId="{AE9B6545-781F-4A85-AD57-A8E1280C5FFC}" type="pres">
      <dgm:prSet presAssocID="{921FF2B4-70C8-42B9-9BAB-01003A6E3689}" presName="bkgdShape" presStyleLbl="node1" presStyleIdx="1" presStyleCnt="9"/>
      <dgm:spPr/>
      <dgm:t>
        <a:bodyPr/>
        <a:lstStyle/>
        <a:p>
          <a:endParaRPr lang="en-US"/>
        </a:p>
      </dgm:t>
    </dgm:pt>
    <dgm:pt modelId="{F186E4EE-A117-435C-AB0E-44C8EBA6FC58}" type="pres">
      <dgm:prSet presAssocID="{921FF2B4-70C8-42B9-9BAB-01003A6E3689}" presName="nodeTx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00C2F-A450-4E28-B45E-B1095685CB29}" type="pres">
      <dgm:prSet presAssocID="{921FF2B4-70C8-42B9-9BAB-01003A6E3689}" presName="invisiNode" presStyleLbl="node1" presStyleIdx="1" presStyleCnt="9"/>
      <dgm:spPr/>
    </dgm:pt>
    <dgm:pt modelId="{28B50EA8-7CCD-41BF-A97B-4E0F851A2001}" type="pres">
      <dgm:prSet presAssocID="{921FF2B4-70C8-42B9-9BAB-01003A6E3689}" presName="imagNode" presStyleLbl="fgImgPlace1" presStyleIdx="1" presStyleCnt="9"/>
      <dgm:spPr/>
    </dgm:pt>
    <dgm:pt modelId="{A3AED325-A782-4AD5-AD75-0A74D4702E6B}" type="pres">
      <dgm:prSet presAssocID="{83867DD0-4B99-46C6-9B84-CBB5C5210B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1FD75D8-9C0F-436B-8790-9760C41BD7ED}" type="pres">
      <dgm:prSet presAssocID="{3EB0B431-D5AA-4403-BCCC-BF6494449E93}" presName="compNode" presStyleCnt="0"/>
      <dgm:spPr/>
    </dgm:pt>
    <dgm:pt modelId="{2C9CBB3D-0993-4666-8D73-7ADB029B6F07}" type="pres">
      <dgm:prSet presAssocID="{3EB0B431-D5AA-4403-BCCC-BF6494449E93}" presName="bkgdShape" presStyleLbl="node1" presStyleIdx="2" presStyleCnt="9"/>
      <dgm:spPr/>
      <dgm:t>
        <a:bodyPr/>
        <a:lstStyle/>
        <a:p>
          <a:endParaRPr lang="en-US"/>
        </a:p>
      </dgm:t>
    </dgm:pt>
    <dgm:pt modelId="{B2ACAEAB-8A7F-4D8E-8EE1-CF682BB4F1FF}" type="pres">
      <dgm:prSet presAssocID="{3EB0B431-D5AA-4403-BCCC-BF6494449E93}" presName="nodeTx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D4776-04E0-4500-B8CF-FE080CC18BA1}" type="pres">
      <dgm:prSet presAssocID="{3EB0B431-D5AA-4403-BCCC-BF6494449E93}" presName="invisiNode" presStyleLbl="node1" presStyleIdx="2" presStyleCnt="9"/>
      <dgm:spPr/>
    </dgm:pt>
    <dgm:pt modelId="{B92D97DA-A2CB-4E0E-B282-E0D5E939270D}" type="pres">
      <dgm:prSet presAssocID="{3EB0B431-D5AA-4403-BCCC-BF6494449E93}" presName="imagNode" presStyleLbl="fgImgPlace1" presStyleIdx="2" presStyleCnt="9"/>
      <dgm:spPr/>
    </dgm:pt>
    <dgm:pt modelId="{8AB953C1-BAF1-4678-8A56-739BFB701C6F}" type="pres">
      <dgm:prSet presAssocID="{143EAD87-22D4-4D78-8E18-C368B45FA62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6A9C8F-A6D2-42C4-8B0E-CC3CE3B4E71C}" type="pres">
      <dgm:prSet presAssocID="{556D56F7-69B6-402F-800A-673D20999E96}" presName="compNode" presStyleCnt="0"/>
      <dgm:spPr/>
    </dgm:pt>
    <dgm:pt modelId="{48214743-A09E-47AF-9520-FB2FB8ACFD6A}" type="pres">
      <dgm:prSet presAssocID="{556D56F7-69B6-402F-800A-673D20999E96}" presName="bkgdShape" presStyleLbl="node1" presStyleIdx="3" presStyleCnt="9"/>
      <dgm:spPr/>
      <dgm:t>
        <a:bodyPr/>
        <a:lstStyle/>
        <a:p>
          <a:endParaRPr lang="en-US"/>
        </a:p>
      </dgm:t>
    </dgm:pt>
    <dgm:pt modelId="{5FDFD51D-09D1-4FE9-93B0-9750BF4153B1}" type="pres">
      <dgm:prSet presAssocID="{556D56F7-69B6-402F-800A-673D20999E96}" presName="nodeTx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DC1EE-17E1-4A78-96C0-3A0484386AD8}" type="pres">
      <dgm:prSet presAssocID="{556D56F7-69B6-402F-800A-673D20999E96}" presName="invisiNode" presStyleLbl="node1" presStyleIdx="3" presStyleCnt="9"/>
      <dgm:spPr/>
    </dgm:pt>
    <dgm:pt modelId="{7795238A-1721-42F9-94A7-09F8C530463D}" type="pres">
      <dgm:prSet presAssocID="{556D56F7-69B6-402F-800A-673D20999E96}" presName="imagNode" presStyleLbl="fgImgPlace1" presStyleIdx="3" presStyleCnt="9"/>
      <dgm:spPr/>
    </dgm:pt>
    <dgm:pt modelId="{B85D4AA9-1D33-46BE-8936-72A43577691B}" type="pres">
      <dgm:prSet presAssocID="{8A7BC638-B204-4D7F-945A-42FCEAACE5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03FEE5-0A1B-4713-AC44-A624715B762A}" type="pres">
      <dgm:prSet presAssocID="{D523299E-8DF7-4725-AF43-E34108A63193}" presName="compNode" presStyleCnt="0"/>
      <dgm:spPr/>
    </dgm:pt>
    <dgm:pt modelId="{5C654C81-41F8-4A3D-B232-1E2AD18F746C}" type="pres">
      <dgm:prSet presAssocID="{D523299E-8DF7-4725-AF43-E34108A63193}" presName="bkgdShape" presStyleLbl="node1" presStyleIdx="4" presStyleCnt="9"/>
      <dgm:spPr/>
      <dgm:t>
        <a:bodyPr/>
        <a:lstStyle/>
        <a:p>
          <a:endParaRPr lang="en-US"/>
        </a:p>
      </dgm:t>
    </dgm:pt>
    <dgm:pt modelId="{B7E16B9F-7339-49E2-BB0D-4AB2BD4C7D9E}" type="pres">
      <dgm:prSet presAssocID="{D523299E-8DF7-4725-AF43-E34108A63193}" presName="nodeTx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1C283-0760-4BDC-B8FF-6B2804242FDC}" type="pres">
      <dgm:prSet presAssocID="{D523299E-8DF7-4725-AF43-E34108A63193}" presName="invisiNode" presStyleLbl="node1" presStyleIdx="4" presStyleCnt="9"/>
      <dgm:spPr/>
    </dgm:pt>
    <dgm:pt modelId="{C88E1684-D2E4-4FCE-8009-EFC8D8505FA9}" type="pres">
      <dgm:prSet presAssocID="{D523299E-8DF7-4725-AF43-E34108A63193}" presName="imagNode" presStyleLbl="fgImgPlace1" presStyleIdx="4" presStyleCnt="9"/>
      <dgm:spPr/>
    </dgm:pt>
    <dgm:pt modelId="{800FDD57-1700-41BD-9898-1DC3D5794608}" type="pres">
      <dgm:prSet presAssocID="{9CADDD7A-7EB0-497F-A297-8F62A41E8F8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D8EE9E0-1BC6-4116-BF43-F731BEFE98BA}" type="pres">
      <dgm:prSet presAssocID="{56A95B0E-E35C-4D94-A4CB-0D5F595247A9}" presName="compNode" presStyleCnt="0"/>
      <dgm:spPr/>
    </dgm:pt>
    <dgm:pt modelId="{957A8DEF-0804-4B81-BFCB-12F1DE72DB5D}" type="pres">
      <dgm:prSet presAssocID="{56A95B0E-E35C-4D94-A4CB-0D5F595247A9}" presName="bkgdShape" presStyleLbl="node1" presStyleIdx="5" presStyleCnt="9"/>
      <dgm:spPr/>
      <dgm:t>
        <a:bodyPr/>
        <a:lstStyle/>
        <a:p>
          <a:endParaRPr lang="en-US"/>
        </a:p>
      </dgm:t>
    </dgm:pt>
    <dgm:pt modelId="{3CEFB24D-4A57-4DE9-B1C5-42081067E3A6}" type="pres">
      <dgm:prSet presAssocID="{56A95B0E-E35C-4D94-A4CB-0D5F595247A9}" presName="nodeTx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903D6-716A-4FEF-8593-F4638BAAE68D}" type="pres">
      <dgm:prSet presAssocID="{56A95B0E-E35C-4D94-A4CB-0D5F595247A9}" presName="invisiNode" presStyleLbl="node1" presStyleIdx="5" presStyleCnt="9"/>
      <dgm:spPr/>
    </dgm:pt>
    <dgm:pt modelId="{C242691E-A560-4CFF-A74B-0251A48B14C8}" type="pres">
      <dgm:prSet presAssocID="{56A95B0E-E35C-4D94-A4CB-0D5F595247A9}" presName="imagNode" presStyleLbl="fgImgPlace1" presStyleIdx="5" presStyleCnt="9"/>
      <dgm:spPr/>
    </dgm:pt>
    <dgm:pt modelId="{0970DBA0-7F6B-4952-91A4-F615F75D5FAA}" type="pres">
      <dgm:prSet presAssocID="{643D956C-D867-48F6-B046-D8E2D1C57C4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B4552F6-4741-4428-9338-750D6F4DD7E7}" type="pres">
      <dgm:prSet presAssocID="{54D8A678-4DEA-413F-B319-358B95AEC78A}" presName="compNode" presStyleCnt="0"/>
      <dgm:spPr/>
    </dgm:pt>
    <dgm:pt modelId="{25A73AE2-7F5D-4298-8D64-1D8363CE81B6}" type="pres">
      <dgm:prSet presAssocID="{54D8A678-4DEA-413F-B319-358B95AEC78A}" presName="bkgdShape" presStyleLbl="node1" presStyleIdx="6" presStyleCnt="9"/>
      <dgm:spPr/>
      <dgm:t>
        <a:bodyPr/>
        <a:lstStyle/>
        <a:p>
          <a:endParaRPr lang="en-US"/>
        </a:p>
      </dgm:t>
    </dgm:pt>
    <dgm:pt modelId="{18FDCF3B-67B7-4081-975E-FC56322DF258}" type="pres">
      <dgm:prSet presAssocID="{54D8A678-4DEA-413F-B319-358B95AEC78A}" presName="nodeTx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C42F8-0620-4462-A4F5-293BCD58FAED}" type="pres">
      <dgm:prSet presAssocID="{54D8A678-4DEA-413F-B319-358B95AEC78A}" presName="invisiNode" presStyleLbl="node1" presStyleIdx="6" presStyleCnt="9"/>
      <dgm:spPr/>
    </dgm:pt>
    <dgm:pt modelId="{CA161DD1-33A0-4DBC-9A62-F3F38517830C}" type="pres">
      <dgm:prSet presAssocID="{54D8A678-4DEA-413F-B319-358B95AEC78A}" presName="imagNode" presStyleLbl="fgImgPlace1" presStyleIdx="6" presStyleCnt="9"/>
      <dgm:spPr/>
    </dgm:pt>
    <dgm:pt modelId="{DBF228A8-D6C0-4E82-A93D-60963BBA7D49}" type="pres">
      <dgm:prSet presAssocID="{0097A941-BF7A-46E1-B04E-F446F7D8A4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BDBE9B-8D99-46A6-85E3-248A49B6D358}" type="pres">
      <dgm:prSet presAssocID="{51C46DAE-BA5B-444F-BA32-C343E2DA9F7B}" presName="compNode" presStyleCnt="0"/>
      <dgm:spPr/>
    </dgm:pt>
    <dgm:pt modelId="{A547299A-4766-4774-A26A-FB56931A93FE}" type="pres">
      <dgm:prSet presAssocID="{51C46DAE-BA5B-444F-BA32-C343E2DA9F7B}" presName="bkgdShape" presStyleLbl="node1" presStyleIdx="7" presStyleCnt="9"/>
      <dgm:spPr/>
      <dgm:t>
        <a:bodyPr/>
        <a:lstStyle/>
        <a:p>
          <a:endParaRPr lang="en-US"/>
        </a:p>
      </dgm:t>
    </dgm:pt>
    <dgm:pt modelId="{7195DC56-2E25-4E9F-BE0C-B62E97EBF27C}" type="pres">
      <dgm:prSet presAssocID="{51C46DAE-BA5B-444F-BA32-C343E2DA9F7B}" presName="nodeTx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BD247-1EF4-490E-A5BA-AE784753EDDB}" type="pres">
      <dgm:prSet presAssocID="{51C46DAE-BA5B-444F-BA32-C343E2DA9F7B}" presName="invisiNode" presStyleLbl="node1" presStyleIdx="7" presStyleCnt="9"/>
      <dgm:spPr/>
    </dgm:pt>
    <dgm:pt modelId="{FC61911D-7176-4A1E-82AE-804442340F36}" type="pres">
      <dgm:prSet presAssocID="{51C46DAE-BA5B-444F-BA32-C343E2DA9F7B}" presName="imagNode" presStyleLbl="fgImgPlace1" presStyleIdx="7" presStyleCnt="9"/>
      <dgm:spPr/>
    </dgm:pt>
    <dgm:pt modelId="{6AC463E1-99EB-4F9C-8CEC-6C0456DAA980}" type="pres">
      <dgm:prSet presAssocID="{F49F6A6D-B3F9-436C-B3DE-448EF465ED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8D718C8-AC5A-4308-BDD0-8A270B268142}" type="pres">
      <dgm:prSet presAssocID="{20EB046E-A064-4AFC-9621-52C73F3E0249}" presName="compNode" presStyleCnt="0"/>
      <dgm:spPr/>
    </dgm:pt>
    <dgm:pt modelId="{38A237B0-4C0D-430B-B5B2-285919342200}" type="pres">
      <dgm:prSet presAssocID="{20EB046E-A064-4AFC-9621-52C73F3E0249}" presName="bkgdShape" presStyleLbl="node1" presStyleIdx="8" presStyleCnt="9"/>
      <dgm:spPr/>
      <dgm:t>
        <a:bodyPr/>
        <a:lstStyle/>
        <a:p>
          <a:endParaRPr lang="en-US"/>
        </a:p>
      </dgm:t>
    </dgm:pt>
    <dgm:pt modelId="{F34B4D31-DF5E-44C7-A0ED-1ABD4211675B}" type="pres">
      <dgm:prSet presAssocID="{20EB046E-A064-4AFC-9621-52C73F3E0249}" presName="nodeTx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82390-71EB-4E6A-961C-10F85A3B298C}" type="pres">
      <dgm:prSet presAssocID="{20EB046E-A064-4AFC-9621-52C73F3E0249}" presName="invisiNode" presStyleLbl="node1" presStyleIdx="8" presStyleCnt="9"/>
      <dgm:spPr/>
    </dgm:pt>
    <dgm:pt modelId="{CEBBE763-20F9-498B-A651-C6F8ABD1434C}" type="pres">
      <dgm:prSet presAssocID="{20EB046E-A064-4AFC-9621-52C73F3E0249}" presName="imagNode" presStyleLbl="fgImgPlace1" presStyleIdx="8" presStyleCnt="9"/>
      <dgm:spPr/>
    </dgm:pt>
  </dgm:ptLst>
  <dgm:cxnLst>
    <dgm:cxn modelId="{A14DF581-F683-496B-A41F-05D9509C10CD}" type="presOf" srcId="{3EB0B431-D5AA-4403-BCCC-BF6494449E93}" destId="{B2ACAEAB-8A7F-4D8E-8EE1-CF682BB4F1FF}" srcOrd="1" destOrd="0" presId="urn:microsoft.com/office/officeart/2005/8/layout/hList7#1"/>
    <dgm:cxn modelId="{CFEF4BF8-571B-4789-923B-FDD449C676D1}" type="presOf" srcId="{643D956C-D867-48F6-B046-D8E2D1C57C48}" destId="{0970DBA0-7F6B-4952-91A4-F615F75D5FAA}" srcOrd="0" destOrd="0" presId="urn:microsoft.com/office/officeart/2005/8/layout/hList7#1"/>
    <dgm:cxn modelId="{458819BB-E3FF-46CA-8D5D-A8C034CA4A7B}" type="presOf" srcId="{A6D32DAA-302B-4658-ADE0-43ECC3D05148}" destId="{28AFA7BC-DD99-4A13-B1CC-29223E587E9E}" srcOrd="1" destOrd="0" presId="urn:microsoft.com/office/officeart/2005/8/layout/hList7#1"/>
    <dgm:cxn modelId="{3EC0A3F0-9CC8-4A33-94B6-1E6A330493B1}" type="presOf" srcId="{3EB0B431-D5AA-4403-BCCC-BF6494449E93}" destId="{2C9CBB3D-0993-4666-8D73-7ADB029B6F07}" srcOrd="0" destOrd="0" presId="urn:microsoft.com/office/officeart/2005/8/layout/hList7#1"/>
    <dgm:cxn modelId="{81BD3238-B91B-4401-B474-6604EB2BA970}" type="presOf" srcId="{56A95B0E-E35C-4D94-A4CB-0D5F595247A9}" destId="{957A8DEF-0804-4B81-BFCB-12F1DE72DB5D}" srcOrd="0" destOrd="0" presId="urn:microsoft.com/office/officeart/2005/8/layout/hList7#1"/>
    <dgm:cxn modelId="{19230EF5-7496-4016-A807-932FFAB2127D}" srcId="{9D72CBE7-F7AA-4D74-8B6F-4BAC35FBF596}" destId="{54D8A678-4DEA-413F-B319-358B95AEC78A}" srcOrd="6" destOrd="0" parTransId="{ED738DAF-57C9-49CD-B587-8F91244D6956}" sibTransId="{0097A941-BF7A-46E1-B04E-F446F7D8A427}"/>
    <dgm:cxn modelId="{A11A0AFB-792B-4EB5-BF9F-375B539CF480}" type="presOf" srcId="{9CADDD7A-7EB0-497F-A297-8F62A41E8F80}" destId="{800FDD57-1700-41BD-9898-1DC3D5794608}" srcOrd="0" destOrd="0" presId="urn:microsoft.com/office/officeart/2005/8/layout/hList7#1"/>
    <dgm:cxn modelId="{C929C1C1-FF17-4818-9D91-0381412C142E}" type="presOf" srcId="{A6D32DAA-302B-4658-ADE0-43ECC3D05148}" destId="{C18FF9B9-69CB-4AB7-B09D-614A3FEA3168}" srcOrd="0" destOrd="0" presId="urn:microsoft.com/office/officeart/2005/8/layout/hList7#1"/>
    <dgm:cxn modelId="{EF079216-C049-472B-84B6-49345B3431EC}" type="presOf" srcId="{921FF2B4-70C8-42B9-9BAB-01003A6E3689}" destId="{AE9B6545-781F-4A85-AD57-A8E1280C5FFC}" srcOrd="0" destOrd="0" presId="urn:microsoft.com/office/officeart/2005/8/layout/hList7#1"/>
    <dgm:cxn modelId="{B4CD53D6-FF59-444D-8A77-D9F14BF897A4}" srcId="{9D72CBE7-F7AA-4D74-8B6F-4BAC35FBF596}" destId="{A6D32DAA-302B-4658-ADE0-43ECC3D05148}" srcOrd="0" destOrd="0" parTransId="{853F228D-BAB5-4EF8-B391-5EFE98F7A014}" sibTransId="{B737465F-4E44-452E-A921-A19315B69E32}"/>
    <dgm:cxn modelId="{E5EEF8E1-C3CF-4520-9F7B-85B35B6891AA}" type="presOf" srcId="{556D56F7-69B6-402F-800A-673D20999E96}" destId="{5FDFD51D-09D1-4FE9-93B0-9750BF4153B1}" srcOrd="1" destOrd="0" presId="urn:microsoft.com/office/officeart/2005/8/layout/hList7#1"/>
    <dgm:cxn modelId="{85912E73-8E2F-457D-A73D-EE0A168A9FED}" type="presOf" srcId="{20EB046E-A064-4AFC-9621-52C73F3E0249}" destId="{F34B4D31-DF5E-44C7-A0ED-1ABD4211675B}" srcOrd="1" destOrd="0" presId="urn:microsoft.com/office/officeart/2005/8/layout/hList7#1"/>
    <dgm:cxn modelId="{75F2FDF3-90F8-4A50-8430-67686140B177}" type="presOf" srcId="{921FF2B4-70C8-42B9-9BAB-01003A6E3689}" destId="{F186E4EE-A117-435C-AB0E-44C8EBA6FC58}" srcOrd="1" destOrd="0" presId="urn:microsoft.com/office/officeart/2005/8/layout/hList7#1"/>
    <dgm:cxn modelId="{46D8E25A-F36B-4DC9-B502-3B61E7562C8F}" type="presOf" srcId="{9D72CBE7-F7AA-4D74-8B6F-4BAC35FBF596}" destId="{0A9B10C9-E38A-455C-A4AB-64F7F4743BD2}" srcOrd="0" destOrd="0" presId="urn:microsoft.com/office/officeart/2005/8/layout/hList7#1"/>
    <dgm:cxn modelId="{C7232068-2B28-4BA8-BE7C-94612FBDFB8D}" type="presOf" srcId="{F49F6A6D-B3F9-436C-B3DE-448EF465EDCF}" destId="{6AC463E1-99EB-4F9C-8CEC-6C0456DAA980}" srcOrd="0" destOrd="0" presId="urn:microsoft.com/office/officeart/2005/8/layout/hList7#1"/>
    <dgm:cxn modelId="{8795D84A-FCBE-4F3A-913F-C4EB8B039C29}" srcId="{9D72CBE7-F7AA-4D74-8B6F-4BAC35FBF596}" destId="{3EB0B431-D5AA-4403-BCCC-BF6494449E93}" srcOrd="2" destOrd="0" parTransId="{0FCF0587-4144-42DE-9CFA-01774C556ACC}" sibTransId="{143EAD87-22D4-4D78-8E18-C368B45FA621}"/>
    <dgm:cxn modelId="{0AAACA95-4706-499E-A0D3-5A49B3D9DEFE}" srcId="{9D72CBE7-F7AA-4D74-8B6F-4BAC35FBF596}" destId="{56A95B0E-E35C-4D94-A4CB-0D5F595247A9}" srcOrd="5" destOrd="0" parTransId="{1D074AE3-B9DE-4B84-B3B0-0B978FB6B3BB}" sibTransId="{643D956C-D867-48F6-B046-D8E2D1C57C48}"/>
    <dgm:cxn modelId="{00F63FE6-E62F-4ABC-A115-4B049594C2DE}" type="presOf" srcId="{51C46DAE-BA5B-444F-BA32-C343E2DA9F7B}" destId="{7195DC56-2E25-4E9F-BE0C-B62E97EBF27C}" srcOrd="1" destOrd="0" presId="urn:microsoft.com/office/officeart/2005/8/layout/hList7#1"/>
    <dgm:cxn modelId="{87F7FB27-23E3-459A-9DDB-9D7347C4E213}" type="presOf" srcId="{56A95B0E-E35C-4D94-A4CB-0D5F595247A9}" destId="{3CEFB24D-4A57-4DE9-B1C5-42081067E3A6}" srcOrd="1" destOrd="0" presId="urn:microsoft.com/office/officeart/2005/8/layout/hList7#1"/>
    <dgm:cxn modelId="{CFE4844B-E1CE-47BA-8876-1B38F99A574A}" srcId="{9D72CBE7-F7AA-4D74-8B6F-4BAC35FBF596}" destId="{556D56F7-69B6-402F-800A-673D20999E96}" srcOrd="3" destOrd="0" parTransId="{787332E3-A269-4EBA-8BAB-4013405D536D}" sibTransId="{8A7BC638-B204-4D7F-945A-42FCEAACE581}"/>
    <dgm:cxn modelId="{65CF6EE7-FD91-4BAB-99CD-DFD4D96DC604}" type="presOf" srcId="{D523299E-8DF7-4725-AF43-E34108A63193}" destId="{5C654C81-41F8-4A3D-B232-1E2AD18F746C}" srcOrd="0" destOrd="0" presId="urn:microsoft.com/office/officeart/2005/8/layout/hList7#1"/>
    <dgm:cxn modelId="{098FADFE-8AB9-427F-9E6F-715A95071C3C}" type="presOf" srcId="{51C46DAE-BA5B-444F-BA32-C343E2DA9F7B}" destId="{A547299A-4766-4774-A26A-FB56931A93FE}" srcOrd="0" destOrd="0" presId="urn:microsoft.com/office/officeart/2005/8/layout/hList7#1"/>
    <dgm:cxn modelId="{947078E0-4F30-4E03-AB1A-0A0AB2B51A26}" type="presOf" srcId="{20EB046E-A064-4AFC-9621-52C73F3E0249}" destId="{38A237B0-4C0D-430B-B5B2-285919342200}" srcOrd="0" destOrd="0" presId="urn:microsoft.com/office/officeart/2005/8/layout/hList7#1"/>
    <dgm:cxn modelId="{65A957B5-425B-4056-8784-29FD683F3460}" srcId="{9D72CBE7-F7AA-4D74-8B6F-4BAC35FBF596}" destId="{921FF2B4-70C8-42B9-9BAB-01003A6E3689}" srcOrd="1" destOrd="0" parTransId="{C793D32A-3D5E-483A-921A-3696FCFA4A2E}" sibTransId="{83867DD0-4B99-46C6-9B84-CBB5C5210B58}"/>
    <dgm:cxn modelId="{8CB71B9A-65FC-439B-8F5E-447280D75C4E}" type="presOf" srcId="{83867DD0-4B99-46C6-9B84-CBB5C5210B58}" destId="{A3AED325-A782-4AD5-AD75-0A74D4702E6B}" srcOrd="0" destOrd="0" presId="urn:microsoft.com/office/officeart/2005/8/layout/hList7#1"/>
    <dgm:cxn modelId="{F2AD0A04-4922-4968-9064-1A65E9BA7E1A}" type="presOf" srcId="{B737465F-4E44-452E-A921-A19315B69E32}" destId="{304567E7-0FE9-491F-8F85-0C05ADBAB428}" srcOrd="0" destOrd="0" presId="urn:microsoft.com/office/officeart/2005/8/layout/hList7#1"/>
    <dgm:cxn modelId="{99920623-6147-43CE-BD6E-381B30BE40DC}" type="presOf" srcId="{8A7BC638-B204-4D7F-945A-42FCEAACE581}" destId="{B85D4AA9-1D33-46BE-8936-72A43577691B}" srcOrd="0" destOrd="0" presId="urn:microsoft.com/office/officeart/2005/8/layout/hList7#1"/>
    <dgm:cxn modelId="{E5B677F2-A3EB-44FF-A26E-9EAB3E7A29A9}" type="presOf" srcId="{D523299E-8DF7-4725-AF43-E34108A63193}" destId="{B7E16B9F-7339-49E2-BB0D-4AB2BD4C7D9E}" srcOrd="1" destOrd="0" presId="urn:microsoft.com/office/officeart/2005/8/layout/hList7#1"/>
    <dgm:cxn modelId="{DFFE8CA0-608B-4D0E-9261-3C607C207334}" type="presOf" srcId="{54D8A678-4DEA-413F-B319-358B95AEC78A}" destId="{25A73AE2-7F5D-4298-8D64-1D8363CE81B6}" srcOrd="0" destOrd="0" presId="urn:microsoft.com/office/officeart/2005/8/layout/hList7#1"/>
    <dgm:cxn modelId="{503C417A-4924-4B31-90A3-EA905F63A615}" srcId="{9D72CBE7-F7AA-4D74-8B6F-4BAC35FBF596}" destId="{20EB046E-A064-4AFC-9621-52C73F3E0249}" srcOrd="8" destOrd="0" parTransId="{B1E370CD-435E-4AF8-8175-99CF86CA7865}" sibTransId="{12A0D740-0A61-420A-84AC-381E2F95A505}"/>
    <dgm:cxn modelId="{7849F8A7-D398-4C4B-A8B3-7166207C47DA}" type="presOf" srcId="{54D8A678-4DEA-413F-B319-358B95AEC78A}" destId="{18FDCF3B-67B7-4081-975E-FC56322DF258}" srcOrd="1" destOrd="0" presId="urn:microsoft.com/office/officeart/2005/8/layout/hList7#1"/>
    <dgm:cxn modelId="{E7BE6A5C-AD42-4085-8956-9406B05E7EC6}" srcId="{9D72CBE7-F7AA-4D74-8B6F-4BAC35FBF596}" destId="{51C46DAE-BA5B-444F-BA32-C343E2DA9F7B}" srcOrd="7" destOrd="0" parTransId="{7B04033E-529A-4171-816C-8BE9AEE02F04}" sibTransId="{F49F6A6D-B3F9-436C-B3DE-448EF465EDCF}"/>
    <dgm:cxn modelId="{39D1237C-ACDC-4929-B562-0376208B76EF}" type="presOf" srcId="{0097A941-BF7A-46E1-B04E-F446F7D8A427}" destId="{DBF228A8-D6C0-4E82-A93D-60963BBA7D49}" srcOrd="0" destOrd="0" presId="urn:microsoft.com/office/officeart/2005/8/layout/hList7#1"/>
    <dgm:cxn modelId="{5F7A0469-504B-4C04-9E85-8E85BED053F0}" type="presOf" srcId="{143EAD87-22D4-4D78-8E18-C368B45FA621}" destId="{8AB953C1-BAF1-4678-8A56-739BFB701C6F}" srcOrd="0" destOrd="0" presId="urn:microsoft.com/office/officeart/2005/8/layout/hList7#1"/>
    <dgm:cxn modelId="{9E7D20B1-3D0A-448E-85D5-D5724D9EE0D5}" type="presOf" srcId="{556D56F7-69B6-402F-800A-673D20999E96}" destId="{48214743-A09E-47AF-9520-FB2FB8ACFD6A}" srcOrd="0" destOrd="0" presId="urn:microsoft.com/office/officeart/2005/8/layout/hList7#1"/>
    <dgm:cxn modelId="{1727BA39-72CB-4435-85B5-4999F916011F}" srcId="{9D72CBE7-F7AA-4D74-8B6F-4BAC35FBF596}" destId="{D523299E-8DF7-4725-AF43-E34108A63193}" srcOrd="4" destOrd="0" parTransId="{3C594602-132A-46FD-954B-FABB0F04ABD4}" sibTransId="{9CADDD7A-7EB0-497F-A297-8F62A41E8F80}"/>
    <dgm:cxn modelId="{AAC26333-E95A-43F0-897F-B9D36C5A98F4}" type="presParOf" srcId="{0A9B10C9-E38A-455C-A4AB-64F7F4743BD2}" destId="{FA4348C4-99BC-4D03-8262-5D78DEC0A111}" srcOrd="0" destOrd="0" presId="urn:microsoft.com/office/officeart/2005/8/layout/hList7#1"/>
    <dgm:cxn modelId="{9B6E7226-3C7C-4595-872F-594501E5BC9A}" type="presParOf" srcId="{0A9B10C9-E38A-455C-A4AB-64F7F4743BD2}" destId="{A250FD99-16B6-4D1E-969E-F197D1639734}" srcOrd="1" destOrd="0" presId="urn:microsoft.com/office/officeart/2005/8/layout/hList7#1"/>
    <dgm:cxn modelId="{948FF662-47FC-4C72-A9E5-D22F6C28F6C0}" type="presParOf" srcId="{A250FD99-16B6-4D1E-969E-F197D1639734}" destId="{447EC53C-A189-460D-9ADB-26535F7188A3}" srcOrd="0" destOrd="0" presId="urn:microsoft.com/office/officeart/2005/8/layout/hList7#1"/>
    <dgm:cxn modelId="{2AF3B5CE-F082-48F3-9172-B1179884570F}" type="presParOf" srcId="{447EC53C-A189-460D-9ADB-26535F7188A3}" destId="{C18FF9B9-69CB-4AB7-B09D-614A3FEA3168}" srcOrd="0" destOrd="0" presId="urn:microsoft.com/office/officeart/2005/8/layout/hList7#1"/>
    <dgm:cxn modelId="{C3704DB2-D433-40F6-B228-456F965D5952}" type="presParOf" srcId="{447EC53C-A189-460D-9ADB-26535F7188A3}" destId="{28AFA7BC-DD99-4A13-B1CC-29223E587E9E}" srcOrd="1" destOrd="0" presId="urn:microsoft.com/office/officeart/2005/8/layout/hList7#1"/>
    <dgm:cxn modelId="{9C45E64B-A905-4412-A29A-28E644A79201}" type="presParOf" srcId="{447EC53C-A189-460D-9ADB-26535F7188A3}" destId="{0650ED23-F2AF-45CA-8A33-38220E5E8F74}" srcOrd="2" destOrd="0" presId="urn:microsoft.com/office/officeart/2005/8/layout/hList7#1"/>
    <dgm:cxn modelId="{E2D3B186-9188-4EBD-85E4-49812875D9C6}" type="presParOf" srcId="{447EC53C-A189-460D-9ADB-26535F7188A3}" destId="{8A45A468-D71C-409F-B836-E48EEAC2BCED}" srcOrd="3" destOrd="0" presId="urn:microsoft.com/office/officeart/2005/8/layout/hList7#1"/>
    <dgm:cxn modelId="{C757E3BF-B4EF-461A-9DC3-E0629F334C0D}" type="presParOf" srcId="{A250FD99-16B6-4D1E-969E-F197D1639734}" destId="{304567E7-0FE9-491F-8F85-0C05ADBAB428}" srcOrd="1" destOrd="0" presId="urn:microsoft.com/office/officeart/2005/8/layout/hList7#1"/>
    <dgm:cxn modelId="{6007AEF1-470B-4CCA-AE89-69C24C1FF759}" type="presParOf" srcId="{A250FD99-16B6-4D1E-969E-F197D1639734}" destId="{3BC534BA-C635-4490-BE10-E50EB404E6EB}" srcOrd="2" destOrd="0" presId="urn:microsoft.com/office/officeart/2005/8/layout/hList7#1"/>
    <dgm:cxn modelId="{10C47648-606D-4F09-96E7-5148E17D6A13}" type="presParOf" srcId="{3BC534BA-C635-4490-BE10-E50EB404E6EB}" destId="{AE9B6545-781F-4A85-AD57-A8E1280C5FFC}" srcOrd="0" destOrd="0" presId="urn:microsoft.com/office/officeart/2005/8/layout/hList7#1"/>
    <dgm:cxn modelId="{7D68BD9D-359B-4CCE-832B-BF0A620B2F97}" type="presParOf" srcId="{3BC534BA-C635-4490-BE10-E50EB404E6EB}" destId="{F186E4EE-A117-435C-AB0E-44C8EBA6FC58}" srcOrd="1" destOrd="0" presId="urn:microsoft.com/office/officeart/2005/8/layout/hList7#1"/>
    <dgm:cxn modelId="{35ACCED6-4435-47F3-ADA7-BCADA9CC9FF1}" type="presParOf" srcId="{3BC534BA-C635-4490-BE10-E50EB404E6EB}" destId="{B2100C2F-A450-4E28-B45E-B1095685CB29}" srcOrd="2" destOrd="0" presId="urn:microsoft.com/office/officeart/2005/8/layout/hList7#1"/>
    <dgm:cxn modelId="{B1352753-14F9-4624-BC0C-6CA189C6F0B1}" type="presParOf" srcId="{3BC534BA-C635-4490-BE10-E50EB404E6EB}" destId="{28B50EA8-7CCD-41BF-A97B-4E0F851A2001}" srcOrd="3" destOrd="0" presId="urn:microsoft.com/office/officeart/2005/8/layout/hList7#1"/>
    <dgm:cxn modelId="{800EB4C4-F05D-4311-B662-FC72D685C17B}" type="presParOf" srcId="{A250FD99-16B6-4D1E-969E-F197D1639734}" destId="{A3AED325-A782-4AD5-AD75-0A74D4702E6B}" srcOrd="3" destOrd="0" presId="urn:microsoft.com/office/officeart/2005/8/layout/hList7#1"/>
    <dgm:cxn modelId="{F8D93734-A2F6-4582-8595-283D2235C339}" type="presParOf" srcId="{A250FD99-16B6-4D1E-969E-F197D1639734}" destId="{81FD75D8-9C0F-436B-8790-9760C41BD7ED}" srcOrd="4" destOrd="0" presId="urn:microsoft.com/office/officeart/2005/8/layout/hList7#1"/>
    <dgm:cxn modelId="{DE9FFCB9-4C9A-422F-A312-154521C9640D}" type="presParOf" srcId="{81FD75D8-9C0F-436B-8790-9760C41BD7ED}" destId="{2C9CBB3D-0993-4666-8D73-7ADB029B6F07}" srcOrd="0" destOrd="0" presId="urn:microsoft.com/office/officeart/2005/8/layout/hList7#1"/>
    <dgm:cxn modelId="{FD057A7E-53FF-46B2-B55E-142BD4835BD1}" type="presParOf" srcId="{81FD75D8-9C0F-436B-8790-9760C41BD7ED}" destId="{B2ACAEAB-8A7F-4D8E-8EE1-CF682BB4F1FF}" srcOrd="1" destOrd="0" presId="urn:microsoft.com/office/officeart/2005/8/layout/hList7#1"/>
    <dgm:cxn modelId="{08FCD4F4-28E1-43FD-80BD-ED78DEE60E9B}" type="presParOf" srcId="{81FD75D8-9C0F-436B-8790-9760C41BD7ED}" destId="{D4AD4776-04E0-4500-B8CF-FE080CC18BA1}" srcOrd="2" destOrd="0" presId="urn:microsoft.com/office/officeart/2005/8/layout/hList7#1"/>
    <dgm:cxn modelId="{95CE0889-0437-468C-B12B-25B2DE94DADC}" type="presParOf" srcId="{81FD75D8-9C0F-436B-8790-9760C41BD7ED}" destId="{B92D97DA-A2CB-4E0E-B282-E0D5E939270D}" srcOrd="3" destOrd="0" presId="urn:microsoft.com/office/officeart/2005/8/layout/hList7#1"/>
    <dgm:cxn modelId="{90CA3F75-32CB-4E8E-9E1F-499BC4C22227}" type="presParOf" srcId="{A250FD99-16B6-4D1E-969E-F197D1639734}" destId="{8AB953C1-BAF1-4678-8A56-739BFB701C6F}" srcOrd="5" destOrd="0" presId="urn:microsoft.com/office/officeart/2005/8/layout/hList7#1"/>
    <dgm:cxn modelId="{4F97357A-3426-4FA3-AA53-C748529E9224}" type="presParOf" srcId="{A250FD99-16B6-4D1E-969E-F197D1639734}" destId="{DB6A9C8F-A6D2-42C4-8B0E-CC3CE3B4E71C}" srcOrd="6" destOrd="0" presId="urn:microsoft.com/office/officeart/2005/8/layout/hList7#1"/>
    <dgm:cxn modelId="{B42A4CD0-C689-458A-BF3F-95F98E874DA2}" type="presParOf" srcId="{DB6A9C8F-A6D2-42C4-8B0E-CC3CE3B4E71C}" destId="{48214743-A09E-47AF-9520-FB2FB8ACFD6A}" srcOrd="0" destOrd="0" presId="urn:microsoft.com/office/officeart/2005/8/layout/hList7#1"/>
    <dgm:cxn modelId="{D7099AFE-42CF-4CC5-B9B4-E9B3FF16EA1F}" type="presParOf" srcId="{DB6A9C8F-A6D2-42C4-8B0E-CC3CE3B4E71C}" destId="{5FDFD51D-09D1-4FE9-93B0-9750BF4153B1}" srcOrd="1" destOrd="0" presId="urn:microsoft.com/office/officeart/2005/8/layout/hList7#1"/>
    <dgm:cxn modelId="{0B8AB32F-7409-47FD-975B-F19247A0C49F}" type="presParOf" srcId="{DB6A9C8F-A6D2-42C4-8B0E-CC3CE3B4E71C}" destId="{F7FDC1EE-17E1-4A78-96C0-3A0484386AD8}" srcOrd="2" destOrd="0" presId="urn:microsoft.com/office/officeart/2005/8/layout/hList7#1"/>
    <dgm:cxn modelId="{0D0F767C-2291-45DF-B65D-3E4C71C6CF12}" type="presParOf" srcId="{DB6A9C8F-A6D2-42C4-8B0E-CC3CE3B4E71C}" destId="{7795238A-1721-42F9-94A7-09F8C530463D}" srcOrd="3" destOrd="0" presId="urn:microsoft.com/office/officeart/2005/8/layout/hList7#1"/>
    <dgm:cxn modelId="{8B90E3C9-C2CF-4D51-8B3F-2F38DC3113D1}" type="presParOf" srcId="{A250FD99-16B6-4D1E-969E-F197D1639734}" destId="{B85D4AA9-1D33-46BE-8936-72A43577691B}" srcOrd="7" destOrd="0" presId="urn:microsoft.com/office/officeart/2005/8/layout/hList7#1"/>
    <dgm:cxn modelId="{71AE2035-2719-4E7F-A378-33EB1CA04097}" type="presParOf" srcId="{A250FD99-16B6-4D1E-969E-F197D1639734}" destId="{5903FEE5-0A1B-4713-AC44-A624715B762A}" srcOrd="8" destOrd="0" presId="urn:microsoft.com/office/officeart/2005/8/layout/hList7#1"/>
    <dgm:cxn modelId="{BA5638ED-902B-43CE-A6B7-5C7AEF7DD612}" type="presParOf" srcId="{5903FEE5-0A1B-4713-AC44-A624715B762A}" destId="{5C654C81-41F8-4A3D-B232-1E2AD18F746C}" srcOrd="0" destOrd="0" presId="urn:microsoft.com/office/officeart/2005/8/layout/hList7#1"/>
    <dgm:cxn modelId="{2821F125-19DC-44BF-BA9D-0D14E59B3D8F}" type="presParOf" srcId="{5903FEE5-0A1B-4713-AC44-A624715B762A}" destId="{B7E16B9F-7339-49E2-BB0D-4AB2BD4C7D9E}" srcOrd="1" destOrd="0" presId="urn:microsoft.com/office/officeart/2005/8/layout/hList7#1"/>
    <dgm:cxn modelId="{298F33CE-6902-4591-AC43-5EC0561A37F8}" type="presParOf" srcId="{5903FEE5-0A1B-4713-AC44-A624715B762A}" destId="{4601C283-0760-4BDC-B8FF-6B2804242FDC}" srcOrd="2" destOrd="0" presId="urn:microsoft.com/office/officeart/2005/8/layout/hList7#1"/>
    <dgm:cxn modelId="{ECD9A608-C013-48DF-A27C-68FFBFE4E9B8}" type="presParOf" srcId="{5903FEE5-0A1B-4713-AC44-A624715B762A}" destId="{C88E1684-D2E4-4FCE-8009-EFC8D8505FA9}" srcOrd="3" destOrd="0" presId="urn:microsoft.com/office/officeart/2005/8/layout/hList7#1"/>
    <dgm:cxn modelId="{CB47F622-F4D3-48D2-B168-3BFF86AA4FEA}" type="presParOf" srcId="{A250FD99-16B6-4D1E-969E-F197D1639734}" destId="{800FDD57-1700-41BD-9898-1DC3D5794608}" srcOrd="9" destOrd="0" presId="urn:microsoft.com/office/officeart/2005/8/layout/hList7#1"/>
    <dgm:cxn modelId="{AC1F68AD-5114-4FBD-94F7-FC9E20CBEB24}" type="presParOf" srcId="{A250FD99-16B6-4D1E-969E-F197D1639734}" destId="{2D8EE9E0-1BC6-4116-BF43-F731BEFE98BA}" srcOrd="10" destOrd="0" presId="urn:microsoft.com/office/officeart/2005/8/layout/hList7#1"/>
    <dgm:cxn modelId="{3C2EB71B-9BDC-4383-9B1E-3F2788F168DB}" type="presParOf" srcId="{2D8EE9E0-1BC6-4116-BF43-F731BEFE98BA}" destId="{957A8DEF-0804-4B81-BFCB-12F1DE72DB5D}" srcOrd="0" destOrd="0" presId="urn:microsoft.com/office/officeart/2005/8/layout/hList7#1"/>
    <dgm:cxn modelId="{37C34105-AFF1-4FE6-9606-19F4430A7ECB}" type="presParOf" srcId="{2D8EE9E0-1BC6-4116-BF43-F731BEFE98BA}" destId="{3CEFB24D-4A57-4DE9-B1C5-42081067E3A6}" srcOrd="1" destOrd="0" presId="urn:microsoft.com/office/officeart/2005/8/layout/hList7#1"/>
    <dgm:cxn modelId="{D043C9EC-5999-4180-94CD-107F02FFAAF2}" type="presParOf" srcId="{2D8EE9E0-1BC6-4116-BF43-F731BEFE98BA}" destId="{C9A903D6-716A-4FEF-8593-F4638BAAE68D}" srcOrd="2" destOrd="0" presId="urn:microsoft.com/office/officeart/2005/8/layout/hList7#1"/>
    <dgm:cxn modelId="{64E3CB36-8574-4238-B7E2-343D355AF27F}" type="presParOf" srcId="{2D8EE9E0-1BC6-4116-BF43-F731BEFE98BA}" destId="{C242691E-A560-4CFF-A74B-0251A48B14C8}" srcOrd="3" destOrd="0" presId="urn:microsoft.com/office/officeart/2005/8/layout/hList7#1"/>
    <dgm:cxn modelId="{678277A4-3CD9-45D0-BB22-C1729C2043F6}" type="presParOf" srcId="{A250FD99-16B6-4D1E-969E-F197D1639734}" destId="{0970DBA0-7F6B-4952-91A4-F615F75D5FAA}" srcOrd="11" destOrd="0" presId="urn:microsoft.com/office/officeart/2005/8/layout/hList7#1"/>
    <dgm:cxn modelId="{EBF19B40-3A75-4944-85F0-D9B57A384CB6}" type="presParOf" srcId="{A250FD99-16B6-4D1E-969E-F197D1639734}" destId="{7B4552F6-4741-4428-9338-750D6F4DD7E7}" srcOrd="12" destOrd="0" presId="urn:microsoft.com/office/officeart/2005/8/layout/hList7#1"/>
    <dgm:cxn modelId="{FB3093A4-3FA5-4312-97E9-2014546D03E7}" type="presParOf" srcId="{7B4552F6-4741-4428-9338-750D6F4DD7E7}" destId="{25A73AE2-7F5D-4298-8D64-1D8363CE81B6}" srcOrd="0" destOrd="0" presId="urn:microsoft.com/office/officeart/2005/8/layout/hList7#1"/>
    <dgm:cxn modelId="{2957E049-FDB2-41B5-944E-78D9D6541F8A}" type="presParOf" srcId="{7B4552F6-4741-4428-9338-750D6F4DD7E7}" destId="{18FDCF3B-67B7-4081-975E-FC56322DF258}" srcOrd="1" destOrd="0" presId="urn:microsoft.com/office/officeart/2005/8/layout/hList7#1"/>
    <dgm:cxn modelId="{A82E68EA-5E82-4276-824D-A90E08FDF32A}" type="presParOf" srcId="{7B4552F6-4741-4428-9338-750D6F4DD7E7}" destId="{109C42F8-0620-4462-A4F5-293BCD58FAED}" srcOrd="2" destOrd="0" presId="urn:microsoft.com/office/officeart/2005/8/layout/hList7#1"/>
    <dgm:cxn modelId="{8B7E3841-E9D7-487F-AD2F-7D82AD529DD3}" type="presParOf" srcId="{7B4552F6-4741-4428-9338-750D6F4DD7E7}" destId="{CA161DD1-33A0-4DBC-9A62-F3F38517830C}" srcOrd="3" destOrd="0" presId="urn:microsoft.com/office/officeart/2005/8/layout/hList7#1"/>
    <dgm:cxn modelId="{6A040FF9-6EE9-45EB-AA7B-6831CB7311A4}" type="presParOf" srcId="{A250FD99-16B6-4D1E-969E-F197D1639734}" destId="{DBF228A8-D6C0-4E82-A93D-60963BBA7D49}" srcOrd="13" destOrd="0" presId="urn:microsoft.com/office/officeart/2005/8/layout/hList7#1"/>
    <dgm:cxn modelId="{B3E97235-821A-4CF7-8A59-C781D908D9DE}" type="presParOf" srcId="{A250FD99-16B6-4D1E-969E-F197D1639734}" destId="{C8BDBE9B-8D99-46A6-85E3-248A49B6D358}" srcOrd="14" destOrd="0" presId="urn:microsoft.com/office/officeart/2005/8/layout/hList7#1"/>
    <dgm:cxn modelId="{41CB5F3C-85A7-47CA-9F31-42D21BBF2BB2}" type="presParOf" srcId="{C8BDBE9B-8D99-46A6-85E3-248A49B6D358}" destId="{A547299A-4766-4774-A26A-FB56931A93FE}" srcOrd="0" destOrd="0" presId="urn:microsoft.com/office/officeart/2005/8/layout/hList7#1"/>
    <dgm:cxn modelId="{BB9F84A9-4A19-40FB-90CC-1B5681E930DC}" type="presParOf" srcId="{C8BDBE9B-8D99-46A6-85E3-248A49B6D358}" destId="{7195DC56-2E25-4E9F-BE0C-B62E97EBF27C}" srcOrd="1" destOrd="0" presId="urn:microsoft.com/office/officeart/2005/8/layout/hList7#1"/>
    <dgm:cxn modelId="{67731B71-50C2-4E0E-80BE-18A9156CCD69}" type="presParOf" srcId="{C8BDBE9B-8D99-46A6-85E3-248A49B6D358}" destId="{EE5BD247-1EF4-490E-A5BA-AE784753EDDB}" srcOrd="2" destOrd="0" presId="urn:microsoft.com/office/officeart/2005/8/layout/hList7#1"/>
    <dgm:cxn modelId="{D392178C-B024-479F-A3D5-56D672197BA0}" type="presParOf" srcId="{C8BDBE9B-8D99-46A6-85E3-248A49B6D358}" destId="{FC61911D-7176-4A1E-82AE-804442340F36}" srcOrd="3" destOrd="0" presId="urn:microsoft.com/office/officeart/2005/8/layout/hList7#1"/>
    <dgm:cxn modelId="{50BD6920-81A7-4DAA-AE0F-0ED636B8AC0E}" type="presParOf" srcId="{A250FD99-16B6-4D1E-969E-F197D1639734}" destId="{6AC463E1-99EB-4F9C-8CEC-6C0456DAA980}" srcOrd="15" destOrd="0" presId="urn:microsoft.com/office/officeart/2005/8/layout/hList7#1"/>
    <dgm:cxn modelId="{53776133-67C1-4FA2-9A1D-CE6167CC6691}" type="presParOf" srcId="{A250FD99-16B6-4D1E-969E-F197D1639734}" destId="{78D718C8-AC5A-4308-BDD0-8A270B268142}" srcOrd="16" destOrd="0" presId="urn:microsoft.com/office/officeart/2005/8/layout/hList7#1"/>
    <dgm:cxn modelId="{2FBDF6E8-BF18-4096-A9A6-2980125AB4CC}" type="presParOf" srcId="{78D718C8-AC5A-4308-BDD0-8A270B268142}" destId="{38A237B0-4C0D-430B-B5B2-285919342200}" srcOrd="0" destOrd="0" presId="urn:microsoft.com/office/officeart/2005/8/layout/hList7#1"/>
    <dgm:cxn modelId="{D3218D2C-FF72-4802-9E94-87C3928C4942}" type="presParOf" srcId="{78D718C8-AC5A-4308-BDD0-8A270B268142}" destId="{F34B4D31-DF5E-44C7-A0ED-1ABD4211675B}" srcOrd="1" destOrd="0" presId="urn:microsoft.com/office/officeart/2005/8/layout/hList7#1"/>
    <dgm:cxn modelId="{DA78EF8D-5DE1-42A9-B4F2-E1E2D7B4B6D5}" type="presParOf" srcId="{78D718C8-AC5A-4308-BDD0-8A270B268142}" destId="{41082390-71EB-4E6A-961C-10F85A3B298C}" srcOrd="2" destOrd="0" presId="urn:microsoft.com/office/officeart/2005/8/layout/hList7#1"/>
    <dgm:cxn modelId="{C51805BF-7CC0-494F-8399-7CA60AA0C0DC}" type="presParOf" srcId="{78D718C8-AC5A-4308-BDD0-8A270B268142}" destId="{CEBBE763-20F9-498B-A651-C6F8ABD1434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AD607D-6D89-4112-819E-E354748643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E44BA77A-4237-4EEE-A3CE-8348C0708DE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rgbClr val="002060"/>
              </a:solidFill>
            </a:rPr>
            <a:t>FN®  Coatings: </a:t>
          </a:r>
          <a:endParaRPr lang="cs-CZ" sz="2000" b="1" dirty="0" smtClean="0">
            <a:solidFill>
              <a:srgbClr val="002060"/>
            </a:solidFill>
          </a:endParaRP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smtClean="0">
              <a:solidFill>
                <a:srgbClr val="002060"/>
              </a:solidFill>
            </a:rPr>
            <a:t>Innovative and motivated application &amp; distribution companies</a:t>
          </a:r>
          <a:endParaRPr lang="cs-CZ" sz="2000" b="1" dirty="0">
            <a:solidFill>
              <a:srgbClr val="002060"/>
            </a:solidFill>
          </a:endParaRPr>
        </a:p>
      </dgm:t>
    </dgm:pt>
    <dgm:pt modelId="{EB44B200-7305-4EC3-A1EF-E414F4B73B5B}" type="parTrans" cxnId="{2B762D02-6B8B-401D-903D-E05B25F84DDE}">
      <dgm:prSet/>
      <dgm:spPr/>
      <dgm:t>
        <a:bodyPr/>
        <a:lstStyle/>
        <a:p>
          <a:endParaRPr lang="cs-CZ" sz="2000"/>
        </a:p>
      </dgm:t>
    </dgm:pt>
    <dgm:pt modelId="{D64459E1-8C8B-4CF1-94CD-0BBCD4102B34}" type="sibTrans" cxnId="{2B762D02-6B8B-401D-903D-E05B25F84DDE}">
      <dgm:prSet/>
      <dgm:spPr/>
      <dgm:t>
        <a:bodyPr/>
        <a:lstStyle/>
        <a:p>
          <a:endParaRPr lang="cs-CZ" sz="2000"/>
        </a:p>
      </dgm:t>
    </dgm:pt>
    <dgm:pt modelId="{BF31B309-B95F-4CBE-9BA6-DFA3496A73F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002060"/>
              </a:solidFill>
            </a:rPr>
            <a:t>Joint Venture partners  </a:t>
          </a:r>
          <a:endParaRPr lang="cs-CZ" sz="2000" b="1" dirty="0">
            <a:solidFill>
              <a:srgbClr val="002060"/>
            </a:solidFill>
          </a:endParaRPr>
        </a:p>
      </dgm:t>
    </dgm:pt>
    <dgm:pt modelId="{356F6263-EFF7-4090-877C-3B98CB0985AC}" type="parTrans" cxnId="{6C30CA97-874B-42CC-8F43-F887AA6F46EF}">
      <dgm:prSet/>
      <dgm:spPr/>
      <dgm:t>
        <a:bodyPr/>
        <a:lstStyle/>
        <a:p>
          <a:endParaRPr lang="cs-CZ" sz="2000"/>
        </a:p>
      </dgm:t>
    </dgm:pt>
    <dgm:pt modelId="{B5022F0F-CD4E-46F7-ABF2-9A93A3D62D61}" type="sibTrans" cxnId="{6C30CA97-874B-42CC-8F43-F887AA6F46EF}">
      <dgm:prSet/>
      <dgm:spPr/>
      <dgm:t>
        <a:bodyPr/>
        <a:lstStyle/>
        <a:p>
          <a:endParaRPr lang="cs-CZ" sz="2000"/>
        </a:p>
      </dgm:t>
    </dgm:pt>
    <dgm:pt modelId="{C8818773-C537-4D08-A983-63A0F2FD10F3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002060"/>
              </a:solidFill>
            </a:rPr>
            <a:t>Progressive Architect Firms </a:t>
          </a:r>
          <a:endParaRPr lang="cs-CZ" sz="2000" b="1" dirty="0">
            <a:solidFill>
              <a:srgbClr val="002060"/>
            </a:solidFill>
          </a:endParaRPr>
        </a:p>
      </dgm:t>
    </dgm:pt>
    <dgm:pt modelId="{EC6E8EED-84A7-4FE4-8FA0-A75E90ECC678}" type="parTrans" cxnId="{F4D0E670-A4F8-4B5E-90B2-5F4967AF96C0}">
      <dgm:prSet/>
      <dgm:spPr/>
      <dgm:t>
        <a:bodyPr/>
        <a:lstStyle/>
        <a:p>
          <a:endParaRPr lang="cs-CZ" sz="2000"/>
        </a:p>
      </dgm:t>
    </dgm:pt>
    <dgm:pt modelId="{A21E73C4-DDB5-49C1-8975-943DE00437EE}" type="sibTrans" cxnId="{F4D0E670-A4F8-4B5E-90B2-5F4967AF96C0}">
      <dgm:prSet/>
      <dgm:spPr/>
      <dgm:t>
        <a:bodyPr/>
        <a:lstStyle/>
        <a:p>
          <a:endParaRPr lang="cs-CZ" sz="2000"/>
        </a:p>
      </dgm:t>
    </dgm:pt>
    <dgm:pt modelId="{A235E107-E09A-4BD3-8266-338B47948BF2}">
      <dgm:prSet custT="1"/>
      <dgm:spPr/>
      <dgm:t>
        <a:bodyPr/>
        <a:lstStyle/>
        <a:p>
          <a:pPr rtl="0"/>
          <a:r>
            <a:rPr lang="en-US" sz="2000" b="1" dirty="0" smtClean="0"/>
            <a:t>Investors  for commercialization of our other nanotechnologies</a:t>
          </a:r>
          <a:endParaRPr lang="cs-CZ" sz="2000" b="1" dirty="0"/>
        </a:p>
      </dgm:t>
    </dgm:pt>
    <dgm:pt modelId="{344B374F-4E1D-4D4F-828A-C0BB8DA9D38C}" type="parTrans" cxnId="{F2260803-434B-4DC5-ADD2-E5F5DF0AF064}">
      <dgm:prSet/>
      <dgm:spPr/>
      <dgm:t>
        <a:bodyPr/>
        <a:lstStyle/>
        <a:p>
          <a:endParaRPr lang="cs-CZ" sz="2000"/>
        </a:p>
      </dgm:t>
    </dgm:pt>
    <dgm:pt modelId="{26597970-8395-4A85-A45D-8B627E8BD49C}" type="sibTrans" cxnId="{F2260803-434B-4DC5-ADD2-E5F5DF0AF064}">
      <dgm:prSet/>
      <dgm:spPr/>
      <dgm:t>
        <a:bodyPr/>
        <a:lstStyle/>
        <a:p>
          <a:endParaRPr lang="cs-CZ" sz="2000"/>
        </a:p>
      </dgm:t>
    </dgm:pt>
    <dgm:pt modelId="{FA1528C9-60A8-4E92-B7BC-53B7D0095CF7}" type="pres">
      <dgm:prSet presAssocID="{B8AD607D-6D89-4112-819E-E354748643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B239B184-E878-4385-89B3-FCC7CF99A129}" type="pres">
      <dgm:prSet presAssocID="{B8AD607D-6D89-4112-819E-E35474864347}" presName="Name1" presStyleCnt="0"/>
      <dgm:spPr/>
    </dgm:pt>
    <dgm:pt modelId="{3C05DEF9-0373-4AD6-88D7-6564574DE60B}" type="pres">
      <dgm:prSet presAssocID="{B8AD607D-6D89-4112-819E-E35474864347}" presName="cycle" presStyleCnt="0"/>
      <dgm:spPr/>
    </dgm:pt>
    <dgm:pt modelId="{0B26B163-D15F-48BE-9CBC-909842337F62}" type="pres">
      <dgm:prSet presAssocID="{B8AD607D-6D89-4112-819E-E35474864347}" presName="srcNode" presStyleLbl="node1" presStyleIdx="0" presStyleCnt="4"/>
      <dgm:spPr/>
    </dgm:pt>
    <dgm:pt modelId="{94CF7CF0-4032-4AA6-B3AC-F1E6EDD3477A}" type="pres">
      <dgm:prSet presAssocID="{B8AD607D-6D89-4112-819E-E35474864347}" presName="conn" presStyleLbl="parChTrans1D2" presStyleIdx="0" presStyleCnt="1"/>
      <dgm:spPr/>
      <dgm:t>
        <a:bodyPr/>
        <a:lstStyle/>
        <a:p>
          <a:endParaRPr lang="cs-CZ"/>
        </a:p>
      </dgm:t>
    </dgm:pt>
    <dgm:pt modelId="{95C2E5A1-3144-41EB-B1A9-A7F5026884BC}" type="pres">
      <dgm:prSet presAssocID="{B8AD607D-6D89-4112-819E-E35474864347}" presName="extraNode" presStyleLbl="node1" presStyleIdx="0" presStyleCnt="4"/>
      <dgm:spPr/>
    </dgm:pt>
    <dgm:pt modelId="{F2F2123D-53A8-48E4-AFB2-D1D782593E28}" type="pres">
      <dgm:prSet presAssocID="{B8AD607D-6D89-4112-819E-E35474864347}" presName="dstNode" presStyleLbl="node1" presStyleIdx="0" presStyleCnt="4"/>
      <dgm:spPr/>
    </dgm:pt>
    <dgm:pt modelId="{525D472A-7974-4FB6-801D-F1DC9072D116}" type="pres">
      <dgm:prSet presAssocID="{E44BA77A-4237-4EEE-A3CE-8348C0708DE4}" presName="text_1" presStyleLbl="node1" presStyleIdx="0" presStyleCnt="4" custScaleY="1461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853F03-8910-437C-9F04-7EDD19E1A9FD}" type="pres">
      <dgm:prSet presAssocID="{E44BA77A-4237-4EEE-A3CE-8348C0708DE4}" presName="accent_1" presStyleCnt="0"/>
      <dgm:spPr/>
    </dgm:pt>
    <dgm:pt modelId="{2460AE2B-2754-41BC-B2B1-2E38B85A1FFB}" type="pres">
      <dgm:prSet presAssocID="{E44BA77A-4237-4EEE-A3CE-8348C0708DE4}" presName="accentRepeatNode" presStyleLbl="solidFgAcc1" presStyleIdx="0" presStyleCnt="4"/>
      <dgm:spPr/>
    </dgm:pt>
    <dgm:pt modelId="{0A46DA09-5AB5-49F1-BDC1-53CDA1A88BA4}" type="pres">
      <dgm:prSet presAssocID="{BF31B309-B95F-4CBE-9BA6-DFA3496A73FE}" presName="text_2" presStyleLbl="node1" presStyleIdx="1" presStyleCnt="4" custScaleY="1314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2D1E14-6DA0-40A4-886C-B93AECA332E1}" type="pres">
      <dgm:prSet presAssocID="{BF31B309-B95F-4CBE-9BA6-DFA3496A73FE}" presName="accent_2" presStyleCnt="0"/>
      <dgm:spPr/>
    </dgm:pt>
    <dgm:pt modelId="{6952A56E-EC03-4E18-923F-CDD50B0B00CE}" type="pres">
      <dgm:prSet presAssocID="{BF31B309-B95F-4CBE-9BA6-DFA3496A73FE}" presName="accentRepeatNode" presStyleLbl="solidFgAcc1" presStyleIdx="1" presStyleCnt="4"/>
      <dgm:spPr/>
    </dgm:pt>
    <dgm:pt modelId="{0D4BCA73-D584-4522-A598-A45AE7BC1507}" type="pres">
      <dgm:prSet presAssocID="{C8818773-C537-4D08-A983-63A0F2FD10F3}" presName="text_3" presStyleLbl="node1" presStyleIdx="2" presStyleCnt="4" custScaleY="1220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6E6CB2-8655-46BE-9895-9389CF6E4AA3}" type="pres">
      <dgm:prSet presAssocID="{C8818773-C537-4D08-A983-63A0F2FD10F3}" presName="accent_3" presStyleCnt="0"/>
      <dgm:spPr/>
    </dgm:pt>
    <dgm:pt modelId="{3DCD1069-AA24-4DB4-8752-5CD417BA9E01}" type="pres">
      <dgm:prSet presAssocID="{C8818773-C537-4D08-A983-63A0F2FD10F3}" presName="accentRepeatNode" presStyleLbl="solidFgAcc1" presStyleIdx="2" presStyleCnt="4"/>
      <dgm:spPr/>
    </dgm:pt>
    <dgm:pt modelId="{AD052110-2DE4-46AD-8A9F-9E2D18377476}" type="pres">
      <dgm:prSet presAssocID="{A235E107-E09A-4BD3-8266-338B47948BF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090338-F4E4-4BF2-AB9C-A98575BAA91B}" type="pres">
      <dgm:prSet presAssocID="{A235E107-E09A-4BD3-8266-338B47948BF2}" presName="accent_4" presStyleCnt="0"/>
      <dgm:spPr/>
    </dgm:pt>
    <dgm:pt modelId="{C23F8A21-D7DB-4D2E-9930-3A38D1773965}" type="pres">
      <dgm:prSet presAssocID="{A235E107-E09A-4BD3-8266-338B47948BF2}" presName="accentRepeatNode" presStyleLbl="solidFgAcc1" presStyleIdx="3" presStyleCnt="4"/>
      <dgm:spPr/>
    </dgm:pt>
  </dgm:ptLst>
  <dgm:cxnLst>
    <dgm:cxn modelId="{6E1D3C49-2281-4785-8EBE-B1B1587A29E2}" type="presOf" srcId="{C8818773-C537-4D08-A983-63A0F2FD10F3}" destId="{0D4BCA73-D584-4522-A598-A45AE7BC1507}" srcOrd="0" destOrd="0" presId="urn:microsoft.com/office/officeart/2008/layout/VerticalCurvedList"/>
    <dgm:cxn modelId="{F2260803-434B-4DC5-ADD2-E5F5DF0AF064}" srcId="{B8AD607D-6D89-4112-819E-E35474864347}" destId="{A235E107-E09A-4BD3-8266-338B47948BF2}" srcOrd="3" destOrd="0" parTransId="{344B374F-4E1D-4D4F-828A-C0BB8DA9D38C}" sibTransId="{26597970-8395-4A85-A45D-8B627E8BD49C}"/>
    <dgm:cxn modelId="{6C30CA97-874B-42CC-8F43-F887AA6F46EF}" srcId="{B8AD607D-6D89-4112-819E-E35474864347}" destId="{BF31B309-B95F-4CBE-9BA6-DFA3496A73FE}" srcOrd="1" destOrd="0" parTransId="{356F6263-EFF7-4090-877C-3B98CB0985AC}" sibTransId="{B5022F0F-CD4E-46F7-ABF2-9A93A3D62D61}"/>
    <dgm:cxn modelId="{9B1A868C-20EA-4F57-AEB4-70E580C0019A}" type="presOf" srcId="{B8AD607D-6D89-4112-819E-E35474864347}" destId="{FA1528C9-60A8-4E92-B7BC-53B7D0095CF7}" srcOrd="0" destOrd="0" presId="urn:microsoft.com/office/officeart/2008/layout/VerticalCurvedList"/>
    <dgm:cxn modelId="{C703E55A-075A-486E-9E94-4C36A7662A95}" type="presOf" srcId="{E44BA77A-4237-4EEE-A3CE-8348C0708DE4}" destId="{525D472A-7974-4FB6-801D-F1DC9072D116}" srcOrd="0" destOrd="0" presId="urn:microsoft.com/office/officeart/2008/layout/VerticalCurvedList"/>
    <dgm:cxn modelId="{23075874-3973-401D-93C1-9ED5B0800DB7}" type="presOf" srcId="{D64459E1-8C8B-4CF1-94CD-0BBCD4102B34}" destId="{94CF7CF0-4032-4AA6-B3AC-F1E6EDD3477A}" srcOrd="0" destOrd="0" presId="urn:microsoft.com/office/officeart/2008/layout/VerticalCurvedList"/>
    <dgm:cxn modelId="{4D407776-A6C3-41AE-9B88-273DDF158DEE}" type="presOf" srcId="{BF31B309-B95F-4CBE-9BA6-DFA3496A73FE}" destId="{0A46DA09-5AB5-49F1-BDC1-53CDA1A88BA4}" srcOrd="0" destOrd="0" presId="urn:microsoft.com/office/officeart/2008/layout/VerticalCurvedList"/>
    <dgm:cxn modelId="{F4D0E670-A4F8-4B5E-90B2-5F4967AF96C0}" srcId="{B8AD607D-6D89-4112-819E-E35474864347}" destId="{C8818773-C537-4D08-A983-63A0F2FD10F3}" srcOrd="2" destOrd="0" parTransId="{EC6E8EED-84A7-4FE4-8FA0-A75E90ECC678}" sibTransId="{A21E73C4-DDB5-49C1-8975-943DE00437EE}"/>
    <dgm:cxn modelId="{B3937784-09D1-4DEE-AE3E-FC952E51E214}" type="presOf" srcId="{A235E107-E09A-4BD3-8266-338B47948BF2}" destId="{AD052110-2DE4-46AD-8A9F-9E2D18377476}" srcOrd="0" destOrd="0" presId="urn:microsoft.com/office/officeart/2008/layout/VerticalCurvedList"/>
    <dgm:cxn modelId="{2B762D02-6B8B-401D-903D-E05B25F84DDE}" srcId="{B8AD607D-6D89-4112-819E-E35474864347}" destId="{E44BA77A-4237-4EEE-A3CE-8348C0708DE4}" srcOrd="0" destOrd="0" parTransId="{EB44B200-7305-4EC3-A1EF-E414F4B73B5B}" sibTransId="{D64459E1-8C8B-4CF1-94CD-0BBCD4102B34}"/>
    <dgm:cxn modelId="{794938B0-DD9A-42AD-ACA8-ABA54E98AE6D}" type="presParOf" srcId="{FA1528C9-60A8-4E92-B7BC-53B7D0095CF7}" destId="{B239B184-E878-4385-89B3-FCC7CF99A129}" srcOrd="0" destOrd="0" presId="urn:microsoft.com/office/officeart/2008/layout/VerticalCurvedList"/>
    <dgm:cxn modelId="{F7828656-A9F8-46B9-B394-8BA65CC51138}" type="presParOf" srcId="{B239B184-E878-4385-89B3-FCC7CF99A129}" destId="{3C05DEF9-0373-4AD6-88D7-6564574DE60B}" srcOrd="0" destOrd="0" presId="urn:microsoft.com/office/officeart/2008/layout/VerticalCurvedList"/>
    <dgm:cxn modelId="{63C1ED2F-EF44-4A68-8617-A244B542FACE}" type="presParOf" srcId="{3C05DEF9-0373-4AD6-88D7-6564574DE60B}" destId="{0B26B163-D15F-48BE-9CBC-909842337F62}" srcOrd="0" destOrd="0" presId="urn:microsoft.com/office/officeart/2008/layout/VerticalCurvedList"/>
    <dgm:cxn modelId="{7D5E776A-F701-48F2-9CAF-F9D4337D2FE4}" type="presParOf" srcId="{3C05DEF9-0373-4AD6-88D7-6564574DE60B}" destId="{94CF7CF0-4032-4AA6-B3AC-F1E6EDD3477A}" srcOrd="1" destOrd="0" presId="urn:microsoft.com/office/officeart/2008/layout/VerticalCurvedList"/>
    <dgm:cxn modelId="{B881383F-FF14-4B94-A13D-9D09974A0EC1}" type="presParOf" srcId="{3C05DEF9-0373-4AD6-88D7-6564574DE60B}" destId="{95C2E5A1-3144-41EB-B1A9-A7F5026884BC}" srcOrd="2" destOrd="0" presId="urn:microsoft.com/office/officeart/2008/layout/VerticalCurvedList"/>
    <dgm:cxn modelId="{62F64A58-3B4D-44F6-A1AE-7E86BF5F18DD}" type="presParOf" srcId="{3C05DEF9-0373-4AD6-88D7-6564574DE60B}" destId="{F2F2123D-53A8-48E4-AFB2-D1D782593E28}" srcOrd="3" destOrd="0" presId="urn:microsoft.com/office/officeart/2008/layout/VerticalCurvedList"/>
    <dgm:cxn modelId="{F08DADDF-65C7-40EA-9F2C-60B5ACD31A53}" type="presParOf" srcId="{B239B184-E878-4385-89B3-FCC7CF99A129}" destId="{525D472A-7974-4FB6-801D-F1DC9072D116}" srcOrd="1" destOrd="0" presId="urn:microsoft.com/office/officeart/2008/layout/VerticalCurvedList"/>
    <dgm:cxn modelId="{56A91D8D-0E81-4F17-9656-E4026F0B30D0}" type="presParOf" srcId="{B239B184-E878-4385-89B3-FCC7CF99A129}" destId="{4E853F03-8910-437C-9F04-7EDD19E1A9FD}" srcOrd="2" destOrd="0" presId="urn:microsoft.com/office/officeart/2008/layout/VerticalCurvedList"/>
    <dgm:cxn modelId="{FA9CB6DA-E803-4D15-AA17-857B59B0F746}" type="presParOf" srcId="{4E853F03-8910-437C-9F04-7EDD19E1A9FD}" destId="{2460AE2B-2754-41BC-B2B1-2E38B85A1FFB}" srcOrd="0" destOrd="0" presId="urn:microsoft.com/office/officeart/2008/layout/VerticalCurvedList"/>
    <dgm:cxn modelId="{E0F9F3D1-50EE-4192-B530-E115B459D348}" type="presParOf" srcId="{B239B184-E878-4385-89B3-FCC7CF99A129}" destId="{0A46DA09-5AB5-49F1-BDC1-53CDA1A88BA4}" srcOrd="3" destOrd="0" presId="urn:microsoft.com/office/officeart/2008/layout/VerticalCurvedList"/>
    <dgm:cxn modelId="{9E332FFD-D220-404E-9500-81417A3ECD07}" type="presParOf" srcId="{B239B184-E878-4385-89B3-FCC7CF99A129}" destId="{192D1E14-6DA0-40A4-886C-B93AECA332E1}" srcOrd="4" destOrd="0" presId="urn:microsoft.com/office/officeart/2008/layout/VerticalCurvedList"/>
    <dgm:cxn modelId="{AABDD211-8C1C-4A77-8B49-ECDA680653FD}" type="presParOf" srcId="{192D1E14-6DA0-40A4-886C-B93AECA332E1}" destId="{6952A56E-EC03-4E18-923F-CDD50B0B00CE}" srcOrd="0" destOrd="0" presId="urn:microsoft.com/office/officeart/2008/layout/VerticalCurvedList"/>
    <dgm:cxn modelId="{1D4BAE3F-DC9A-4302-BE30-107B7AFBAD33}" type="presParOf" srcId="{B239B184-E878-4385-89B3-FCC7CF99A129}" destId="{0D4BCA73-D584-4522-A598-A45AE7BC1507}" srcOrd="5" destOrd="0" presId="urn:microsoft.com/office/officeart/2008/layout/VerticalCurvedList"/>
    <dgm:cxn modelId="{44CD92D5-C691-476A-B336-8E98C20B970D}" type="presParOf" srcId="{B239B184-E878-4385-89B3-FCC7CF99A129}" destId="{BE6E6CB2-8655-46BE-9895-9389CF6E4AA3}" srcOrd="6" destOrd="0" presId="urn:microsoft.com/office/officeart/2008/layout/VerticalCurvedList"/>
    <dgm:cxn modelId="{62C4C7CF-8E62-4E8B-97DD-8DE37BAF698D}" type="presParOf" srcId="{BE6E6CB2-8655-46BE-9895-9389CF6E4AA3}" destId="{3DCD1069-AA24-4DB4-8752-5CD417BA9E01}" srcOrd="0" destOrd="0" presId="urn:microsoft.com/office/officeart/2008/layout/VerticalCurvedList"/>
    <dgm:cxn modelId="{9F636931-5ADF-4813-999B-4C7449469FD5}" type="presParOf" srcId="{B239B184-E878-4385-89B3-FCC7CF99A129}" destId="{AD052110-2DE4-46AD-8A9F-9E2D18377476}" srcOrd="7" destOrd="0" presId="urn:microsoft.com/office/officeart/2008/layout/VerticalCurvedList"/>
    <dgm:cxn modelId="{4BD41C5B-FF8F-4A21-932A-D1FFE542850C}" type="presParOf" srcId="{B239B184-E878-4385-89B3-FCC7CF99A129}" destId="{A8090338-F4E4-4BF2-AB9C-A98575BAA91B}" srcOrd="8" destOrd="0" presId="urn:microsoft.com/office/officeart/2008/layout/VerticalCurvedList"/>
    <dgm:cxn modelId="{B0FF3416-B51A-4774-BA84-226B0BE52E64}" type="presParOf" srcId="{A8090338-F4E4-4BF2-AB9C-A98575BAA91B}" destId="{C23F8A21-D7DB-4D2E-9930-3A38D17739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1594B6-9CD4-45FE-93D0-4526C45D213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4DA2C09-E456-4CA7-8B38-F57FB67682E7}">
      <dgm:prSet custT="1"/>
      <dgm:spPr/>
      <dgm:t>
        <a:bodyPr/>
        <a:lstStyle/>
        <a:p>
          <a:pPr rtl="0"/>
          <a:r>
            <a:rPr lang="en-US" sz="2300" b="1" dirty="0" smtClean="0"/>
            <a:t>PARTNERS TO APPROACH AND CAPTURE THE AUSTRIAN MARKET</a:t>
          </a:r>
          <a:r>
            <a:rPr lang="cs-CZ" sz="2300" b="1" dirty="0" smtClean="0">
              <a:solidFill>
                <a:schemeClr val="bg1"/>
              </a:solidFill>
            </a:rPr>
            <a:t>:</a:t>
          </a:r>
          <a:endParaRPr lang="cs-CZ" sz="2300" b="1" dirty="0" smtClean="0"/>
        </a:p>
      </dgm:t>
    </dgm:pt>
    <dgm:pt modelId="{9B4463AC-49FE-40B1-ABC6-D570177AADD4}" type="parTrans" cxnId="{F1BEBB7B-AE71-43DE-A699-010273EA7956}">
      <dgm:prSet/>
      <dgm:spPr/>
      <dgm:t>
        <a:bodyPr/>
        <a:lstStyle/>
        <a:p>
          <a:endParaRPr lang="cs-CZ"/>
        </a:p>
      </dgm:t>
    </dgm:pt>
    <dgm:pt modelId="{2BE6756E-DEB4-4984-B182-6856B93CE386}" type="sibTrans" cxnId="{F1BEBB7B-AE71-43DE-A699-010273EA7956}">
      <dgm:prSet/>
      <dgm:spPr/>
      <dgm:t>
        <a:bodyPr/>
        <a:lstStyle/>
        <a:p>
          <a:endParaRPr lang="cs-CZ"/>
        </a:p>
      </dgm:t>
    </dgm:pt>
    <dgm:pt modelId="{C26CB0DE-7A9D-4383-927E-6050C879C01B}">
      <dgm:prSet custT="1"/>
      <dgm:spPr/>
      <dgm:t>
        <a:bodyPr/>
        <a:lstStyle/>
        <a:p>
          <a:pPr rtl="0"/>
          <a:r>
            <a:rPr lang="cs-CZ" sz="2400" dirty="0" smtClean="0"/>
            <a:t>Protection of building</a:t>
          </a:r>
          <a:r>
            <a:rPr lang="en-US" sz="2400" dirty="0" smtClean="0"/>
            <a:t> facades </a:t>
          </a:r>
          <a:endParaRPr lang="cs-CZ" sz="2400" dirty="0"/>
        </a:p>
      </dgm:t>
    </dgm:pt>
    <dgm:pt modelId="{EFC013E4-3788-45FC-9929-ECA23B229664}" type="parTrans" cxnId="{81F0EB59-E49B-4385-8076-5ACDFA1EE608}">
      <dgm:prSet/>
      <dgm:spPr/>
      <dgm:t>
        <a:bodyPr/>
        <a:lstStyle/>
        <a:p>
          <a:endParaRPr lang="cs-CZ"/>
        </a:p>
      </dgm:t>
    </dgm:pt>
    <dgm:pt modelId="{0C59CFCE-CDC2-4790-8789-E56707D80C01}" type="sibTrans" cxnId="{81F0EB59-E49B-4385-8076-5ACDFA1EE608}">
      <dgm:prSet/>
      <dgm:spPr/>
      <dgm:t>
        <a:bodyPr/>
        <a:lstStyle/>
        <a:p>
          <a:endParaRPr lang="cs-CZ"/>
        </a:p>
      </dgm:t>
    </dgm:pt>
    <dgm:pt modelId="{31064368-B432-4256-BC66-A68DFF0CCB78}">
      <dgm:prSet custT="1"/>
      <dgm:spPr/>
      <dgm:t>
        <a:bodyPr/>
        <a:lstStyle/>
        <a:p>
          <a:pPr rtl="0"/>
          <a:r>
            <a:rPr lang="cs-CZ" sz="2400" dirty="0" smtClean="0"/>
            <a:t>Creating healthy environment in </a:t>
          </a:r>
          <a:r>
            <a:rPr lang="en-US" sz="2400" dirty="0" smtClean="0"/>
            <a:t>public </a:t>
          </a:r>
          <a:r>
            <a:rPr lang="cs-CZ" sz="2400" dirty="0" smtClean="0"/>
            <a:t>buildings</a:t>
          </a:r>
          <a:r>
            <a:rPr lang="en-US" sz="2400" dirty="0" smtClean="0"/>
            <a:t> (schools, preschools, airports,  offices)</a:t>
          </a:r>
          <a:endParaRPr lang="cs-CZ" sz="2400" dirty="0"/>
        </a:p>
      </dgm:t>
    </dgm:pt>
    <dgm:pt modelId="{BC6B2B88-3E23-4DCD-A755-9CA86A8AB859}" type="parTrans" cxnId="{659F994E-42A3-4ACD-9989-693A0AE7BB8A}">
      <dgm:prSet/>
      <dgm:spPr/>
      <dgm:t>
        <a:bodyPr/>
        <a:lstStyle/>
        <a:p>
          <a:endParaRPr lang="cs-CZ"/>
        </a:p>
      </dgm:t>
    </dgm:pt>
    <dgm:pt modelId="{C36A4368-77FA-4B62-8F58-EE4B5F29CD3E}" type="sibTrans" cxnId="{659F994E-42A3-4ACD-9989-693A0AE7BB8A}">
      <dgm:prSet/>
      <dgm:spPr/>
      <dgm:t>
        <a:bodyPr/>
        <a:lstStyle/>
        <a:p>
          <a:endParaRPr lang="cs-CZ"/>
        </a:p>
      </dgm:t>
    </dgm:pt>
    <dgm:pt modelId="{3C2333EB-D39C-4589-A2AA-E7850A9CB232}">
      <dgm:prSet custT="1"/>
      <dgm:spPr/>
      <dgm:t>
        <a:bodyPr/>
        <a:lstStyle/>
        <a:p>
          <a:pPr rtl="0"/>
          <a:r>
            <a:rPr lang="cs-CZ" sz="2400" dirty="0" smtClean="0"/>
            <a:t>Air </a:t>
          </a:r>
          <a:r>
            <a:rPr lang="en-US" sz="2400" dirty="0" smtClean="0"/>
            <a:t>purification</a:t>
          </a:r>
          <a:endParaRPr lang="cs-CZ" sz="2400" dirty="0"/>
        </a:p>
      </dgm:t>
    </dgm:pt>
    <dgm:pt modelId="{BBDA1520-3E56-49C2-864D-4F9A9175A6B0}" type="parTrans" cxnId="{1EC9B6F4-C0E0-4C4E-9F8C-21F2024C130F}">
      <dgm:prSet/>
      <dgm:spPr/>
      <dgm:t>
        <a:bodyPr/>
        <a:lstStyle/>
        <a:p>
          <a:endParaRPr lang="cs-CZ"/>
        </a:p>
      </dgm:t>
    </dgm:pt>
    <dgm:pt modelId="{1DCF94F8-75EE-4D4F-8E93-FAB6F1C7C07B}" type="sibTrans" cxnId="{1EC9B6F4-C0E0-4C4E-9F8C-21F2024C130F}">
      <dgm:prSet/>
      <dgm:spPr/>
      <dgm:t>
        <a:bodyPr/>
        <a:lstStyle/>
        <a:p>
          <a:endParaRPr lang="cs-CZ"/>
        </a:p>
      </dgm:t>
    </dgm:pt>
    <dgm:pt modelId="{69DFABB4-D0B0-4800-9085-8C1A605B0373}">
      <dgm:prSet custT="1"/>
      <dgm:spPr/>
      <dgm:t>
        <a:bodyPr/>
        <a:lstStyle/>
        <a:p>
          <a:pPr rtl="0"/>
          <a:r>
            <a:rPr lang="en-US" sz="2400" dirty="0" smtClean="0"/>
            <a:t>Hospitals with  low HAI (hospital acquired infections)</a:t>
          </a:r>
          <a:endParaRPr lang="cs-CZ" sz="2400" dirty="0"/>
        </a:p>
      </dgm:t>
    </dgm:pt>
    <dgm:pt modelId="{D844E39F-7D98-45A9-9508-DE7D495C7E7A}" type="parTrans" cxnId="{53679D88-C103-435A-ADD2-C985F972B1AA}">
      <dgm:prSet/>
      <dgm:spPr/>
      <dgm:t>
        <a:bodyPr/>
        <a:lstStyle/>
        <a:p>
          <a:endParaRPr lang="en-US"/>
        </a:p>
      </dgm:t>
    </dgm:pt>
    <dgm:pt modelId="{7649D77D-7DCB-4FAB-A5EE-F6BEC2A07B77}" type="sibTrans" cxnId="{53679D88-C103-435A-ADD2-C985F972B1AA}">
      <dgm:prSet/>
      <dgm:spPr/>
      <dgm:t>
        <a:bodyPr/>
        <a:lstStyle/>
        <a:p>
          <a:endParaRPr lang="en-US"/>
        </a:p>
      </dgm:t>
    </dgm:pt>
    <dgm:pt modelId="{99F61FC4-5D96-44E9-8C72-C67235452965}" type="pres">
      <dgm:prSet presAssocID="{8F1594B6-9CD4-45FE-93D0-4526C45D213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B1D3D3A-6859-4694-9EA4-3DE7CEF51C55}" type="pres">
      <dgm:prSet presAssocID="{04DA2C09-E456-4CA7-8B38-F57FB67682E7}" presName="comp" presStyleCnt="0"/>
      <dgm:spPr/>
    </dgm:pt>
    <dgm:pt modelId="{C4B26820-4168-4D03-A2FE-64AA87DFE2CD}" type="pres">
      <dgm:prSet presAssocID="{04DA2C09-E456-4CA7-8B38-F57FB67682E7}" presName="box" presStyleLbl="node1" presStyleIdx="0" presStyleCnt="1" custLinFactNeighborX="-582" custLinFactNeighborY="-1004"/>
      <dgm:spPr/>
      <dgm:t>
        <a:bodyPr/>
        <a:lstStyle/>
        <a:p>
          <a:endParaRPr lang="cs-CZ"/>
        </a:p>
      </dgm:t>
    </dgm:pt>
    <dgm:pt modelId="{C5D71B87-4B55-4238-969F-71F2038FD480}" type="pres">
      <dgm:prSet presAssocID="{04DA2C09-E456-4CA7-8B38-F57FB67682E7}" presName="img" presStyleLbl="fgImgPlace1" presStyleIdx="0" presStyleCnt="1" custScaleX="99242" custScaleY="73555" custLinFactNeighborX="-8203" custLinFactNeighborY="73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cs-CZ"/>
        </a:p>
      </dgm:t>
    </dgm:pt>
    <dgm:pt modelId="{E85A2C4F-655A-4238-9661-93B763DFB55E}" type="pres">
      <dgm:prSet presAssocID="{04DA2C09-E456-4CA7-8B38-F57FB67682E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C9B6F4-C0E0-4C4E-9F8C-21F2024C130F}" srcId="{04DA2C09-E456-4CA7-8B38-F57FB67682E7}" destId="{3C2333EB-D39C-4589-A2AA-E7850A9CB232}" srcOrd="3" destOrd="0" parTransId="{BBDA1520-3E56-49C2-864D-4F9A9175A6B0}" sibTransId="{1DCF94F8-75EE-4D4F-8E93-FAB6F1C7C07B}"/>
    <dgm:cxn modelId="{1B87F72E-D875-4795-BF44-D9A7A81507BD}" type="presOf" srcId="{69DFABB4-D0B0-4800-9085-8C1A605B0373}" destId="{E85A2C4F-655A-4238-9661-93B763DFB55E}" srcOrd="1" destOrd="3" presId="urn:microsoft.com/office/officeart/2005/8/layout/vList4"/>
    <dgm:cxn modelId="{F1BEBB7B-AE71-43DE-A699-010273EA7956}" srcId="{8F1594B6-9CD4-45FE-93D0-4526C45D2135}" destId="{04DA2C09-E456-4CA7-8B38-F57FB67682E7}" srcOrd="0" destOrd="0" parTransId="{9B4463AC-49FE-40B1-ABC6-D570177AADD4}" sibTransId="{2BE6756E-DEB4-4984-B182-6856B93CE386}"/>
    <dgm:cxn modelId="{7CE47869-2E87-4F33-ACA4-A938CE3886BD}" type="presOf" srcId="{3C2333EB-D39C-4589-A2AA-E7850A9CB232}" destId="{C4B26820-4168-4D03-A2FE-64AA87DFE2CD}" srcOrd="0" destOrd="4" presId="urn:microsoft.com/office/officeart/2005/8/layout/vList4"/>
    <dgm:cxn modelId="{659F994E-42A3-4ACD-9989-693A0AE7BB8A}" srcId="{04DA2C09-E456-4CA7-8B38-F57FB67682E7}" destId="{31064368-B432-4256-BC66-A68DFF0CCB78}" srcOrd="1" destOrd="0" parTransId="{BC6B2B88-3E23-4DCD-A755-9CA86A8AB859}" sibTransId="{C36A4368-77FA-4B62-8F58-EE4B5F29CD3E}"/>
    <dgm:cxn modelId="{5D3C6B14-FDA3-4878-B757-E36BE9A07A18}" type="presOf" srcId="{04DA2C09-E456-4CA7-8B38-F57FB67682E7}" destId="{E85A2C4F-655A-4238-9661-93B763DFB55E}" srcOrd="1" destOrd="0" presId="urn:microsoft.com/office/officeart/2005/8/layout/vList4"/>
    <dgm:cxn modelId="{9253F319-2613-4981-96B7-1DF9C4CF8737}" type="presOf" srcId="{8F1594B6-9CD4-45FE-93D0-4526C45D2135}" destId="{99F61FC4-5D96-44E9-8C72-C67235452965}" srcOrd="0" destOrd="0" presId="urn:microsoft.com/office/officeart/2005/8/layout/vList4"/>
    <dgm:cxn modelId="{994BC491-9E04-4577-A3C4-5F7E008EBC0B}" type="presOf" srcId="{31064368-B432-4256-BC66-A68DFF0CCB78}" destId="{C4B26820-4168-4D03-A2FE-64AA87DFE2CD}" srcOrd="0" destOrd="2" presId="urn:microsoft.com/office/officeart/2005/8/layout/vList4"/>
    <dgm:cxn modelId="{81F0EB59-E49B-4385-8076-5ACDFA1EE608}" srcId="{04DA2C09-E456-4CA7-8B38-F57FB67682E7}" destId="{C26CB0DE-7A9D-4383-927E-6050C879C01B}" srcOrd="0" destOrd="0" parTransId="{EFC013E4-3788-45FC-9929-ECA23B229664}" sibTransId="{0C59CFCE-CDC2-4790-8789-E56707D80C01}"/>
    <dgm:cxn modelId="{53679D88-C103-435A-ADD2-C985F972B1AA}" srcId="{04DA2C09-E456-4CA7-8B38-F57FB67682E7}" destId="{69DFABB4-D0B0-4800-9085-8C1A605B0373}" srcOrd="2" destOrd="0" parTransId="{D844E39F-7D98-45A9-9508-DE7D495C7E7A}" sibTransId="{7649D77D-7DCB-4FAB-A5EE-F6BEC2A07B77}"/>
    <dgm:cxn modelId="{471A6F0C-616C-48A5-B265-10103F8429FC}" type="presOf" srcId="{31064368-B432-4256-BC66-A68DFF0CCB78}" destId="{E85A2C4F-655A-4238-9661-93B763DFB55E}" srcOrd="1" destOrd="2" presId="urn:microsoft.com/office/officeart/2005/8/layout/vList4"/>
    <dgm:cxn modelId="{332C8CA7-DF23-4BE9-A521-11695342E15D}" type="presOf" srcId="{C26CB0DE-7A9D-4383-927E-6050C879C01B}" destId="{C4B26820-4168-4D03-A2FE-64AA87DFE2CD}" srcOrd="0" destOrd="1" presId="urn:microsoft.com/office/officeart/2005/8/layout/vList4"/>
    <dgm:cxn modelId="{D057F444-ED6F-41B1-A6C2-173A1F593837}" type="presOf" srcId="{C26CB0DE-7A9D-4383-927E-6050C879C01B}" destId="{E85A2C4F-655A-4238-9661-93B763DFB55E}" srcOrd="1" destOrd="1" presId="urn:microsoft.com/office/officeart/2005/8/layout/vList4"/>
    <dgm:cxn modelId="{7F5F24F8-6CB7-43D4-A285-732B364BF4F6}" type="presOf" srcId="{3C2333EB-D39C-4589-A2AA-E7850A9CB232}" destId="{E85A2C4F-655A-4238-9661-93B763DFB55E}" srcOrd="1" destOrd="4" presId="urn:microsoft.com/office/officeart/2005/8/layout/vList4"/>
    <dgm:cxn modelId="{B7970EAC-DF82-40A7-BA35-30B7AF7A23E1}" type="presOf" srcId="{04DA2C09-E456-4CA7-8B38-F57FB67682E7}" destId="{C4B26820-4168-4D03-A2FE-64AA87DFE2CD}" srcOrd="0" destOrd="0" presId="urn:microsoft.com/office/officeart/2005/8/layout/vList4"/>
    <dgm:cxn modelId="{12726325-4D5F-4EFE-95C4-729E212749A1}" type="presOf" srcId="{69DFABB4-D0B0-4800-9085-8C1A605B0373}" destId="{C4B26820-4168-4D03-A2FE-64AA87DFE2CD}" srcOrd="0" destOrd="3" presId="urn:microsoft.com/office/officeart/2005/8/layout/vList4"/>
    <dgm:cxn modelId="{BAE39F8C-D27A-4C42-8931-438A35229B45}" type="presParOf" srcId="{99F61FC4-5D96-44E9-8C72-C67235452965}" destId="{2B1D3D3A-6859-4694-9EA4-3DE7CEF51C55}" srcOrd="0" destOrd="0" presId="urn:microsoft.com/office/officeart/2005/8/layout/vList4"/>
    <dgm:cxn modelId="{17F7F7F7-EBC2-46BF-8D10-7D3D6A5F0C82}" type="presParOf" srcId="{2B1D3D3A-6859-4694-9EA4-3DE7CEF51C55}" destId="{C4B26820-4168-4D03-A2FE-64AA87DFE2CD}" srcOrd="0" destOrd="0" presId="urn:microsoft.com/office/officeart/2005/8/layout/vList4"/>
    <dgm:cxn modelId="{54AE78FF-DF23-4187-B654-D34B80E9031F}" type="presParOf" srcId="{2B1D3D3A-6859-4694-9EA4-3DE7CEF51C55}" destId="{C5D71B87-4B55-4238-969F-71F2038FD480}" srcOrd="1" destOrd="0" presId="urn:microsoft.com/office/officeart/2005/8/layout/vList4"/>
    <dgm:cxn modelId="{92BE718D-4E41-422B-A24C-CD5094657A47}" type="presParOf" srcId="{2B1D3D3A-6859-4694-9EA4-3DE7CEF51C55}" destId="{E85A2C4F-655A-4238-9661-93B763DFB55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047E7-B21F-4D39-9E54-549C1059BD6C}">
      <dsp:nvSpPr>
        <dsp:cNvPr id="0" name=""/>
        <dsp:cNvSpPr/>
      </dsp:nvSpPr>
      <dsp:spPr>
        <a:xfrm>
          <a:off x="521496" y="0"/>
          <a:ext cx="5456662" cy="5456662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633F9-D382-418A-8D1D-5E0C60D1E063}">
      <dsp:nvSpPr>
        <dsp:cNvPr id="0" name=""/>
        <dsp:cNvSpPr/>
      </dsp:nvSpPr>
      <dsp:spPr>
        <a:xfrm>
          <a:off x="1039879" y="518382"/>
          <a:ext cx="2128098" cy="21280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Multifunctional TiO</a:t>
          </a:r>
          <a:r>
            <a:rPr lang="en-US" sz="2100" kern="1200" baseline="-25000" dirty="0" smtClean="0"/>
            <a:t>2</a:t>
          </a:r>
          <a:r>
            <a:rPr lang="en-US" sz="2100" kern="1200" dirty="0" smtClean="0"/>
            <a:t> coatings (FN® Coatings)</a:t>
          </a:r>
          <a:endParaRPr lang="en-US" sz="2100" kern="1200" dirty="0"/>
        </a:p>
      </dsp:txBody>
      <dsp:txXfrm>
        <a:off x="1143764" y="622267"/>
        <a:ext cx="1920328" cy="1920328"/>
      </dsp:txXfrm>
    </dsp:sp>
    <dsp:sp modelId="{735EFBC6-0D90-494B-8E47-C48DBC7DA409}">
      <dsp:nvSpPr>
        <dsp:cNvPr id="0" name=""/>
        <dsp:cNvSpPr/>
      </dsp:nvSpPr>
      <dsp:spPr>
        <a:xfrm>
          <a:off x="3331677" y="518382"/>
          <a:ext cx="2128098" cy="2128098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Lithium batteries</a:t>
          </a:r>
          <a:endParaRPr lang="en-US" sz="2100" kern="1200" dirty="0"/>
        </a:p>
      </dsp:txBody>
      <dsp:txXfrm>
        <a:off x="3435562" y="622267"/>
        <a:ext cx="1920328" cy="1920328"/>
      </dsp:txXfrm>
    </dsp:sp>
    <dsp:sp modelId="{FF33559F-41C5-4A7E-BC19-192A8E145D18}">
      <dsp:nvSpPr>
        <dsp:cNvPr id="0" name=""/>
        <dsp:cNvSpPr/>
      </dsp:nvSpPr>
      <dsp:spPr>
        <a:xfrm>
          <a:off x="1039879" y="2810180"/>
          <a:ext cx="2128098" cy="2128098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Nano TiO</a:t>
          </a:r>
          <a:r>
            <a:rPr lang="en-US" sz="2100" kern="1200" baseline="-25000" dirty="0" smtClean="0"/>
            <a:t>2</a:t>
          </a:r>
          <a:r>
            <a:rPr lang="en-US" sz="2100" kern="1200" dirty="0" smtClean="0"/>
            <a:t> production</a:t>
          </a:r>
          <a:endParaRPr lang="en-US" sz="2100" kern="1200" dirty="0"/>
        </a:p>
      </dsp:txBody>
      <dsp:txXfrm>
        <a:off x="1143764" y="2914065"/>
        <a:ext cx="1920328" cy="1920328"/>
      </dsp:txXfrm>
    </dsp:sp>
    <dsp:sp modelId="{2DCE0724-6A5D-40A8-92D1-E9C72806F7CA}">
      <dsp:nvSpPr>
        <dsp:cNvPr id="0" name=""/>
        <dsp:cNvSpPr/>
      </dsp:nvSpPr>
      <dsp:spPr>
        <a:xfrm>
          <a:off x="3331677" y="2810180"/>
          <a:ext cx="2128098" cy="2128098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Nano-materials for </a:t>
          </a:r>
          <a:r>
            <a:rPr lang="en-US" sz="2100" kern="1200" dirty="0" err="1" smtClean="0"/>
            <a:t>Thermobarriers</a:t>
          </a:r>
          <a:endParaRPr lang="en-US" sz="2100" kern="1200" dirty="0"/>
        </a:p>
      </dsp:txBody>
      <dsp:txXfrm>
        <a:off x="3435562" y="2914065"/>
        <a:ext cx="1920328" cy="1920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4DCC9-FD0C-435A-8B80-AC5DD5F85F5F}">
      <dsp:nvSpPr>
        <dsp:cNvPr id="0" name=""/>
        <dsp:cNvSpPr/>
      </dsp:nvSpPr>
      <dsp:spPr>
        <a:xfrm rot="1246975">
          <a:off x="1976575" y="3427135"/>
          <a:ext cx="1823259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823259" y="3401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F7779-CC95-4B33-A7C9-BE2EA1589F83}">
      <dsp:nvSpPr>
        <dsp:cNvPr id="0" name=""/>
        <dsp:cNvSpPr/>
      </dsp:nvSpPr>
      <dsp:spPr>
        <a:xfrm rot="277448">
          <a:off x="2035698" y="2793165"/>
          <a:ext cx="119889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19889" y="34013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BAD27-46BB-4C68-9788-905881970822}">
      <dsp:nvSpPr>
        <dsp:cNvPr id="0" name=""/>
        <dsp:cNvSpPr/>
      </dsp:nvSpPr>
      <dsp:spPr>
        <a:xfrm>
          <a:off x="2502579" y="303646"/>
          <a:ext cx="1735782" cy="17284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0A9507-D127-453F-947D-AB4E709E3538}">
      <dsp:nvSpPr>
        <dsp:cNvPr id="0" name=""/>
        <dsp:cNvSpPr/>
      </dsp:nvSpPr>
      <dsp:spPr>
        <a:xfrm>
          <a:off x="2127450" y="2390453"/>
          <a:ext cx="2778174" cy="1103301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HE3DA TECHNOLOGIES</a:t>
          </a:r>
          <a:endParaRPr lang="en-US" sz="2000" kern="1200"/>
        </a:p>
      </dsp:txBody>
      <dsp:txXfrm>
        <a:off x="2534304" y="2552028"/>
        <a:ext cx="1964466" cy="780151"/>
      </dsp:txXfrm>
    </dsp:sp>
    <dsp:sp modelId="{86250FDA-8BF2-4D96-B425-2252EC1B7E7C}">
      <dsp:nvSpPr>
        <dsp:cNvPr id="0" name=""/>
        <dsp:cNvSpPr/>
      </dsp:nvSpPr>
      <dsp:spPr>
        <a:xfrm>
          <a:off x="3567040" y="3565923"/>
          <a:ext cx="1906998" cy="1029468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NAPOWER</a:t>
          </a:r>
          <a:endParaRPr lang="en-US" sz="2000" kern="1200" dirty="0"/>
        </a:p>
      </dsp:txBody>
      <dsp:txXfrm>
        <a:off x="3846313" y="3716685"/>
        <a:ext cx="1348452" cy="727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FF9B9-69CB-4AB7-B09D-614A3FEA3168}">
      <dsp:nvSpPr>
        <dsp:cNvPr id="0" name=""/>
        <dsp:cNvSpPr/>
      </dsp:nvSpPr>
      <dsp:spPr>
        <a:xfrm>
          <a:off x="2968" y="0"/>
          <a:ext cx="981278" cy="2446915"/>
        </a:xfrm>
        <a:prstGeom prst="roundRect">
          <a:avLst>
            <a:gd name="adj" fmla="val 10000"/>
          </a:avLst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Narrow" pitchFamily="34" charset="0"/>
            </a:rPr>
            <a:t>AN END TO SICK BUILDING SYNDROME</a:t>
          </a:r>
          <a:endParaRPr lang="en-US" sz="1300" b="1" kern="1200" dirty="0">
            <a:latin typeface="Arial Narrow" pitchFamily="34" charset="0"/>
          </a:endParaRPr>
        </a:p>
      </dsp:txBody>
      <dsp:txXfrm>
        <a:off x="2968" y="978766"/>
        <a:ext cx="981278" cy="978766"/>
      </dsp:txXfrm>
    </dsp:sp>
    <dsp:sp modelId="{8A45A468-D71C-409F-B836-E48EEAC2BCED}">
      <dsp:nvSpPr>
        <dsp:cNvPr id="0" name=""/>
        <dsp:cNvSpPr/>
      </dsp:nvSpPr>
      <dsp:spPr>
        <a:xfrm>
          <a:off x="300262" y="362046"/>
          <a:ext cx="386690" cy="3843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B6545-781F-4A85-AD57-A8E1280C5FFC}">
      <dsp:nvSpPr>
        <dsp:cNvPr id="0" name=""/>
        <dsp:cNvSpPr/>
      </dsp:nvSpPr>
      <dsp:spPr>
        <a:xfrm>
          <a:off x="1013684" y="0"/>
          <a:ext cx="981278" cy="244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Narrow" pitchFamily="34" charset="0"/>
            </a:rPr>
            <a:t>Ridding of unpleasant odors</a:t>
          </a:r>
          <a:endParaRPr lang="en-US" sz="1300" b="1" kern="1200" dirty="0">
            <a:latin typeface="Arial Narrow" pitchFamily="34" charset="0"/>
          </a:endParaRPr>
        </a:p>
      </dsp:txBody>
      <dsp:txXfrm>
        <a:off x="1013684" y="978766"/>
        <a:ext cx="981278" cy="978766"/>
      </dsp:txXfrm>
    </dsp:sp>
    <dsp:sp modelId="{28B50EA8-7CCD-41BF-A97B-4E0F851A2001}">
      <dsp:nvSpPr>
        <dsp:cNvPr id="0" name=""/>
        <dsp:cNvSpPr/>
      </dsp:nvSpPr>
      <dsp:spPr>
        <a:xfrm>
          <a:off x="1096912" y="146814"/>
          <a:ext cx="814822" cy="8148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CBB3D-0993-4666-8D73-7ADB029B6F07}">
      <dsp:nvSpPr>
        <dsp:cNvPr id="0" name=""/>
        <dsp:cNvSpPr/>
      </dsp:nvSpPr>
      <dsp:spPr>
        <a:xfrm>
          <a:off x="2024401" y="0"/>
          <a:ext cx="981278" cy="244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Narrow" pitchFamily="34" charset="0"/>
            </a:rPr>
            <a:t>Eliminating  smoke</a:t>
          </a:r>
          <a:endParaRPr lang="en-US" sz="1300" b="1" kern="1200" dirty="0">
            <a:latin typeface="Arial Narrow" pitchFamily="34" charset="0"/>
          </a:endParaRPr>
        </a:p>
      </dsp:txBody>
      <dsp:txXfrm>
        <a:off x="2024401" y="978766"/>
        <a:ext cx="981278" cy="978766"/>
      </dsp:txXfrm>
    </dsp:sp>
    <dsp:sp modelId="{B92D97DA-A2CB-4E0E-B282-E0D5E939270D}">
      <dsp:nvSpPr>
        <dsp:cNvPr id="0" name=""/>
        <dsp:cNvSpPr/>
      </dsp:nvSpPr>
      <dsp:spPr>
        <a:xfrm>
          <a:off x="2107629" y="146814"/>
          <a:ext cx="814822" cy="8148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14743-A09E-47AF-9520-FB2FB8ACFD6A}">
      <dsp:nvSpPr>
        <dsp:cNvPr id="0" name=""/>
        <dsp:cNvSpPr/>
      </dsp:nvSpPr>
      <dsp:spPr>
        <a:xfrm>
          <a:off x="3035117" y="0"/>
          <a:ext cx="981278" cy="244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Narrow" pitchFamily="34" charset="0"/>
            </a:rPr>
            <a:t>Liquidating allergens</a:t>
          </a:r>
          <a:endParaRPr lang="en-US" sz="1300" b="1" kern="1200" dirty="0">
            <a:latin typeface="Arial Narrow" pitchFamily="34" charset="0"/>
          </a:endParaRPr>
        </a:p>
      </dsp:txBody>
      <dsp:txXfrm>
        <a:off x="3035117" y="978766"/>
        <a:ext cx="981278" cy="978766"/>
      </dsp:txXfrm>
    </dsp:sp>
    <dsp:sp modelId="{7795238A-1721-42F9-94A7-09F8C530463D}">
      <dsp:nvSpPr>
        <dsp:cNvPr id="0" name=""/>
        <dsp:cNvSpPr/>
      </dsp:nvSpPr>
      <dsp:spPr>
        <a:xfrm>
          <a:off x="3118345" y="146814"/>
          <a:ext cx="814822" cy="8148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54C81-41F8-4A3D-B232-1E2AD18F746C}">
      <dsp:nvSpPr>
        <dsp:cNvPr id="0" name=""/>
        <dsp:cNvSpPr/>
      </dsp:nvSpPr>
      <dsp:spPr>
        <a:xfrm>
          <a:off x="4045834" y="0"/>
          <a:ext cx="981278" cy="244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Narrow" pitchFamily="34" charset="0"/>
            </a:rPr>
            <a:t>Stopping mustiness</a:t>
          </a:r>
          <a:endParaRPr lang="en-US" sz="1300" b="1" kern="1200" dirty="0">
            <a:latin typeface="Arial Narrow" pitchFamily="34" charset="0"/>
          </a:endParaRPr>
        </a:p>
      </dsp:txBody>
      <dsp:txXfrm>
        <a:off x="4045834" y="978766"/>
        <a:ext cx="981278" cy="978766"/>
      </dsp:txXfrm>
    </dsp:sp>
    <dsp:sp modelId="{C88E1684-D2E4-4FCE-8009-EFC8D8505FA9}">
      <dsp:nvSpPr>
        <dsp:cNvPr id="0" name=""/>
        <dsp:cNvSpPr/>
      </dsp:nvSpPr>
      <dsp:spPr>
        <a:xfrm>
          <a:off x="4129062" y="146814"/>
          <a:ext cx="814822" cy="8148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A8DEF-0804-4B81-BFCB-12F1DE72DB5D}">
      <dsp:nvSpPr>
        <dsp:cNvPr id="0" name=""/>
        <dsp:cNvSpPr/>
      </dsp:nvSpPr>
      <dsp:spPr>
        <a:xfrm>
          <a:off x="5056550" y="0"/>
          <a:ext cx="981278" cy="244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Narrow" pitchFamily="34" charset="0"/>
            </a:rPr>
            <a:t>Preventing mold &amp; mildew</a:t>
          </a:r>
          <a:endParaRPr lang="en-US" sz="1300" b="1" kern="1200" dirty="0">
            <a:latin typeface="Arial Narrow" pitchFamily="34" charset="0"/>
          </a:endParaRPr>
        </a:p>
      </dsp:txBody>
      <dsp:txXfrm>
        <a:off x="5056550" y="978766"/>
        <a:ext cx="981278" cy="978766"/>
      </dsp:txXfrm>
    </dsp:sp>
    <dsp:sp modelId="{C242691E-A560-4CFF-A74B-0251A48B14C8}">
      <dsp:nvSpPr>
        <dsp:cNvPr id="0" name=""/>
        <dsp:cNvSpPr/>
      </dsp:nvSpPr>
      <dsp:spPr>
        <a:xfrm>
          <a:off x="5139778" y="146814"/>
          <a:ext cx="814822" cy="8148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73AE2-7F5D-4298-8D64-1D8363CE81B6}">
      <dsp:nvSpPr>
        <dsp:cNvPr id="0" name=""/>
        <dsp:cNvSpPr/>
      </dsp:nvSpPr>
      <dsp:spPr>
        <a:xfrm>
          <a:off x="6067267" y="0"/>
          <a:ext cx="981278" cy="244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Narrow" pitchFamily="34" charset="0"/>
            </a:rPr>
            <a:t>Eliminating viruses and bacteria</a:t>
          </a:r>
          <a:endParaRPr lang="en-US" sz="1300" b="1" kern="1200" dirty="0">
            <a:latin typeface="Arial Narrow" pitchFamily="34" charset="0"/>
          </a:endParaRPr>
        </a:p>
      </dsp:txBody>
      <dsp:txXfrm>
        <a:off x="6067267" y="978766"/>
        <a:ext cx="981278" cy="978766"/>
      </dsp:txXfrm>
    </dsp:sp>
    <dsp:sp modelId="{CA161DD1-33A0-4DBC-9A62-F3F38517830C}">
      <dsp:nvSpPr>
        <dsp:cNvPr id="0" name=""/>
        <dsp:cNvSpPr/>
      </dsp:nvSpPr>
      <dsp:spPr>
        <a:xfrm>
          <a:off x="6150495" y="146814"/>
          <a:ext cx="814822" cy="8148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7299A-4766-4774-A26A-FB56931A93FE}">
      <dsp:nvSpPr>
        <dsp:cNvPr id="0" name=""/>
        <dsp:cNvSpPr/>
      </dsp:nvSpPr>
      <dsp:spPr>
        <a:xfrm>
          <a:off x="7077984" y="0"/>
          <a:ext cx="981278" cy="244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Narrow" pitchFamily="34" charset="0"/>
            </a:rPr>
            <a:t>Protecting health </a:t>
          </a:r>
          <a:endParaRPr lang="en-US" sz="1300" b="1" kern="1200" dirty="0">
            <a:latin typeface="Arial Narrow" pitchFamily="34" charset="0"/>
          </a:endParaRPr>
        </a:p>
      </dsp:txBody>
      <dsp:txXfrm>
        <a:off x="7077984" y="978766"/>
        <a:ext cx="981278" cy="978766"/>
      </dsp:txXfrm>
    </dsp:sp>
    <dsp:sp modelId="{FC61911D-7176-4A1E-82AE-804442340F36}">
      <dsp:nvSpPr>
        <dsp:cNvPr id="0" name=""/>
        <dsp:cNvSpPr/>
      </dsp:nvSpPr>
      <dsp:spPr>
        <a:xfrm>
          <a:off x="7161211" y="146814"/>
          <a:ext cx="814822" cy="8148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237B0-4C0D-430B-B5B2-285919342200}">
      <dsp:nvSpPr>
        <dsp:cNvPr id="0" name=""/>
        <dsp:cNvSpPr/>
      </dsp:nvSpPr>
      <dsp:spPr>
        <a:xfrm>
          <a:off x="8088700" y="0"/>
          <a:ext cx="981278" cy="244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Narrow" pitchFamily="34" charset="0"/>
            </a:rPr>
            <a:t>Lowering risk of infection  </a:t>
          </a:r>
          <a:endParaRPr lang="en-US" sz="1300" b="1" kern="1200" dirty="0">
            <a:latin typeface="Arial Narrow" pitchFamily="34" charset="0"/>
          </a:endParaRPr>
        </a:p>
      </dsp:txBody>
      <dsp:txXfrm>
        <a:off x="8088700" y="978766"/>
        <a:ext cx="981278" cy="978766"/>
      </dsp:txXfrm>
    </dsp:sp>
    <dsp:sp modelId="{CEBBE763-20F9-498B-A651-C6F8ABD1434C}">
      <dsp:nvSpPr>
        <dsp:cNvPr id="0" name=""/>
        <dsp:cNvSpPr/>
      </dsp:nvSpPr>
      <dsp:spPr>
        <a:xfrm>
          <a:off x="8171928" y="146814"/>
          <a:ext cx="814822" cy="8148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348C4-99BC-4D03-8262-5D78DEC0A111}">
      <dsp:nvSpPr>
        <dsp:cNvPr id="0" name=""/>
        <dsp:cNvSpPr/>
      </dsp:nvSpPr>
      <dsp:spPr>
        <a:xfrm>
          <a:off x="907218" y="1957532"/>
          <a:ext cx="8165728" cy="36703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7CF0-4032-4AA6-B3AC-F1E6EDD3477A}">
      <dsp:nvSpPr>
        <dsp:cNvPr id="0" name=""/>
        <dsp:cNvSpPr/>
      </dsp:nvSpPr>
      <dsp:spPr>
        <a:xfrm>
          <a:off x="-3290375" y="-506171"/>
          <a:ext cx="3923804" cy="3923804"/>
        </a:xfrm>
        <a:prstGeom prst="blockArc">
          <a:avLst>
            <a:gd name="adj1" fmla="val 18900000"/>
            <a:gd name="adj2" fmla="val 2700000"/>
            <a:gd name="adj3" fmla="val 55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D472A-7974-4FB6-801D-F1DC9072D116}">
      <dsp:nvSpPr>
        <dsp:cNvPr id="0" name=""/>
        <dsp:cNvSpPr/>
      </dsp:nvSpPr>
      <dsp:spPr>
        <a:xfrm>
          <a:off x="332189" y="120431"/>
          <a:ext cx="7724240" cy="654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520" tIns="50800" rIns="50800" bIns="508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rgbClr val="002060"/>
              </a:solidFill>
            </a:rPr>
            <a:t>FN®  Coatings: </a:t>
          </a:r>
          <a:endParaRPr lang="cs-CZ" sz="2000" b="1" kern="1200" dirty="0" smtClean="0">
            <a:solidFill>
              <a:srgbClr val="002060"/>
            </a:solidFill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Innovative and motivated application &amp; distribution companies</a:t>
          </a:r>
          <a:endParaRPr lang="cs-CZ" sz="2000" b="1" kern="1200" dirty="0">
            <a:solidFill>
              <a:srgbClr val="002060"/>
            </a:solidFill>
          </a:endParaRPr>
        </a:p>
      </dsp:txBody>
      <dsp:txXfrm>
        <a:off x="332189" y="120431"/>
        <a:ext cx="7724240" cy="654703"/>
      </dsp:txXfrm>
    </dsp:sp>
    <dsp:sp modelId="{2460AE2B-2754-41BC-B2B1-2E38B85A1FFB}">
      <dsp:nvSpPr>
        <dsp:cNvPr id="0" name=""/>
        <dsp:cNvSpPr/>
      </dsp:nvSpPr>
      <dsp:spPr>
        <a:xfrm>
          <a:off x="52252" y="167845"/>
          <a:ext cx="559874" cy="559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6DA09-5AB5-49F1-BDC1-53CDA1A88BA4}">
      <dsp:nvSpPr>
        <dsp:cNvPr id="0" name=""/>
        <dsp:cNvSpPr/>
      </dsp:nvSpPr>
      <dsp:spPr>
        <a:xfrm>
          <a:off x="588980" y="825447"/>
          <a:ext cx="7467449" cy="588602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52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Joint Venture partners  </a:t>
          </a:r>
          <a:endParaRPr lang="cs-CZ" sz="2000" b="1" kern="1200" dirty="0">
            <a:solidFill>
              <a:srgbClr val="002060"/>
            </a:solidFill>
          </a:endParaRPr>
        </a:p>
      </dsp:txBody>
      <dsp:txXfrm>
        <a:off x="588980" y="825447"/>
        <a:ext cx="7467449" cy="588602"/>
      </dsp:txXfrm>
    </dsp:sp>
    <dsp:sp modelId="{6952A56E-EC03-4E18-923F-CDD50B0B00CE}">
      <dsp:nvSpPr>
        <dsp:cNvPr id="0" name=""/>
        <dsp:cNvSpPr/>
      </dsp:nvSpPr>
      <dsp:spPr>
        <a:xfrm>
          <a:off x="309043" y="839811"/>
          <a:ext cx="559874" cy="559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BCA73-D584-4522-A598-A45AE7BC1507}">
      <dsp:nvSpPr>
        <dsp:cNvPr id="0" name=""/>
        <dsp:cNvSpPr/>
      </dsp:nvSpPr>
      <dsp:spPr>
        <a:xfrm>
          <a:off x="588980" y="1518434"/>
          <a:ext cx="7467449" cy="546558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52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Progressive Architect Firms </a:t>
          </a:r>
          <a:endParaRPr lang="cs-CZ" sz="2000" b="1" kern="1200" dirty="0">
            <a:solidFill>
              <a:srgbClr val="002060"/>
            </a:solidFill>
          </a:endParaRPr>
        </a:p>
      </dsp:txBody>
      <dsp:txXfrm>
        <a:off x="588980" y="1518434"/>
        <a:ext cx="7467449" cy="546558"/>
      </dsp:txXfrm>
    </dsp:sp>
    <dsp:sp modelId="{3DCD1069-AA24-4DB4-8752-5CD417BA9E01}">
      <dsp:nvSpPr>
        <dsp:cNvPr id="0" name=""/>
        <dsp:cNvSpPr/>
      </dsp:nvSpPr>
      <dsp:spPr>
        <a:xfrm>
          <a:off x="309043" y="1511776"/>
          <a:ext cx="559874" cy="559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52110-2DE4-46AD-8A9F-9E2D18377476}">
      <dsp:nvSpPr>
        <dsp:cNvPr id="0" name=""/>
        <dsp:cNvSpPr/>
      </dsp:nvSpPr>
      <dsp:spPr>
        <a:xfrm>
          <a:off x="332189" y="2239729"/>
          <a:ext cx="7724240" cy="447899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52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Investors  for commercialization of our other nanotechnologies</a:t>
          </a:r>
          <a:endParaRPr lang="cs-CZ" sz="2000" b="1" kern="1200" dirty="0"/>
        </a:p>
      </dsp:txBody>
      <dsp:txXfrm>
        <a:off x="332189" y="2239729"/>
        <a:ext cx="7724240" cy="447899"/>
      </dsp:txXfrm>
    </dsp:sp>
    <dsp:sp modelId="{C23F8A21-D7DB-4D2E-9930-3A38D1773965}">
      <dsp:nvSpPr>
        <dsp:cNvPr id="0" name=""/>
        <dsp:cNvSpPr/>
      </dsp:nvSpPr>
      <dsp:spPr>
        <a:xfrm>
          <a:off x="52252" y="2183742"/>
          <a:ext cx="559874" cy="559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26820-4168-4D03-A2FE-64AA87DFE2CD}">
      <dsp:nvSpPr>
        <dsp:cNvPr id="0" name=""/>
        <dsp:cNvSpPr/>
      </dsp:nvSpPr>
      <dsp:spPr>
        <a:xfrm>
          <a:off x="0" y="0"/>
          <a:ext cx="8847784" cy="3082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PARTNERS TO APPROACH AND CAPTURE THE AUSTRIAN MARKET</a:t>
          </a:r>
          <a:r>
            <a:rPr lang="cs-CZ" sz="2300" b="1" kern="1200" dirty="0" smtClean="0">
              <a:solidFill>
                <a:schemeClr val="bg1"/>
              </a:solidFill>
            </a:rPr>
            <a:t>:</a:t>
          </a:r>
          <a:endParaRPr lang="cs-CZ" sz="2300" b="1" kern="1200" dirty="0" smtClean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Protection of building</a:t>
          </a:r>
          <a:r>
            <a:rPr lang="en-US" sz="2400" kern="1200" dirty="0" smtClean="0"/>
            <a:t> facades </a:t>
          </a:r>
          <a:endParaRPr lang="cs-CZ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Creating healthy environment in </a:t>
          </a:r>
          <a:r>
            <a:rPr lang="en-US" sz="2400" kern="1200" dirty="0" smtClean="0"/>
            <a:t>public </a:t>
          </a:r>
          <a:r>
            <a:rPr lang="cs-CZ" sz="2400" kern="1200" dirty="0" smtClean="0"/>
            <a:t>buildings</a:t>
          </a:r>
          <a:r>
            <a:rPr lang="en-US" sz="2400" kern="1200" dirty="0" smtClean="0"/>
            <a:t> (schools, preschools, airports,  offices)</a:t>
          </a:r>
          <a:endParaRPr lang="cs-CZ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Hospitals with  low HAI (hospital acquired infections)</a:t>
          </a:r>
          <a:endParaRPr lang="cs-CZ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Air </a:t>
          </a:r>
          <a:r>
            <a:rPr lang="en-US" sz="2400" kern="1200" dirty="0" smtClean="0"/>
            <a:t>purification</a:t>
          </a:r>
          <a:endParaRPr lang="cs-CZ" sz="2400" kern="1200" dirty="0"/>
        </a:p>
      </dsp:txBody>
      <dsp:txXfrm>
        <a:off x="2077826" y="0"/>
        <a:ext cx="6769957" cy="3082693"/>
      </dsp:txXfrm>
    </dsp:sp>
    <dsp:sp modelId="{C5D71B87-4B55-4238-969F-71F2038FD480}">
      <dsp:nvSpPr>
        <dsp:cNvPr id="0" name=""/>
        <dsp:cNvSpPr/>
      </dsp:nvSpPr>
      <dsp:spPr>
        <a:xfrm>
          <a:off x="169819" y="814533"/>
          <a:ext cx="1756143" cy="18139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D93D-C0B8-4664-938F-60757654197D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B0E3-8378-4133-9F1A-6D2F68F8E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6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52" indent="-28571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48" indent="-22856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88" indent="-22856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28" indent="-22856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67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07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546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85" indent="-2285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6D3164-1CD3-4F3B-B392-DC0BA5F38617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8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9F29-AFA6-44C6-821A-B6F0ED061373}" type="datetimeFigureOut">
              <a:rPr lang="cs-CZ" smtClean="0"/>
              <a:t>18. 4. 2016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508F-302A-453D-B9CA-0CCD2D70F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2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9F29-AFA6-44C6-821A-B6F0ED061373}" type="datetimeFigureOut">
              <a:rPr lang="cs-CZ" smtClean="0"/>
              <a:t>18. 4. 2016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508F-302A-453D-B9CA-0CCD2D70F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34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9F29-AFA6-44C6-821A-B6F0ED061373}" type="datetimeFigureOut">
              <a:rPr lang="cs-CZ" smtClean="0"/>
              <a:t>18. 4. 2016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508F-302A-453D-B9CA-0CCD2D70F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95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9F29-AFA6-44C6-821A-B6F0ED061373}" type="datetimeFigureOut">
              <a:rPr lang="cs-CZ" smtClean="0"/>
              <a:t>18. 4. 2016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508F-302A-453D-B9CA-0CCD2D70F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4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9F29-AFA6-44C6-821A-B6F0ED061373}" type="datetimeFigureOut">
              <a:rPr lang="cs-CZ" smtClean="0"/>
              <a:t>18. 4. 2016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508F-302A-453D-B9CA-0CCD2D70F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06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9F29-AFA6-44C6-821A-B6F0ED061373}" type="datetimeFigureOut">
              <a:rPr lang="cs-CZ" smtClean="0"/>
              <a:t>18. 4. 2016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508F-302A-453D-B9CA-0CCD2D70F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72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9F29-AFA6-44C6-821A-B6F0ED061373}" type="datetimeFigureOut">
              <a:rPr lang="cs-CZ" smtClean="0"/>
              <a:t>18. 4. 2016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508F-302A-453D-B9CA-0CCD2D70F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4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9F29-AFA6-44C6-821A-B6F0ED061373}" type="datetimeFigureOut">
              <a:rPr lang="cs-CZ" smtClean="0"/>
              <a:t>18. 4. 2016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508F-302A-453D-B9CA-0CCD2D70F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28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9F29-AFA6-44C6-821A-B6F0ED061373}" type="datetimeFigureOut">
              <a:rPr lang="cs-CZ" smtClean="0"/>
              <a:t>18. 4. 2016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508F-302A-453D-B9CA-0CCD2D70F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95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9F29-AFA6-44C6-821A-B6F0ED061373}" type="datetimeFigureOut">
              <a:rPr lang="cs-CZ" smtClean="0"/>
              <a:t>18. 4. 2016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508F-302A-453D-B9CA-0CCD2D70F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9F29-AFA6-44C6-821A-B6F0ED061373}" type="datetimeFigureOut">
              <a:rPr lang="cs-CZ" smtClean="0"/>
              <a:t>18. 4. 2016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508F-302A-453D-B9CA-0CCD2D70F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76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E9F29-AFA6-44C6-821A-B6F0ED061373}" type="datetimeFigureOut">
              <a:rPr lang="cs-CZ" smtClean="0"/>
              <a:t>18. 4. 2016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3508F-302A-453D-B9CA-0CCD2D70F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08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26" Type="http://schemas.openxmlformats.org/officeDocument/2006/relationships/image" Target="../media/image23.jpeg"/><Relationship Id="rId3" Type="http://schemas.openxmlformats.org/officeDocument/2006/relationships/image" Target="../media/image1.jpeg"/><Relationship Id="rId21" Type="http://schemas.openxmlformats.org/officeDocument/2006/relationships/image" Target="../media/image18.pn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../index.htm" TargetMode="External"/><Relationship Id="rId24" Type="http://schemas.openxmlformats.org/officeDocument/2006/relationships/image" Target="../media/image21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10" Type="http://schemas.openxmlformats.org/officeDocument/2006/relationships/image" Target="../media/image8.emf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Relationship Id="rId22" Type="http://schemas.openxmlformats.org/officeDocument/2006/relationships/image" Target="../media/image19.emf"/><Relationship Id="rId27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../index.htm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4.png"/><Relationship Id="rId18" Type="http://schemas.openxmlformats.org/officeDocument/2006/relationships/image" Target="../media/image39.emf"/><Relationship Id="rId3" Type="http://schemas.openxmlformats.org/officeDocument/2006/relationships/image" Target="../media/image29.png"/><Relationship Id="rId21" Type="http://schemas.openxmlformats.org/officeDocument/2006/relationships/image" Target="../media/image42.emf"/><Relationship Id="rId7" Type="http://schemas.openxmlformats.org/officeDocument/2006/relationships/image" Target="../media/image33.png"/><Relationship Id="rId12" Type="http://schemas.microsoft.com/office/2007/relationships/diagramDrawing" Target="../diagrams/drawing3.xml"/><Relationship Id="rId17" Type="http://schemas.openxmlformats.org/officeDocument/2006/relationships/image" Target="../media/image38.emf"/><Relationship Id="rId2" Type="http://schemas.openxmlformats.org/officeDocument/2006/relationships/image" Target="../media/image28.jpeg"/><Relationship Id="rId16" Type="http://schemas.openxmlformats.org/officeDocument/2006/relationships/image" Target="../media/image37.jpe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31.jpeg"/><Relationship Id="rId15" Type="http://schemas.openxmlformats.org/officeDocument/2006/relationships/image" Target="../media/image36.emf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40.emf"/><Relationship Id="rId4" Type="http://schemas.openxmlformats.org/officeDocument/2006/relationships/image" Target="../media/image30.jpeg"/><Relationship Id="rId9" Type="http://schemas.openxmlformats.org/officeDocument/2006/relationships/diagramLayout" Target="../diagrams/layout3.xml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13" y="2149902"/>
            <a:ext cx="1072110" cy="726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13" y="1371600"/>
            <a:ext cx="1081488" cy="66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Obrázek 6" descr="http://www.aktivnistena.cz/progres/tinymce/up/files/inovac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13" y="0"/>
            <a:ext cx="1072110" cy="128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Obrázek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13" y="4648200"/>
            <a:ext cx="1049787" cy="107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FNnanoInc\Desktop\REFERENCE\CA patent CA 2,707,219 F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126" y="864096"/>
            <a:ext cx="575712" cy="791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FNnanoInc\Desktop\REFERENCE\Diplom Ceska inovace 20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51632" y="5827949"/>
            <a:ext cx="760206" cy="1075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FNnanoInc\Desktop\REFERENCE\inovace roku 20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12" y="2975269"/>
            <a:ext cx="1106745" cy="1579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98" y="0"/>
            <a:ext cx="592867" cy="843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Obrázek 3" descr="Logo Advanced Materials 10081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0" y="185736"/>
            <a:ext cx="5605908" cy="147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FNnanoInc\Desktop\REFERENCE\issued patents cover pages\FN Patent 1 C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64" y="1718045"/>
            <a:ext cx="583357" cy="80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258040" y="2068609"/>
            <a:ext cx="6062551" cy="16158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FN</a:t>
            </a:r>
            <a:r>
              <a:rPr lang="en-US" sz="3600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®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 Coating Technology</a:t>
            </a:r>
          </a:p>
          <a:p>
            <a:pPr algn="ctr">
              <a:defRPr/>
            </a:pPr>
            <a:r>
              <a:rPr lang="en-US" sz="27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Creating healthy environments</a:t>
            </a:r>
          </a:p>
          <a:p>
            <a:pPr algn="ctr">
              <a:defRPr/>
            </a:pPr>
            <a:endParaRPr lang="en-US" sz="3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68" y="4928813"/>
            <a:ext cx="524378" cy="39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13568" y="5549574"/>
            <a:ext cx="1325048" cy="3491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272" y="4941596"/>
            <a:ext cx="717973" cy="423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52" y="4874584"/>
            <a:ext cx="1962620" cy="53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46" y="4944170"/>
            <a:ext cx="627145" cy="39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05" y="2580448"/>
            <a:ext cx="560238" cy="803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prochazka\Desktop\FNNANO zaloha\Documents\ZALOHY\flash disky bckp\Central EU\francie\pomoc\Patent JAR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93" y="3479910"/>
            <a:ext cx="558705" cy="768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70" y="6077127"/>
            <a:ext cx="1079136" cy="453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93812"/>
            <a:ext cx="632076" cy="491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32427"/>
            <a:ext cx="575784" cy="433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Obrázek 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92" y="5866351"/>
            <a:ext cx="1324968" cy="635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prochazka\Desktop\TESTY, EXPERTNÍ STANOVISKA, REFERENCE, CERTIFIKÁTY\maccao, HK, Japan patents\Maccao pat kat039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5940486"/>
            <a:ext cx="619530" cy="85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ochazka\Desktop\TESTY, EXPERTNÍ STANOVISKA, REFERENCE, CERTIFIKÁTY\maccao, HK, Japan patents\patent FN-japan015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63" y="5205048"/>
            <a:ext cx="602827" cy="85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ochazka\Desktop\TESTY, EXPERTNÍ STANOVISKA, REFERENCE, CERTIFIKÁTY\maccao, HK, Japan patents\Hong Kong FN2041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4329928"/>
            <a:ext cx="619530" cy="85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7629" y="4724400"/>
            <a:ext cx="692332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prochazka\Desktop\2015\EBA2015\National Champion 2015-16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63" y="0"/>
            <a:ext cx="2932158" cy="688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3275" y="34025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Lithium batteries</a:t>
            </a:r>
          </a:p>
          <a:p>
            <a:r>
              <a:rPr lang="en-US" dirty="0"/>
              <a:t>Nano TiO</a:t>
            </a:r>
            <a:r>
              <a:rPr lang="en-US" baseline="-25000" dirty="0"/>
              <a:t>2</a:t>
            </a:r>
            <a:r>
              <a:rPr lang="en-US" dirty="0"/>
              <a:t> production</a:t>
            </a:r>
          </a:p>
          <a:p>
            <a:r>
              <a:rPr lang="en-US" dirty="0"/>
              <a:t>Nano-materials for </a:t>
            </a:r>
            <a:r>
              <a:rPr lang="en-US" dirty="0" err="1"/>
              <a:t>Thermobarriers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87" y="297525"/>
            <a:ext cx="2793656" cy="1118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04791724"/>
              </p:ext>
            </p:extLst>
          </p:nvPr>
        </p:nvGraphicFramePr>
        <p:xfrm>
          <a:off x="-296563" y="1124006"/>
          <a:ext cx="6499655" cy="545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05516608"/>
              </p:ext>
            </p:extLst>
          </p:nvPr>
        </p:nvGraphicFramePr>
        <p:xfrm>
          <a:off x="3669957" y="1186823"/>
          <a:ext cx="7982464" cy="543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41405" y="6105378"/>
            <a:ext cx="4324865" cy="712920"/>
            <a:chOff x="327515" y="588906"/>
            <a:chExt cx="1344539" cy="1344539"/>
          </a:xfrm>
        </p:grpSpPr>
        <p:sp>
          <p:nvSpPr>
            <p:cNvPr id="9" name="Rounded Rectangle 8"/>
            <p:cNvSpPr/>
            <p:nvPr/>
          </p:nvSpPr>
          <p:spPr>
            <a:xfrm>
              <a:off x="327515" y="588906"/>
              <a:ext cx="1344539" cy="134453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93150" y="654541"/>
              <a:ext cx="1213269" cy="12132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86240" y="6167163"/>
            <a:ext cx="376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Specialty nano-materials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Obrázek 3" descr="Logo Advanced Materials 100810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0" y="237479"/>
            <a:ext cx="4560395" cy="119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Elbow Connector 14"/>
          <p:cNvCxnSpPr/>
          <p:nvPr/>
        </p:nvCxnSpPr>
        <p:spPr>
          <a:xfrm rot="16200000" flipH="1">
            <a:off x="6641760" y="3367217"/>
            <a:ext cx="2953263" cy="420128"/>
          </a:xfrm>
          <a:prstGeom prst="bentConnector3">
            <a:avLst>
              <a:gd name="adj1" fmla="val 627"/>
            </a:avLst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7619" y="3218934"/>
            <a:ext cx="0" cy="531341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5128056" y="579030"/>
            <a:ext cx="483944" cy="512806"/>
          </a:xfrm>
          <a:prstGeom prst="rightArrow">
            <a:avLst>
              <a:gd name="adj1" fmla="val 54820"/>
              <a:gd name="adj2" fmla="val 463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-31686" y="609861"/>
            <a:ext cx="230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800">
                <a:solidFill>
                  <a:srgbClr val="F61A1F"/>
                </a:solidFill>
                <a:latin typeface="+mj-lt"/>
              </a:defRPr>
            </a:lvl1pPr>
          </a:lstStyle>
          <a:p>
            <a:r>
              <a:rPr lang="cs-CZ" dirty="0" smtClean="0">
                <a:latin typeface="+mn-lt"/>
              </a:rPr>
              <a:t>INTERI</a:t>
            </a:r>
            <a:r>
              <a:rPr lang="en-US" dirty="0" smtClean="0">
                <a:latin typeface="+mn-lt"/>
              </a:rPr>
              <a:t>O</a:t>
            </a:r>
            <a:r>
              <a:rPr lang="cs-CZ" dirty="0" smtClean="0">
                <a:latin typeface="+mn-lt"/>
              </a:rPr>
              <a:t>R</a:t>
            </a:r>
            <a:endParaRPr lang="cs-CZ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-922095" y="5354726"/>
            <a:ext cx="230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61A1F"/>
                </a:solidFill>
              </a:rPr>
              <a:t>EXTERI</a:t>
            </a:r>
            <a:r>
              <a:rPr lang="en-US" sz="2800" dirty="0" smtClean="0">
                <a:solidFill>
                  <a:srgbClr val="F61A1F"/>
                </a:solidFill>
              </a:rPr>
              <a:t>O</a:t>
            </a:r>
            <a:r>
              <a:rPr lang="cs-CZ" sz="2800" dirty="0" smtClean="0">
                <a:solidFill>
                  <a:srgbClr val="F61A1F"/>
                </a:solidFill>
              </a:rPr>
              <a:t>R</a:t>
            </a:r>
            <a:endParaRPr lang="cs-CZ" sz="2800" dirty="0">
              <a:solidFill>
                <a:srgbClr val="F61A1F"/>
              </a:solidFill>
            </a:endParaRPr>
          </a:p>
        </p:txBody>
      </p:sp>
      <p:grpSp>
        <p:nvGrpSpPr>
          <p:cNvPr id="29" name="Group 60"/>
          <p:cNvGrpSpPr/>
          <p:nvPr/>
        </p:nvGrpSpPr>
        <p:grpSpPr>
          <a:xfrm>
            <a:off x="2563079" y="4176082"/>
            <a:ext cx="3013991" cy="1250889"/>
            <a:chOff x="-76822" y="1981694"/>
            <a:chExt cx="4481908" cy="2664335"/>
          </a:xfrm>
        </p:grpSpPr>
        <p:pic>
          <p:nvPicPr>
            <p:cNvPr id="30" name="Picture 1" descr="C:\Users\backup\Desktop\URGENT\vILLA bIANCA PRE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6" y="2181603"/>
              <a:ext cx="4343400" cy="2464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62"/>
            <p:cNvSpPr txBox="1"/>
            <p:nvPr/>
          </p:nvSpPr>
          <p:spPr>
            <a:xfrm>
              <a:off x="-76822" y="1981694"/>
              <a:ext cx="3512354" cy="101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FFFF00"/>
                  </a:solidFill>
                </a:rPr>
                <a:t>BEFORE</a:t>
              </a:r>
            </a:p>
          </p:txBody>
        </p:sp>
      </p:grpSp>
      <p:grpSp>
        <p:nvGrpSpPr>
          <p:cNvPr id="32" name="Group 63"/>
          <p:cNvGrpSpPr/>
          <p:nvPr/>
        </p:nvGrpSpPr>
        <p:grpSpPr>
          <a:xfrm>
            <a:off x="5577069" y="4176082"/>
            <a:ext cx="3355263" cy="1282339"/>
            <a:chOff x="4271913" y="1977086"/>
            <a:chExt cx="4747728" cy="2668943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2172430"/>
              <a:ext cx="4636553" cy="2473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66"/>
            <p:cNvSpPr txBox="1"/>
            <p:nvPr/>
          </p:nvSpPr>
          <p:spPr>
            <a:xfrm>
              <a:off x="4271913" y="1977086"/>
              <a:ext cx="2125445" cy="99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500" dirty="0" smtClean="0">
                  <a:solidFill>
                    <a:srgbClr val="FFFF00"/>
                  </a:solidFill>
                </a:rPr>
                <a:t>AFTER</a:t>
              </a:r>
              <a:endParaRPr lang="en-US" sz="25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5" name="Picture 3" descr="C:\Users\FNnanoInc\Desktop\REFERENCE\manes hotovo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38" y="5622938"/>
            <a:ext cx="3276695" cy="9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prochazka\Desktop\pro web aktuallization\Zamek Paskov nano4 people\2014-10-09 12.39.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24" y="5622938"/>
            <a:ext cx="2920848" cy="9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prochazka\Desktop\pro web aktuallization\sochy Pasko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5" y="5622938"/>
            <a:ext cx="2084293" cy="9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5" y="4269938"/>
            <a:ext cx="2084294" cy="115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1053" y="1133081"/>
            <a:ext cx="9072947" cy="2446915"/>
            <a:chOff x="0" y="2133600"/>
            <a:chExt cx="9144000" cy="2438400"/>
          </a:xfrm>
        </p:grpSpPr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3884217601"/>
                </p:ext>
              </p:extLst>
            </p:nvPr>
          </p:nvGraphicFramePr>
          <p:xfrm>
            <a:off x="0" y="2133600"/>
            <a:ext cx="9144000" cy="243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237508"/>
              <a:ext cx="889595" cy="9143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0" descr="stop sbs.gif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028" y="2265784"/>
              <a:ext cx="927591" cy="817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09799"/>
              <a:ext cx="921075" cy="9421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 descr="http://www.healthandadvices.com/healthfacts/wp-content/uploads/2009/03/dangeroushabbit-300x283.jp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rgbClr val="CC3300">
                  <a:alpha val="32157"/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496" y="2209799"/>
              <a:ext cx="892703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209799"/>
              <a:ext cx="898996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818" y="2237508"/>
              <a:ext cx="889767" cy="9143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225534"/>
              <a:ext cx="939205" cy="910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599" y="2209798"/>
              <a:ext cx="838201" cy="914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907" y="2237507"/>
              <a:ext cx="881893" cy="8866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" name="Group 11"/>
            <p:cNvGrpSpPr/>
            <p:nvPr/>
          </p:nvGrpSpPr>
          <p:grpSpPr>
            <a:xfrm>
              <a:off x="2144448" y="2277174"/>
              <a:ext cx="827352" cy="779649"/>
              <a:chOff x="990600" y="5799881"/>
              <a:chExt cx="827352" cy="77964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990600" y="5799881"/>
                <a:ext cx="827352" cy="77964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/>
              </a:p>
            </p:txBody>
          </p:sp>
          <p:cxnSp>
            <p:nvCxnSpPr>
              <p:cNvPr id="52" name="Straight Connector 51"/>
              <p:cNvCxnSpPr>
                <a:stCxn id="51" idx="7"/>
                <a:endCxn id="51" idx="3"/>
              </p:cNvCxnSpPr>
              <p:nvPr/>
            </p:nvCxnSpPr>
            <p:spPr>
              <a:xfrm flipH="1">
                <a:off x="1111763" y="5914058"/>
                <a:ext cx="585026" cy="55129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4"/>
            <p:cNvGrpSpPr/>
            <p:nvPr/>
          </p:nvGrpSpPr>
          <p:grpSpPr>
            <a:xfrm>
              <a:off x="1100915" y="2277174"/>
              <a:ext cx="827352" cy="779649"/>
              <a:chOff x="990600" y="5799881"/>
              <a:chExt cx="827352" cy="779649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990600" y="5799881"/>
                <a:ext cx="827352" cy="77964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/>
              </a:p>
            </p:txBody>
          </p:sp>
          <p:cxnSp>
            <p:nvCxnSpPr>
              <p:cNvPr id="50" name="Straight Connector 49"/>
              <p:cNvCxnSpPr>
                <a:stCxn id="49" idx="7"/>
                <a:endCxn id="49" idx="3"/>
              </p:cNvCxnSpPr>
              <p:nvPr/>
            </p:nvCxnSpPr>
            <p:spPr>
              <a:xfrm flipH="1">
                <a:off x="1111763" y="5914058"/>
                <a:ext cx="585026" cy="55129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3160022" y="2277174"/>
              <a:ext cx="827352" cy="779649"/>
              <a:chOff x="990600" y="5799881"/>
              <a:chExt cx="827352" cy="77964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990600" y="5799881"/>
                <a:ext cx="827352" cy="77964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/>
              </a:p>
            </p:txBody>
          </p:sp>
          <p:cxnSp>
            <p:nvCxnSpPr>
              <p:cNvPr id="48" name="Straight Connector 47"/>
              <p:cNvCxnSpPr>
                <a:stCxn id="47" idx="7"/>
                <a:endCxn id="47" idx="3"/>
              </p:cNvCxnSpPr>
              <p:nvPr/>
            </p:nvCxnSpPr>
            <p:spPr>
              <a:xfrm flipH="1">
                <a:off x="1111763" y="5914058"/>
                <a:ext cx="585026" cy="55129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0"/>
            <p:cNvGrpSpPr/>
            <p:nvPr/>
          </p:nvGrpSpPr>
          <p:grpSpPr>
            <a:xfrm>
              <a:off x="5227679" y="2260043"/>
              <a:ext cx="827352" cy="779649"/>
              <a:chOff x="990600" y="5799881"/>
              <a:chExt cx="827352" cy="779649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90600" y="5799881"/>
                <a:ext cx="827352" cy="77964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/>
              </a:p>
            </p:txBody>
          </p:sp>
          <p:cxnSp>
            <p:nvCxnSpPr>
              <p:cNvPr id="46" name="Straight Connector 45"/>
              <p:cNvCxnSpPr>
                <a:stCxn id="45" idx="7"/>
                <a:endCxn id="45" idx="3"/>
              </p:cNvCxnSpPr>
              <p:nvPr/>
            </p:nvCxnSpPr>
            <p:spPr>
              <a:xfrm flipH="1">
                <a:off x="1111763" y="5914058"/>
                <a:ext cx="585026" cy="55129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3"/>
            <p:cNvGrpSpPr/>
            <p:nvPr/>
          </p:nvGrpSpPr>
          <p:grpSpPr>
            <a:xfrm rot="21437894">
              <a:off x="4183124" y="2228823"/>
              <a:ext cx="827352" cy="855850"/>
              <a:chOff x="990600" y="5799881"/>
              <a:chExt cx="827352" cy="77964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990600" y="5799881"/>
                <a:ext cx="827352" cy="77964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/>
              </a:p>
            </p:txBody>
          </p:sp>
          <p:cxnSp>
            <p:nvCxnSpPr>
              <p:cNvPr id="44" name="Straight Connector 43"/>
              <p:cNvCxnSpPr>
                <a:stCxn id="43" idx="7"/>
                <a:endCxn id="43" idx="3"/>
              </p:cNvCxnSpPr>
              <p:nvPr/>
            </p:nvCxnSpPr>
            <p:spPr>
              <a:xfrm flipH="1">
                <a:off x="1111763" y="5914058"/>
                <a:ext cx="585026" cy="55129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6"/>
            <p:cNvGrpSpPr/>
            <p:nvPr/>
          </p:nvGrpSpPr>
          <p:grpSpPr>
            <a:xfrm>
              <a:off x="6172200" y="2277174"/>
              <a:ext cx="827352" cy="779649"/>
              <a:chOff x="990600" y="5799881"/>
              <a:chExt cx="827352" cy="779649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90600" y="5799881"/>
                <a:ext cx="827352" cy="77964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/>
              </a:p>
            </p:txBody>
          </p:sp>
          <p:cxnSp>
            <p:nvCxnSpPr>
              <p:cNvPr id="42" name="Straight Connector 41"/>
              <p:cNvCxnSpPr>
                <a:stCxn id="39" idx="7"/>
                <a:endCxn id="39" idx="3"/>
              </p:cNvCxnSpPr>
              <p:nvPr/>
            </p:nvCxnSpPr>
            <p:spPr>
              <a:xfrm flipH="1">
                <a:off x="1111763" y="5914058"/>
                <a:ext cx="585026" cy="55129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262286" y="291069"/>
            <a:ext cx="882203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100" dirty="0"/>
              <a:t>Multifunctional TiO</a:t>
            </a:r>
            <a:r>
              <a:rPr lang="en-US" sz="2100" baseline="-25000" dirty="0"/>
              <a:t>2</a:t>
            </a:r>
            <a:r>
              <a:rPr lang="en-US" sz="2100" dirty="0"/>
              <a:t> coatings (FN® Coatings</a:t>
            </a:r>
            <a:r>
              <a:rPr lang="en-US" sz="2100" dirty="0" smtClean="0"/>
              <a:t>) – AIR PURIFICATION TECHNOLOGY</a:t>
            </a:r>
            <a:endParaRPr lang="en-US" sz="21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77041" y="3889305"/>
            <a:ext cx="463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Permanently clean buildings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77069" y="773746"/>
            <a:ext cx="335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Clean and healthier environment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08079926"/>
              </p:ext>
            </p:extLst>
          </p:nvPr>
        </p:nvGraphicFramePr>
        <p:xfrm>
          <a:off x="481517" y="3822970"/>
          <a:ext cx="8093414" cy="2911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57180944"/>
              </p:ext>
            </p:extLst>
          </p:nvPr>
        </p:nvGraphicFramePr>
        <p:xfrm>
          <a:off x="91933" y="769601"/>
          <a:ext cx="8847784" cy="308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Zaoblený obdélník 1"/>
          <p:cNvSpPr/>
          <p:nvPr/>
        </p:nvSpPr>
        <p:spPr>
          <a:xfrm>
            <a:off x="91933" y="184826"/>
            <a:ext cx="8847785" cy="5847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600" b="1" dirty="0" smtClean="0">
                <a:solidFill>
                  <a:schemeClr val="bg1"/>
                </a:solidFill>
              </a:rPr>
              <a:t>WHAT COMMERCIAL PARTNERS WE ARE LOOKING FOR?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47024" y="892711"/>
            <a:ext cx="188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FN®  </a:t>
            </a:r>
            <a:r>
              <a:rPr lang="cs-CZ" sz="2400" dirty="0" err="1" smtClean="0"/>
              <a:t>Coatings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715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168</Words>
  <Application>Microsoft Office PowerPoint</Application>
  <PresentationFormat>Předvádění na obrazovce (4:3)</PresentationFormat>
  <Paragraphs>42</Paragraphs>
  <Slides>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Šefl</dc:creator>
  <cp:lastModifiedBy>AMJTJ</cp:lastModifiedBy>
  <cp:revision>29</cp:revision>
  <dcterms:created xsi:type="dcterms:W3CDTF">2016-04-15T10:42:27Z</dcterms:created>
  <dcterms:modified xsi:type="dcterms:W3CDTF">2016-04-18T09:31:48Z</dcterms:modified>
</cp:coreProperties>
</file>