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4" r:id="rId12"/>
    <p:sldId id="265" r:id="rId13"/>
    <p:sldId id="262" r:id="rId14"/>
  </p:sldIdLst>
  <p:sldSz cx="9144000" cy="6858000" type="screen4x3"/>
  <p:notesSz cx="67691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>
        <p:scale>
          <a:sx n="95" d="100"/>
          <a:sy n="95" d="100"/>
        </p:scale>
        <p:origin x="-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1B328-95C0-49F6-97D2-7CE56438E7F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B716F-37E7-4C99-80BE-C2F7F5AE897E}">
      <dgm:prSet/>
      <dgm:spPr/>
      <dgm:t>
        <a:bodyPr/>
        <a:lstStyle/>
        <a:p>
          <a:pPr rtl="0"/>
          <a:r>
            <a:rPr lang="en-US" dirty="0" smtClean="0"/>
            <a:t>Processing of any water source</a:t>
          </a:r>
          <a:endParaRPr lang="en-US" dirty="0"/>
        </a:p>
      </dgm:t>
    </dgm:pt>
    <dgm:pt modelId="{B0037D01-1088-4A79-ACD4-FFE5A131CF85}" type="parTrans" cxnId="{F43A302D-887E-4286-9999-285C353FC11F}">
      <dgm:prSet/>
      <dgm:spPr/>
      <dgm:t>
        <a:bodyPr/>
        <a:lstStyle/>
        <a:p>
          <a:endParaRPr lang="en-US"/>
        </a:p>
      </dgm:t>
    </dgm:pt>
    <dgm:pt modelId="{AD24DBAC-53C2-433B-9060-FF9D2551593C}" type="sibTrans" cxnId="{F43A302D-887E-4286-9999-285C353FC11F}">
      <dgm:prSet/>
      <dgm:spPr/>
      <dgm:t>
        <a:bodyPr/>
        <a:lstStyle/>
        <a:p>
          <a:endParaRPr lang="en-US"/>
        </a:p>
      </dgm:t>
    </dgm:pt>
    <dgm:pt modelId="{FF67D568-AB3E-41F4-843A-351F7297D9AA}">
      <dgm:prSet/>
      <dgm:spPr/>
      <dgm:t>
        <a:bodyPr/>
        <a:lstStyle/>
        <a:p>
          <a:pPr rtl="0"/>
          <a:r>
            <a:rPr lang="en-US" dirty="0" smtClean="0"/>
            <a:t>Only physical and no chemical process</a:t>
          </a:r>
          <a:endParaRPr lang="en-US" dirty="0"/>
        </a:p>
      </dgm:t>
    </dgm:pt>
    <dgm:pt modelId="{B5B76CEE-8F11-415B-ABE5-E425DBE16709}" type="parTrans" cxnId="{1F17CB73-EED6-48E2-B734-B0E3CEDBF966}">
      <dgm:prSet/>
      <dgm:spPr/>
      <dgm:t>
        <a:bodyPr/>
        <a:lstStyle/>
        <a:p>
          <a:endParaRPr lang="en-US"/>
        </a:p>
      </dgm:t>
    </dgm:pt>
    <dgm:pt modelId="{654D426F-330F-4892-9299-6E3DBF372121}" type="sibTrans" cxnId="{1F17CB73-EED6-48E2-B734-B0E3CEDBF966}">
      <dgm:prSet/>
      <dgm:spPr/>
      <dgm:t>
        <a:bodyPr/>
        <a:lstStyle/>
        <a:p>
          <a:endParaRPr lang="en-US"/>
        </a:p>
      </dgm:t>
    </dgm:pt>
    <dgm:pt modelId="{6C1347E0-1931-4FEF-8CA9-B74EEEBA0ED9}">
      <dgm:prSet/>
      <dgm:spPr/>
      <dgm:t>
        <a:bodyPr/>
        <a:lstStyle/>
        <a:p>
          <a:pPr rtl="0"/>
          <a:r>
            <a:rPr lang="en-US" dirty="0" smtClean="0"/>
            <a:t>Nano filtration combined with other technologies</a:t>
          </a:r>
          <a:endParaRPr lang="en-US" dirty="0"/>
        </a:p>
      </dgm:t>
    </dgm:pt>
    <dgm:pt modelId="{E07A457E-BA14-47FF-9F2B-CB455729B080}" type="parTrans" cxnId="{F3FD386D-9153-41E6-8324-C9DC85C142DF}">
      <dgm:prSet/>
      <dgm:spPr/>
      <dgm:t>
        <a:bodyPr/>
        <a:lstStyle/>
        <a:p>
          <a:endParaRPr lang="en-US"/>
        </a:p>
      </dgm:t>
    </dgm:pt>
    <dgm:pt modelId="{23C75197-41C2-4468-9C0C-8F1DA6145CA9}" type="sibTrans" cxnId="{F3FD386D-9153-41E6-8324-C9DC85C142DF}">
      <dgm:prSet/>
      <dgm:spPr/>
      <dgm:t>
        <a:bodyPr/>
        <a:lstStyle/>
        <a:p>
          <a:endParaRPr lang="en-US"/>
        </a:p>
      </dgm:t>
    </dgm:pt>
    <dgm:pt modelId="{0365A356-1E1E-41DC-A139-9809FE86EA01}">
      <dgm:prSet/>
      <dgm:spPr/>
      <dgm:t>
        <a:bodyPr/>
        <a:lstStyle/>
        <a:p>
          <a:pPr rtl="0"/>
          <a:r>
            <a:rPr lang="en-US" dirty="0" smtClean="0"/>
            <a:t>Low pressure technology = low power consumption</a:t>
          </a:r>
          <a:endParaRPr lang="en-US" dirty="0"/>
        </a:p>
      </dgm:t>
    </dgm:pt>
    <dgm:pt modelId="{E4109885-2E32-40E2-A29E-FA701F45C448}" type="parTrans" cxnId="{42155CDD-4341-43D8-8594-22A84E100CF6}">
      <dgm:prSet/>
      <dgm:spPr/>
      <dgm:t>
        <a:bodyPr/>
        <a:lstStyle/>
        <a:p>
          <a:endParaRPr lang="en-US"/>
        </a:p>
      </dgm:t>
    </dgm:pt>
    <dgm:pt modelId="{AA7F0043-A6A4-4CFE-93E4-78FE75918BB4}" type="sibTrans" cxnId="{42155CDD-4341-43D8-8594-22A84E100CF6}">
      <dgm:prSet/>
      <dgm:spPr/>
      <dgm:t>
        <a:bodyPr/>
        <a:lstStyle/>
        <a:p>
          <a:endParaRPr lang="en-US"/>
        </a:p>
      </dgm:t>
    </dgm:pt>
    <dgm:pt modelId="{8DFFEAB9-8D56-4D91-977E-3D786D04763D}">
      <dgm:prSet/>
      <dgm:spPr/>
      <dgm:t>
        <a:bodyPr/>
        <a:lstStyle/>
        <a:p>
          <a:pPr rtl="0"/>
          <a:r>
            <a:rPr lang="en-US" dirty="0" smtClean="0"/>
            <a:t>Operation on solar power</a:t>
          </a:r>
          <a:endParaRPr lang="en-US" dirty="0"/>
        </a:p>
      </dgm:t>
    </dgm:pt>
    <dgm:pt modelId="{0D3080E2-41F0-4C03-8EC8-1F32E6534DDB}" type="parTrans" cxnId="{41E7E702-0892-4C1A-B419-BD63614614B9}">
      <dgm:prSet/>
      <dgm:spPr/>
      <dgm:t>
        <a:bodyPr/>
        <a:lstStyle/>
        <a:p>
          <a:endParaRPr lang="en-US"/>
        </a:p>
      </dgm:t>
    </dgm:pt>
    <dgm:pt modelId="{12654026-BC6D-463B-9E4B-7A4D626CD8DA}" type="sibTrans" cxnId="{41E7E702-0892-4C1A-B419-BD63614614B9}">
      <dgm:prSet/>
      <dgm:spPr/>
      <dgm:t>
        <a:bodyPr/>
        <a:lstStyle/>
        <a:p>
          <a:endParaRPr lang="en-US"/>
        </a:p>
      </dgm:t>
    </dgm:pt>
    <dgm:pt modelId="{36B8987B-BCB6-4DE0-B643-8CC6962D2933}" type="pres">
      <dgm:prSet presAssocID="{0FF1B328-95C0-49F6-97D2-7CE56438E7F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2B1E8-767C-4DAB-BFCF-42BB53C91923}" type="pres">
      <dgm:prSet presAssocID="{8B1B716F-37E7-4C99-80BE-C2F7F5AE897E}" presName="circ1" presStyleLbl="vennNode1" presStyleIdx="0" presStyleCnt="5"/>
      <dgm:spPr/>
    </dgm:pt>
    <dgm:pt modelId="{31DC08E3-5F80-49F6-8DD9-DB0DD6292C40}" type="pres">
      <dgm:prSet presAssocID="{8B1B716F-37E7-4C99-80BE-C2F7F5AE897E}" presName="circ1Tx" presStyleLbl="revTx" presStyleIdx="0" presStyleCnt="0" custScaleX="156429" custLinFactNeighborX="-320" custLinFactNeighborY="23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42E498-6150-4208-8733-D8D063800355}" type="pres">
      <dgm:prSet presAssocID="{FF67D568-AB3E-41F4-843A-351F7297D9AA}" presName="circ2" presStyleLbl="vennNode1" presStyleIdx="1" presStyleCnt="5"/>
      <dgm:spPr/>
    </dgm:pt>
    <dgm:pt modelId="{01DACD4E-72B7-4653-AE4B-18E46710D472}" type="pres">
      <dgm:prSet presAssocID="{FF67D568-AB3E-41F4-843A-351F7297D9AA}" presName="circ2Tx" presStyleLbl="revTx" presStyleIdx="0" presStyleCnt="0" custScaleX="169174" custLinFactNeighborX="18101" custLinFactNeighborY="5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FBD3D7-D491-40B5-83F6-58B736A782F4}" type="pres">
      <dgm:prSet presAssocID="{6C1347E0-1931-4FEF-8CA9-B74EEEBA0ED9}" presName="circ3" presStyleLbl="vennNode1" presStyleIdx="2" presStyleCnt="5"/>
      <dgm:spPr/>
    </dgm:pt>
    <dgm:pt modelId="{33479AFB-99B8-4D8C-A3E0-B80347378930}" type="pres">
      <dgm:prSet presAssocID="{6C1347E0-1931-4FEF-8CA9-B74EEEBA0ED9}" presName="circ3Tx" presStyleLbl="revTx" presStyleIdx="0" presStyleCnt="0" custScaleX="215305" custLinFactNeighborX="39068" custLinFactNeighborY="-21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7AB420-B6D3-44A5-8D12-A68F31CB2E62}" type="pres">
      <dgm:prSet presAssocID="{0365A356-1E1E-41DC-A139-9809FE86EA01}" presName="circ4" presStyleLbl="vennNode1" presStyleIdx="3" presStyleCnt="5"/>
      <dgm:spPr/>
    </dgm:pt>
    <dgm:pt modelId="{82ADE9D6-A1CC-44DA-9537-424B72DDEE37}" type="pres">
      <dgm:prSet presAssocID="{0365A356-1E1E-41DC-A139-9809FE86EA01}" presName="circ4Tx" presStyleLbl="revTx" presStyleIdx="0" presStyleCnt="0" custScaleX="191753" custLinFactNeighborX="-20452" custLinFactNeighborY="-21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F4D8B-31A1-4918-A387-4C8EB3252F2E}" type="pres">
      <dgm:prSet presAssocID="{8DFFEAB9-8D56-4D91-977E-3D786D04763D}" presName="circ5" presStyleLbl="vennNode1" presStyleIdx="4" presStyleCnt="5"/>
      <dgm:spPr/>
    </dgm:pt>
    <dgm:pt modelId="{B0F2ED0E-20EE-4798-856F-F86FCCCDCFED}" type="pres">
      <dgm:prSet presAssocID="{8DFFEAB9-8D56-4D91-977E-3D786D04763D}" presName="circ5Tx" presStyleLbl="revTx" presStyleIdx="0" presStyleCnt="0" custLinFactNeighborX="5877" custLinFactNeighborY="11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FB707A8-2B36-4803-AFB4-E5DE48BE16D6}" type="presOf" srcId="{0365A356-1E1E-41DC-A139-9809FE86EA01}" destId="{82ADE9D6-A1CC-44DA-9537-424B72DDEE37}" srcOrd="0" destOrd="0" presId="urn:microsoft.com/office/officeart/2005/8/layout/venn1"/>
    <dgm:cxn modelId="{20CD6A25-DECD-4AB5-8F72-D8B3A119B98B}" type="presOf" srcId="{8B1B716F-37E7-4C99-80BE-C2F7F5AE897E}" destId="{31DC08E3-5F80-49F6-8DD9-DB0DD6292C40}" srcOrd="0" destOrd="0" presId="urn:microsoft.com/office/officeart/2005/8/layout/venn1"/>
    <dgm:cxn modelId="{5A41017A-AB66-49FA-ADB0-603588F76469}" type="presOf" srcId="{8DFFEAB9-8D56-4D91-977E-3D786D04763D}" destId="{B0F2ED0E-20EE-4798-856F-F86FCCCDCFED}" srcOrd="0" destOrd="0" presId="urn:microsoft.com/office/officeart/2005/8/layout/venn1"/>
    <dgm:cxn modelId="{F3FD386D-9153-41E6-8324-C9DC85C142DF}" srcId="{0FF1B328-95C0-49F6-97D2-7CE56438E7F1}" destId="{6C1347E0-1931-4FEF-8CA9-B74EEEBA0ED9}" srcOrd="2" destOrd="0" parTransId="{E07A457E-BA14-47FF-9F2B-CB455729B080}" sibTransId="{23C75197-41C2-4468-9C0C-8F1DA6145CA9}"/>
    <dgm:cxn modelId="{EEDD91D7-D5F0-4CD6-8937-8B81B22F71F9}" type="presOf" srcId="{FF67D568-AB3E-41F4-843A-351F7297D9AA}" destId="{01DACD4E-72B7-4653-AE4B-18E46710D472}" srcOrd="0" destOrd="0" presId="urn:microsoft.com/office/officeart/2005/8/layout/venn1"/>
    <dgm:cxn modelId="{42155CDD-4341-43D8-8594-22A84E100CF6}" srcId="{0FF1B328-95C0-49F6-97D2-7CE56438E7F1}" destId="{0365A356-1E1E-41DC-A139-9809FE86EA01}" srcOrd="3" destOrd="0" parTransId="{E4109885-2E32-40E2-A29E-FA701F45C448}" sibTransId="{AA7F0043-A6A4-4CFE-93E4-78FE75918BB4}"/>
    <dgm:cxn modelId="{1F17CB73-EED6-48E2-B734-B0E3CEDBF966}" srcId="{0FF1B328-95C0-49F6-97D2-7CE56438E7F1}" destId="{FF67D568-AB3E-41F4-843A-351F7297D9AA}" srcOrd="1" destOrd="0" parTransId="{B5B76CEE-8F11-415B-ABE5-E425DBE16709}" sibTransId="{654D426F-330F-4892-9299-6E3DBF372121}"/>
    <dgm:cxn modelId="{88B33474-F019-4D81-AD47-DCB22E9D9DF3}" type="presOf" srcId="{6C1347E0-1931-4FEF-8CA9-B74EEEBA0ED9}" destId="{33479AFB-99B8-4D8C-A3E0-B80347378930}" srcOrd="0" destOrd="0" presId="urn:microsoft.com/office/officeart/2005/8/layout/venn1"/>
    <dgm:cxn modelId="{41E7E702-0892-4C1A-B419-BD63614614B9}" srcId="{0FF1B328-95C0-49F6-97D2-7CE56438E7F1}" destId="{8DFFEAB9-8D56-4D91-977E-3D786D04763D}" srcOrd="4" destOrd="0" parTransId="{0D3080E2-41F0-4C03-8EC8-1F32E6534DDB}" sibTransId="{12654026-BC6D-463B-9E4B-7A4D626CD8DA}"/>
    <dgm:cxn modelId="{F43A302D-887E-4286-9999-285C353FC11F}" srcId="{0FF1B328-95C0-49F6-97D2-7CE56438E7F1}" destId="{8B1B716F-37E7-4C99-80BE-C2F7F5AE897E}" srcOrd="0" destOrd="0" parTransId="{B0037D01-1088-4A79-ACD4-FFE5A131CF85}" sibTransId="{AD24DBAC-53C2-433B-9060-FF9D2551593C}"/>
    <dgm:cxn modelId="{A52E061B-9485-42F4-B702-D91B82B26A52}" type="presOf" srcId="{0FF1B328-95C0-49F6-97D2-7CE56438E7F1}" destId="{36B8987B-BCB6-4DE0-B643-8CC6962D2933}" srcOrd="0" destOrd="0" presId="urn:microsoft.com/office/officeart/2005/8/layout/venn1"/>
    <dgm:cxn modelId="{4910B529-629F-4106-8085-67555359A36D}" type="presParOf" srcId="{36B8987B-BCB6-4DE0-B643-8CC6962D2933}" destId="{F5A2B1E8-767C-4DAB-BFCF-42BB53C91923}" srcOrd="0" destOrd="0" presId="urn:microsoft.com/office/officeart/2005/8/layout/venn1"/>
    <dgm:cxn modelId="{8EFD1B08-C811-4D89-83B3-2635117ECF8E}" type="presParOf" srcId="{36B8987B-BCB6-4DE0-B643-8CC6962D2933}" destId="{31DC08E3-5F80-49F6-8DD9-DB0DD6292C40}" srcOrd="1" destOrd="0" presId="urn:microsoft.com/office/officeart/2005/8/layout/venn1"/>
    <dgm:cxn modelId="{17D66962-EC33-4853-AA85-E8B05FB2B065}" type="presParOf" srcId="{36B8987B-BCB6-4DE0-B643-8CC6962D2933}" destId="{F042E498-6150-4208-8733-D8D063800355}" srcOrd="2" destOrd="0" presId="urn:microsoft.com/office/officeart/2005/8/layout/venn1"/>
    <dgm:cxn modelId="{64D431BF-A3E6-46BA-9FAF-97C9DC6AA2DF}" type="presParOf" srcId="{36B8987B-BCB6-4DE0-B643-8CC6962D2933}" destId="{01DACD4E-72B7-4653-AE4B-18E46710D472}" srcOrd="3" destOrd="0" presId="urn:microsoft.com/office/officeart/2005/8/layout/venn1"/>
    <dgm:cxn modelId="{90E6CB16-4214-4ED2-B74B-1F73CF8FA5E6}" type="presParOf" srcId="{36B8987B-BCB6-4DE0-B643-8CC6962D2933}" destId="{36FBD3D7-D491-40B5-83F6-58B736A782F4}" srcOrd="4" destOrd="0" presId="urn:microsoft.com/office/officeart/2005/8/layout/venn1"/>
    <dgm:cxn modelId="{9DD3E4C3-989E-4372-9F05-9772C371FA0C}" type="presParOf" srcId="{36B8987B-BCB6-4DE0-B643-8CC6962D2933}" destId="{33479AFB-99B8-4D8C-A3E0-B80347378930}" srcOrd="5" destOrd="0" presId="urn:microsoft.com/office/officeart/2005/8/layout/venn1"/>
    <dgm:cxn modelId="{06BE56FA-7D30-4430-9167-56032C5D840C}" type="presParOf" srcId="{36B8987B-BCB6-4DE0-B643-8CC6962D2933}" destId="{887AB420-B6D3-44A5-8D12-A68F31CB2E62}" srcOrd="6" destOrd="0" presId="urn:microsoft.com/office/officeart/2005/8/layout/venn1"/>
    <dgm:cxn modelId="{E3365556-B644-4B43-99A9-F5A4F8B52A13}" type="presParOf" srcId="{36B8987B-BCB6-4DE0-B643-8CC6962D2933}" destId="{82ADE9D6-A1CC-44DA-9537-424B72DDEE37}" srcOrd="7" destOrd="0" presId="urn:microsoft.com/office/officeart/2005/8/layout/venn1"/>
    <dgm:cxn modelId="{1249344F-BEE2-4123-ADF8-AC973CE06777}" type="presParOf" srcId="{36B8987B-BCB6-4DE0-B643-8CC6962D2933}" destId="{46CF4D8B-31A1-4918-A387-4C8EB3252F2E}" srcOrd="8" destOrd="0" presId="urn:microsoft.com/office/officeart/2005/8/layout/venn1"/>
    <dgm:cxn modelId="{C2209A09-BA01-4FA5-87C4-FFDACE8E84F4}" type="presParOf" srcId="{36B8987B-BCB6-4DE0-B643-8CC6962D2933}" destId="{B0F2ED0E-20EE-4798-856F-F86FCCCDCFE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93269-0FE4-4C1F-B3F7-BD2A3B0E58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C94EF5-4657-4E57-B5C1-59B7592C3D03}">
      <dgm:prSet/>
      <dgm:spPr/>
      <dgm:t>
        <a:bodyPr/>
        <a:lstStyle/>
        <a:p>
          <a:pPr rtl="0"/>
          <a:r>
            <a:rPr lang="cs-CZ" b="1" dirty="0" smtClean="0"/>
            <a:t>L</a:t>
          </a:r>
          <a:r>
            <a:rPr lang="en-US" b="1" dirty="0" err="1" smtClean="0"/>
            <a:t>ow</a:t>
          </a:r>
          <a:r>
            <a:rPr lang="en-US" b="1" dirty="0" smtClean="0"/>
            <a:t> power consumption</a:t>
          </a:r>
          <a:endParaRPr lang="en-US" b="1" dirty="0"/>
        </a:p>
      </dgm:t>
    </dgm:pt>
    <dgm:pt modelId="{6E6E388B-7856-4C11-AE4B-0AC84E9178A0}" type="parTrans" cxnId="{6BC24B5E-58D9-4E43-A725-CD806B073816}">
      <dgm:prSet/>
      <dgm:spPr/>
      <dgm:t>
        <a:bodyPr/>
        <a:lstStyle/>
        <a:p>
          <a:endParaRPr lang="en-US"/>
        </a:p>
      </dgm:t>
    </dgm:pt>
    <dgm:pt modelId="{C86D9EE1-5B07-47FD-BF43-3B6B0F05CDF6}" type="sibTrans" cxnId="{6BC24B5E-58D9-4E43-A725-CD806B073816}">
      <dgm:prSet/>
      <dgm:spPr/>
      <dgm:t>
        <a:bodyPr/>
        <a:lstStyle/>
        <a:p>
          <a:endParaRPr lang="en-US"/>
        </a:p>
      </dgm:t>
    </dgm:pt>
    <dgm:pt modelId="{7386282E-007F-4EA1-9E45-F0E790E83363}">
      <dgm:prSet/>
      <dgm:spPr/>
      <dgm:t>
        <a:bodyPr/>
        <a:lstStyle/>
        <a:p>
          <a:pPr rtl="0"/>
          <a:r>
            <a:rPr lang="cs-CZ" b="1" dirty="0" smtClean="0"/>
            <a:t>Extremely </a:t>
          </a:r>
          <a:r>
            <a:rPr lang="en-US" b="1" dirty="0" smtClean="0"/>
            <a:t>l</a:t>
          </a:r>
          <a:r>
            <a:rPr lang="cs-CZ" b="1" dirty="0" smtClean="0"/>
            <a:t>ow maintenance cost</a:t>
          </a:r>
          <a:endParaRPr lang="en-US" b="1" dirty="0"/>
        </a:p>
      </dgm:t>
    </dgm:pt>
    <dgm:pt modelId="{1F17FC30-EB55-4CD9-814A-6EBFDB748AD1}" type="parTrans" cxnId="{768C9A07-E83C-41CA-8D66-8E257E298C60}">
      <dgm:prSet/>
      <dgm:spPr/>
      <dgm:t>
        <a:bodyPr/>
        <a:lstStyle/>
        <a:p>
          <a:endParaRPr lang="en-US"/>
        </a:p>
      </dgm:t>
    </dgm:pt>
    <dgm:pt modelId="{4B3C3053-E4FA-4250-A26E-99DA7CECDED9}" type="sibTrans" cxnId="{768C9A07-E83C-41CA-8D66-8E257E298C60}">
      <dgm:prSet/>
      <dgm:spPr/>
      <dgm:t>
        <a:bodyPr/>
        <a:lstStyle/>
        <a:p>
          <a:endParaRPr lang="en-US"/>
        </a:p>
      </dgm:t>
    </dgm:pt>
    <dgm:pt modelId="{BC0D94C5-BB7D-4D69-9A0B-54D7F6BFC0D2}">
      <dgm:prSet/>
      <dgm:spPr/>
      <dgm:t>
        <a:bodyPr/>
        <a:lstStyle/>
        <a:p>
          <a:pPr rtl="0"/>
          <a:r>
            <a:rPr lang="cs-CZ" dirty="0" smtClean="0"/>
            <a:t>S</a:t>
          </a:r>
          <a:r>
            <a:rPr lang="en-US" dirty="0" smtClean="0"/>
            <a:t>elf-cleaning system</a:t>
          </a:r>
          <a:endParaRPr lang="en-US" dirty="0"/>
        </a:p>
      </dgm:t>
    </dgm:pt>
    <dgm:pt modelId="{39EAFAEB-5BFA-4AA3-B49B-6FB8CAD68F6E}" type="parTrans" cxnId="{AEEC7F3D-1DF3-4D6E-9BBD-3A81C21A9ADA}">
      <dgm:prSet/>
      <dgm:spPr/>
      <dgm:t>
        <a:bodyPr/>
        <a:lstStyle/>
        <a:p>
          <a:endParaRPr lang="en-US"/>
        </a:p>
      </dgm:t>
    </dgm:pt>
    <dgm:pt modelId="{679DFBF9-F304-4FD6-A31F-38C5BD288C4F}" type="sibTrans" cxnId="{AEEC7F3D-1DF3-4D6E-9BBD-3A81C21A9ADA}">
      <dgm:prSet/>
      <dgm:spPr/>
      <dgm:t>
        <a:bodyPr/>
        <a:lstStyle/>
        <a:p>
          <a:endParaRPr lang="en-US"/>
        </a:p>
      </dgm:t>
    </dgm:pt>
    <dgm:pt modelId="{630FA550-E88F-41C1-803F-B6C6C237F768}">
      <dgm:prSet/>
      <dgm:spPr/>
      <dgm:t>
        <a:bodyPr/>
        <a:lstStyle/>
        <a:p>
          <a:pPr rtl="0"/>
          <a:r>
            <a:rPr lang="en-US" b="1" dirty="0" smtClean="0"/>
            <a:t>Flexibility</a:t>
          </a:r>
          <a:endParaRPr lang="en-US" b="1" dirty="0"/>
        </a:p>
      </dgm:t>
    </dgm:pt>
    <dgm:pt modelId="{1088F7C9-D3FE-4C62-9DAB-87B7A94F0039}" type="parTrans" cxnId="{806432F4-5876-4EC6-9C51-12F6BCF6E6F3}">
      <dgm:prSet/>
      <dgm:spPr/>
      <dgm:t>
        <a:bodyPr/>
        <a:lstStyle/>
        <a:p>
          <a:endParaRPr lang="en-US"/>
        </a:p>
      </dgm:t>
    </dgm:pt>
    <dgm:pt modelId="{236B6D87-A35B-4A8E-BD30-EBB3BC1C9893}" type="sibTrans" cxnId="{806432F4-5876-4EC6-9C51-12F6BCF6E6F3}">
      <dgm:prSet/>
      <dgm:spPr/>
      <dgm:t>
        <a:bodyPr/>
        <a:lstStyle/>
        <a:p>
          <a:endParaRPr lang="en-US"/>
        </a:p>
      </dgm:t>
    </dgm:pt>
    <dgm:pt modelId="{5F33678F-2E5F-4497-8050-968E671F1BB4}">
      <dgm:prSet/>
      <dgm:spPr/>
      <dgm:t>
        <a:bodyPr/>
        <a:lstStyle/>
        <a:p>
          <a:pPr rtl="0"/>
          <a:r>
            <a:rPr lang="en-US" b="1" dirty="0" smtClean="0"/>
            <a:t>Higher</a:t>
          </a:r>
          <a:r>
            <a:rPr lang="cs-CZ" b="1" dirty="0" smtClean="0"/>
            <a:t> </a:t>
          </a:r>
          <a:r>
            <a:rPr lang="en-US" b="1" dirty="0" smtClean="0"/>
            <a:t>efficiency</a:t>
          </a:r>
          <a:endParaRPr lang="en-US" b="1" dirty="0"/>
        </a:p>
      </dgm:t>
    </dgm:pt>
    <dgm:pt modelId="{0C5E3658-88DD-457C-9C3C-C50164046768}" type="parTrans" cxnId="{0AD8AFA7-B29C-4068-92E1-2BE2842466C0}">
      <dgm:prSet/>
      <dgm:spPr/>
      <dgm:t>
        <a:bodyPr/>
        <a:lstStyle/>
        <a:p>
          <a:endParaRPr lang="en-US"/>
        </a:p>
      </dgm:t>
    </dgm:pt>
    <dgm:pt modelId="{AE2CD9D8-9623-42B8-A2E5-09C3730F7C38}" type="sibTrans" cxnId="{0AD8AFA7-B29C-4068-92E1-2BE2842466C0}">
      <dgm:prSet/>
      <dgm:spPr/>
      <dgm:t>
        <a:bodyPr/>
        <a:lstStyle/>
        <a:p>
          <a:endParaRPr lang="en-US"/>
        </a:p>
      </dgm:t>
    </dgm:pt>
    <dgm:pt modelId="{D9BC2AE2-CB48-4749-BA19-13955785031A}">
      <dgm:prSet/>
      <dgm:spPr/>
      <dgm:t>
        <a:bodyPr/>
        <a:lstStyle/>
        <a:p>
          <a:pPr rtl="0"/>
          <a:r>
            <a:rPr lang="cs-CZ" smtClean="0"/>
            <a:t>Lower volume of retenate (waste water)</a:t>
          </a:r>
          <a:endParaRPr lang="en-US"/>
        </a:p>
      </dgm:t>
    </dgm:pt>
    <dgm:pt modelId="{078BFF9D-D45A-422A-A6E7-0338A53CB195}" type="parTrans" cxnId="{CB87BF0F-8AB8-40D9-B971-E21358975FAB}">
      <dgm:prSet/>
      <dgm:spPr/>
      <dgm:t>
        <a:bodyPr/>
        <a:lstStyle/>
        <a:p>
          <a:endParaRPr lang="en-US"/>
        </a:p>
      </dgm:t>
    </dgm:pt>
    <dgm:pt modelId="{9AD39D7A-001A-46B2-8D74-D900A9818CDE}" type="sibTrans" cxnId="{CB87BF0F-8AB8-40D9-B971-E21358975FAB}">
      <dgm:prSet/>
      <dgm:spPr/>
      <dgm:t>
        <a:bodyPr/>
        <a:lstStyle/>
        <a:p>
          <a:endParaRPr lang="en-US"/>
        </a:p>
      </dgm:t>
    </dgm:pt>
    <dgm:pt modelId="{73F50C47-F663-4E55-ABD2-60D119432D52}">
      <dgm:prSet/>
      <dgm:spPr/>
      <dgm:t>
        <a:bodyPr/>
        <a:lstStyle/>
        <a:p>
          <a:pPr rtl="0"/>
          <a:r>
            <a:rPr lang="cs-CZ" b="1" dirty="0" smtClean="0"/>
            <a:t>Amazing Purity</a:t>
          </a:r>
          <a:endParaRPr lang="en-US" b="1" dirty="0"/>
        </a:p>
      </dgm:t>
    </dgm:pt>
    <dgm:pt modelId="{85069E2F-72A4-480C-9039-640BDED5C47F}" type="parTrans" cxnId="{362B477B-C984-4CDE-9DD9-CA7ECCC79C5E}">
      <dgm:prSet/>
      <dgm:spPr/>
      <dgm:t>
        <a:bodyPr/>
        <a:lstStyle/>
        <a:p>
          <a:endParaRPr lang="en-US"/>
        </a:p>
      </dgm:t>
    </dgm:pt>
    <dgm:pt modelId="{A00C69F1-04E5-400E-9638-B643029EAA6F}" type="sibTrans" cxnId="{362B477B-C984-4CDE-9DD9-CA7ECCC79C5E}">
      <dgm:prSet/>
      <dgm:spPr/>
      <dgm:t>
        <a:bodyPr/>
        <a:lstStyle/>
        <a:p>
          <a:endParaRPr lang="en-US"/>
        </a:p>
      </dgm:t>
    </dgm:pt>
    <dgm:pt modelId="{812AC964-8F2F-47D1-B2F8-785FDEBD6D91}">
      <dgm:prSet/>
      <dgm:spPr/>
      <dgm:t>
        <a:bodyPr/>
        <a:lstStyle/>
        <a:p>
          <a:pPr rtl="0"/>
          <a:r>
            <a:rPr lang="en-US" b="0" dirty="0" smtClean="0"/>
            <a:t>Regardless of the water source</a:t>
          </a:r>
          <a:endParaRPr lang="en-US" b="0" dirty="0"/>
        </a:p>
      </dgm:t>
    </dgm:pt>
    <dgm:pt modelId="{48E9DAAA-DF06-4BDD-B396-23BF314FA23F}" type="parTrans" cxnId="{750E1840-C38B-4E56-AA3D-886AE23C03B7}">
      <dgm:prSet/>
      <dgm:spPr/>
      <dgm:t>
        <a:bodyPr/>
        <a:lstStyle/>
        <a:p>
          <a:endParaRPr lang="en-US"/>
        </a:p>
      </dgm:t>
    </dgm:pt>
    <dgm:pt modelId="{079DD942-1F7F-405E-A805-176FD78A6F57}" type="sibTrans" cxnId="{750E1840-C38B-4E56-AA3D-886AE23C03B7}">
      <dgm:prSet/>
      <dgm:spPr/>
      <dgm:t>
        <a:bodyPr/>
        <a:lstStyle/>
        <a:p>
          <a:endParaRPr lang="en-US"/>
        </a:p>
      </dgm:t>
    </dgm:pt>
    <dgm:pt modelId="{D9F66108-4F5F-425E-8406-5ABF1DDEFC8D}">
      <dgm:prSet/>
      <dgm:spPr/>
      <dgm:t>
        <a:bodyPr/>
        <a:lstStyle/>
        <a:p>
          <a:pPr rtl="0"/>
          <a:r>
            <a:rPr lang="en-US" dirty="0" smtClean="0"/>
            <a:t>0,06 to 0,14 kW per 1000 liters of </a:t>
          </a:r>
          <a:r>
            <a:rPr lang="en-US" dirty="0" err="1" smtClean="0"/>
            <a:t>wat</a:t>
          </a:r>
          <a:r>
            <a:rPr lang="cs-CZ" dirty="0" smtClean="0"/>
            <a:t>er</a:t>
          </a:r>
          <a:endParaRPr lang="en-US" b="1" dirty="0"/>
        </a:p>
      </dgm:t>
    </dgm:pt>
    <dgm:pt modelId="{1FCAACD4-8658-4483-9F91-F50A398C6B72}" type="parTrans" cxnId="{C2244C90-D2CC-4946-8A5C-E8940AC333AB}">
      <dgm:prSet/>
      <dgm:spPr/>
      <dgm:t>
        <a:bodyPr/>
        <a:lstStyle/>
        <a:p>
          <a:endParaRPr lang="en-US"/>
        </a:p>
      </dgm:t>
    </dgm:pt>
    <dgm:pt modelId="{6249805F-ADDF-44B4-801D-0B28DB6E8D90}" type="sibTrans" cxnId="{C2244C90-D2CC-4946-8A5C-E8940AC333AB}">
      <dgm:prSet/>
      <dgm:spPr/>
      <dgm:t>
        <a:bodyPr/>
        <a:lstStyle/>
        <a:p>
          <a:endParaRPr lang="en-US"/>
        </a:p>
      </dgm:t>
    </dgm:pt>
    <dgm:pt modelId="{BF95A390-ED5B-4635-A0E3-1F95C833BFE3}">
      <dgm:prSet/>
      <dgm:spPr/>
      <dgm:t>
        <a:bodyPr/>
        <a:lstStyle/>
        <a:p>
          <a:pPr rtl="0"/>
          <a:r>
            <a:rPr lang="cs-CZ" b="0" dirty="0" smtClean="0"/>
            <a:t>Solar panels – no e</a:t>
          </a:r>
          <a:r>
            <a:rPr lang="en-US" b="0" dirty="0" err="1" smtClean="0"/>
            <a:t>lectric</a:t>
          </a:r>
          <a:r>
            <a:rPr lang="en-US" b="0" dirty="0" smtClean="0"/>
            <a:t> </a:t>
          </a:r>
          <a:r>
            <a:rPr lang="cs-CZ" b="0" dirty="0" smtClean="0"/>
            <a:t>g</a:t>
          </a:r>
          <a:r>
            <a:rPr lang="en-US" b="0" dirty="0" smtClean="0"/>
            <a:t>rid</a:t>
          </a:r>
          <a:endParaRPr lang="en-US" b="0" dirty="0"/>
        </a:p>
      </dgm:t>
    </dgm:pt>
    <dgm:pt modelId="{747C1AD7-0CE2-4099-A5F9-6C75863B26F9}" type="parTrans" cxnId="{30CD5431-DB45-466C-813E-C32CE450DA94}">
      <dgm:prSet/>
      <dgm:spPr/>
      <dgm:t>
        <a:bodyPr/>
        <a:lstStyle/>
        <a:p>
          <a:endParaRPr lang="en-US"/>
        </a:p>
      </dgm:t>
    </dgm:pt>
    <dgm:pt modelId="{ACCCBE0A-C87A-4B3B-923C-8D6212A24CC0}" type="sibTrans" cxnId="{30CD5431-DB45-466C-813E-C32CE450DA94}">
      <dgm:prSet/>
      <dgm:spPr/>
      <dgm:t>
        <a:bodyPr/>
        <a:lstStyle/>
        <a:p>
          <a:endParaRPr lang="en-US"/>
        </a:p>
      </dgm:t>
    </dgm:pt>
    <dgm:pt modelId="{C56656AB-C2E9-4332-A7E7-954C2EFEBD0B}">
      <dgm:prSet/>
      <dgm:spPr/>
      <dgm:t>
        <a:bodyPr/>
        <a:lstStyle/>
        <a:p>
          <a:pPr rtl="0"/>
          <a:r>
            <a:rPr lang="cs-CZ" dirty="0" smtClean="0"/>
            <a:t>No membrane </a:t>
          </a:r>
          <a:r>
            <a:rPr lang="cs-CZ" dirty="0" err="1" smtClean="0"/>
            <a:t>exchange</a:t>
          </a:r>
          <a:r>
            <a:rPr lang="cs-CZ" dirty="0" smtClean="0"/>
            <a:t> </a:t>
          </a:r>
          <a:r>
            <a:rPr lang="cs-CZ" dirty="0" err="1" smtClean="0"/>
            <a:t>if</a:t>
          </a:r>
          <a:r>
            <a:rPr lang="cs-CZ" dirty="0" smtClean="0"/>
            <a:t> </a:t>
          </a:r>
          <a:r>
            <a:rPr lang="cs-CZ" dirty="0" err="1" smtClean="0"/>
            <a:t>regular</a:t>
          </a:r>
          <a:r>
            <a:rPr lang="cs-CZ" dirty="0" smtClean="0"/>
            <a:t> </a:t>
          </a:r>
          <a:r>
            <a:rPr lang="cs-CZ" dirty="0" err="1" smtClean="0"/>
            <a:t>maintenance</a:t>
          </a:r>
          <a:endParaRPr lang="en-US" dirty="0"/>
        </a:p>
      </dgm:t>
    </dgm:pt>
    <dgm:pt modelId="{B41CAC82-1441-4993-8F50-D81CCD620EA7}" type="parTrans" cxnId="{E88EFEF4-7E0A-4F39-8D64-D882228C4BCD}">
      <dgm:prSet/>
      <dgm:spPr/>
      <dgm:t>
        <a:bodyPr/>
        <a:lstStyle/>
        <a:p>
          <a:endParaRPr lang="en-US"/>
        </a:p>
      </dgm:t>
    </dgm:pt>
    <dgm:pt modelId="{4E8931D3-E5D3-44AF-A80C-3509BA6E5F79}" type="sibTrans" cxnId="{E88EFEF4-7E0A-4F39-8D64-D882228C4BCD}">
      <dgm:prSet/>
      <dgm:spPr/>
      <dgm:t>
        <a:bodyPr/>
        <a:lstStyle/>
        <a:p>
          <a:endParaRPr lang="en-US"/>
        </a:p>
      </dgm:t>
    </dgm:pt>
    <dgm:pt modelId="{6D81878A-355D-424A-A6AB-532758A577AD}">
      <dgm:prSet/>
      <dgm:spPr/>
      <dgm:t>
        <a:bodyPr/>
        <a:lstStyle/>
        <a:p>
          <a:pPr rtl="0"/>
          <a:r>
            <a:rPr lang="en-US" smtClean="0"/>
            <a:t>Any size of production</a:t>
          </a:r>
          <a:endParaRPr lang="en-US" b="1" dirty="0"/>
        </a:p>
      </dgm:t>
    </dgm:pt>
    <dgm:pt modelId="{B2A5E25A-4E6E-495B-BB67-A1137DAAE2A7}" type="parTrans" cxnId="{13E5810B-0CF4-4D09-91B3-8162046A8BE6}">
      <dgm:prSet/>
      <dgm:spPr/>
      <dgm:t>
        <a:bodyPr/>
        <a:lstStyle/>
        <a:p>
          <a:endParaRPr lang="en-US"/>
        </a:p>
      </dgm:t>
    </dgm:pt>
    <dgm:pt modelId="{C0F2979C-BA79-4E2F-8721-36AD3742EA92}" type="sibTrans" cxnId="{13E5810B-0CF4-4D09-91B3-8162046A8BE6}">
      <dgm:prSet/>
      <dgm:spPr/>
      <dgm:t>
        <a:bodyPr/>
        <a:lstStyle/>
        <a:p>
          <a:endParaRPr lang="en-US"/>
        </a:p>
      </dgm:t>
    </dgm:pt>
    <dgm:pt modelId="{9FDF696E-B7F7-427B-8254-46510A639594}">
      <dgm:prSet/>
      <dgm:spPr/>
      <dgm:t>
        <a:bodyPr/>
        <a:lstStyle/>
        <a:p>
          <a:pPr rtl="0"/>
          <a:r>
            <a:rPr lang="en-US" b="0" dirty="0" smtClean="0"/>
            <a:t>No impurities (even dead bacteria)</a:t>
          </a:r>
          <a:endParaRPr lang="en-US" b="0" dirty="0"/>
        </a:p>
      </dgm:t>
    </dgm:pt>
    <dgm:pt modelId="{6A32E112-CAAD-4A9D-B491-D3D2803BAC9D}" type="parTrans" cxnId="{C56F4749-C7B2-435B-82B3-3D792842CD49}">
      <dgm:prSet/>
      <dgm:spPr/>
      <dgm:t>
        <a:bodyPr/>
        <a:lstStyle/>
        <a:p>
          <a:endParaRPr lang="en-US"/>
        </a:p>
      </dgm:t>
    </dgm:pt>
    <dgm:pt modelId="{76B9EF1D-5D11-4693-B555-2B0C1F427C0E}" type="sibTrans" cxnId="{C56F4749-C7B2-435B-82B3-3D792842CD49}">
      <dgm:prSet/>
      <dgm:spPr/>
      <dgm:t>
        <a:bodyPr/>
        <a:lstStyle/>
        <a:p>
          <a:endParaRPr lang="en-US"/>
        </a:p>
      </dgm:t>
    </dgm:pt>
    <dgm:pt modelId="{E08F5E90-FBEF-4EC1-82EF-8E4C5BA3C345}" type="pres">
      <dgm:prSet presAssocID="{B1793269-0FE4-4C1F-B3F7-BD2A3B0E58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5D0A967E-5F56-444C-BE1E-CD2487AE0F60}" type="pres">
      <dgm:prSet presAssocID="{B8C94EF5-4657-4E57-B5C1-59B7592C3D03}" presName="thickLine" presStyleLbl="alignNode1" presStyleIdx="0" presStyleCnt="5"/>
      <dgm:spPr/>
    </dgm:pt>
    <dgm:pt modelId="{E10BE4B7-41BE-470B-BA39-2E4BABDC5C49}" type="pres">
      <dgm:prSet presAssocID="{B8C94EF5-4657-4E57-B5C1-59B7592C3D03}" presName="horz1" presStyleCnt="0"/>
      <dgm:spPr/>
    </dgm:pt>
    <dgm:pt modelId="{5B21B7FF-A458-42D5-9A92-FF392D104BFE}" type="pres">
      <dgm:prSet presAssocID="{B8C94EF5-4657-4E57-B5C1-59B7592C3D03}" presName="tx1" presStyleLbl="revTx" presStyleIdx="0" presStyleCnt="13" custScaleX="360494"/>
      <dgm:spPr/>
      <dgm:t>
        <a:bodyPr/>
        <a:lstStyle/>
        <a:p>
          <a:endParaRPr lang="cs-CZ"/>
        </a:p>
      </dgm:t>
    </dgm:pt>
    <dgm:pt modelId="{4D0546FE-5461-4EDD-AD6F-3B0907EFCB6E}" type="pres">
      <dgm:prSet presAssocID="{B8C94EF5-4657-4E57-B5C1-59B7592C3D03}" presName="vert1" presStyleCnt="0"/>
      <dgm:spPr/>
    </dgm:pt>
    <dgm:pt modelId="{9BCA8C05-62E1-4888-B3C7-47AEAB1125FC}" type="pres">
      <dgm:prSet presAssocID="{D9F66108-4F5F-425E-8406-5ABF1DDEFC8D}" presName="vertSpace2a" presStyleCnt="0"/>
      <dgm:spPr/>
    </dgm:pt>
    <dgm:pt modelId="{5865BF7F-B2CE-4792-844E-9B966AEFD9B4}" type="pres">
      <dgm:prSet presAssocID="{D9F66108-4F5F-425E-8406-5ABF1DDEFC8D}" presName="horz2" presStyleCnt="0"/>
      <dgm:spPr/>
    </dgm:pt>
    <dgm:pt modelId="{3DEBA380-1EE5-404C-A0BB-5A1CCF345C80}" type="pres">
      <dgm:prSet presAssocID="{D9F66108-4F5F-425E-8406-5ABF1DDEFC8D}" presName="horzSpace2" presStyleCnt="0"/>
      <dgm:spPr/>
    </dgm:pt>
    <dgm:pt modelId="{4EEDAEAD-6056-4C16-B5C5-802F88871EB7}" type="pres">
      <dgm:prSet presAssocID="{D9F66108-4F5F-425E-8406-5ABF1DDEFC8D}" presName="tx2" presStyleLbl="revTx" presStyleIdx="1" presStyleCnt="13"/>
      <dgm:spPr/>
      <dgm:t>
        <a:bodyPr/>
        <a:lstStyle/>
        <a:p>
          <a:endParaRPr lang="cs-CZ"/>
        </a:p>
      </dgm:t>
    </dgm:pt>
    <dgm:pt modelId="{D7AA3441-79A9-4B5F-A4EB-DA4C323EFCA9}" type="pres">
      <dgm:prSet presAssocID="{D9F66108-4F5F-425E-8406-5ABF1DDEFC8D}" presName="vert2" presStyleCnt="0"/>
      <dgm:spPr/>
    </dgm:pt>
    <dgm:pt modelId="{50DE0ABE-85C3-47D5-A8A9-10D3F3858ECC}" type="pres">
      <dgm:prSet presAssocID="{D9F66108-4F5F-425E-8406-5ABF1DDEFC8D}" presName="thinLine2b" presStyleLbl="callout" presStyleIdx="0" presStyleCnt="8"/>
      <dgm:spPr/>
    </dgm:pt>
    <dgm:pt modelId="{285DCCA1-755A-47F3-BADD-6C88AFD4F8A7}" type="pres">
      <dgm:prSet presAssocID="{D9F66108-4F5F-425E-8406-5ABF1DDEFC8D}" presName="vertSpace2b" presStyleCnt="0"/>
      <dgm:spPr/>
    </dgm:pt>
    <dgm:pt modelId="{605DB8C3-DD79-41C7-9A5C-417B216AE7E2}" type="pres">
      <dgm:prSet presAssocID="{BF95A390-ED5B-4635-A0E3-1F95C833BFE3}" presName="horz2" presStyleCnt="0"/>
      <dgm:spPr/>
    </dgm:pt>
    <dgm:pt modelId="{EF1D4AC1-5AE7-45A2-9A95-CF253007B610}" type="pres">
      <dgm:prSet presAssocID="{BF95A390-ED5B-4635-A0E3-1F95C833BFE3}" presName="horzSpace2" presStyleCnt="0"/>
      <dgm:spPr/>
    </dgm:pt>
    <dgm:pt modelId="{01294BF9-A03C-4AA8-95EA-6C02BA693E9B}" type="pres">
      <dgm:prSet presAssocID="{BF95A390-ED5B-4635-A0E3-1F95C833BFE3}" presName="tx2" presStyleLbl="revTx" presStyleIdx="2" presStyleCnt="13"/>
      <dgm:spPr/>
      <dgm:t>
        <a:bodyPr/>
        <a:lstStyle/>
        <a:p>
          <a:endParaRPr lang="en-US"/>
        </a:p>
      </dgm:t>
    </dgm:pt>
    <dgm:pt modelId="{F324B784-6C1C-40D5-BDAE-A70EE93D91E9}" type="pres">
      <dgm:prSet presAssocID="{BF95A390-ED5B-4635-A0E3-1F95C833BFE3}" presName="vert2" presStyleCnt="0"/>
      <dgm:spPr/>
    </dgm:pt>
    <dgm:pt modelId="{E7076EE5-7211-4F4E-AF80-0C46715109AD}" type="pres">
      <dgm:prSet presAssocID="{BF95A390-ED5B-4635-A0E3-1F95C833BFE3}" presName="thinLine2b" presStyleLbl="callout" presStyleIdx="1" presStyleCnt="8"/>
      <dgm:spPr/>
    </dgm:pt>
    <dgm:pt modelId="{084C0CCA-9B3F-4461-97FE-B645382B2BCA}" type="pres">
      <dgm:prSet presAssocID="{BF95A390-ED5B-4635-A0E3-1F95C833BFE3}" presName="vertSpace2b" presStyleCnt="0"/>
      <dgm:spPr/>
    </dgm:pt>
    <dgm:pt modelId="{4A18ABE7-1664-4257-8620-B2700C3FE847}" type="pres">
      <dgm:prSet presAssocID="{7386282E-007F-4EA1-9E45-F0E790E83363}" presName="thickLine" presStyleLbl="alignNode1" presStyleIdx="1" presStyleCnt="5"/>
      <dgm:spPr/>
    </dgm:pt>
    <dgm:pt modelId="{493A27FE-877A-4230-BC39-227521461E87}" type="pres">
      <dgm:prSet presAssocID="{7386282E-007F-4EA1-9E45-F0E790E83363}" presName="horz1" presStyleCnt="0"/>
      <dgm:spPr/>
    </dgm:pt>
    <dgm:pt modelId="{9C97CD00-8C19-4BCC-93AC-2D3AB98A4211}" type="pres">
      <dgm:prSet presAssocID="{7386282E-007F-4EA1-9E45-F0E790E83363}" presName="tx1" presStyleLbl="revTx" presStyleIdx="3" presStyleCnt="13" custScaleX="360245"/>
      <dgm:spPr/>
      <dgm:t>
        <a:bodyPr/>
        <a:lstStyle/>
        <a:p>
          <a:endParaRPr lang="cs-CZ"/>
        </a:p>
      </dgm:t>
    </dgm:pt>
    <dgm:pt modelId="{BAFC2010-229C-4320-9D94-463125BE8675}" type="pres">
      <dgm:prSet presAssocID="{7386282E-007F-4EA1-9E45-F0E790E83363}" presName="vert1" presStyleCnt="0"/>
      <dgm:spPr/>
    </dgm:pt>
    <dgm:pt modelId="{CAD76258-973D-455C-BF8E-AE94F9C55B02}" type="pres">
      <dgm:prSet presAssocID="{BC0D94C5-BB7D-4D69-9A0B-54D7F6BFC0D2}" presName="vertSpace2a" presStyleCnt="0"/>
      <dgm:spPr/>
    </dgm:pt>
    <dgm:pt modelId="{6694745D-6B0F-4B8E-A73A-2CBA665A9EDB}" type="pres">
      <dgm:prSet presAssocID="{BC0D94C5-BB7D-4D69-9A0B-54D7F6BFC0D2}" presName="horz2" presStyleCnt="0"/>
      <dgm:spPr/>
    </dgm:pt>
    <dgm:pt modelId="{E12AC68A-4064-4D97-AF15-42CD4504908E}" type="pres">
      <dgm:prSet presAssocID="{BC0D94C5-BB7D-4D69-9A0B-54D7F6BFC0D2}" presName="horzSpace2" presStyleCnt="0"/>
      <dgm:spPr/>
    </dgm:pt>
    <dgm:pt modelId="{A1CC5ECA-5A1B-4C71-85D4-E65A7D72B58F}" type="pres">
      <dgm:prSet presAssocID="{BC0D94C5-BB7D-4D69-9A0B-54D7F6BFC0D2}" presName="tx2" presStyleLbl="revTx" presStyleIdx="4" presStyleCnt="13"/>
      <dgm:spPr/>
      <dgm:t>
        <a:bodyPr/>
        <a:lstStyle/>
        <a:p>
          <a:endParaRPr lang="en-US"/>
        </a:p>
      </dgm:t>
    </dgm:pt>
    <dgm:pt modelId="{C65ADB6B-6C15-47F1-B286-67630A3A9CF2}" type="pres">
      <dgm:prSet presAssocID="{BC0D94C5-BB7D-4D69-9A0B-54D7F6BFC0D2}" presName="vert2" presStyleCnt="0"/>
      <dgm:spPr/>
    </dgm:pt>
    <dgm:pt modelId="{30475B30-0A66-4ED9-9CA3-3B2C389833FF}" type="pres">
      <dgm:prSet presAssocID="{BC0D94C5-BB7D-4D69-9A0B-54D7F6BFC0D2}" presName="thinLine2b" presStyleLbl="callout" presStyleIdx="2" presStyleCnt="8"/>
      <dgm:spPr/>
    </dgm:pt>
    <dgm:pt modelId="{D3145B65-E048-4544-9938-771BFFFC2DEF}" type="pres">
      <dgm:prSet presAssocID="{BC0D94C5-BB7D-4D69-9A0B-54D7F6BFC0D2}" presName="vertSpace2b" presStyleCnt="0"/>
      <dgm:spPr/>
    </dgm:pt>
    <dgm:pt modelId="{E625161B-061E-40D5-8523-4234345192F4}" type="pres">
      <dgm:prSet presAssocID="{C56656AB-C2E9-4332-A7E7-954C2EFEBD0B}" presName="horz2" presStyleCnt="0"/>
      <dgm:spPr/>
    </dgm:pt>
    <dgm:pt modelId="{5524D026-E9A0-4DB7-AD03-E558ABE860FF}" type="pres">
      <dgm:prSet presAssocID="{C56656AB-C2E9-4332-A7E7-954C2EFEBD0B}" presName="horzSpace2" presStyleCnt="0"/>
      <dgm:spPr/>
    </dgm:pt>
    <dgm:pt modelId="{D815BC40-B79B-45C5-B982-5AF01B386440}" type="pres">
      <dgm:prSet presAssocID="{C56656AB-C2E9-4332-A7E7-954C2EFEBD0B}" presName="tx2" presStyleLbl="revTx" presStyleIdx="5" presStyleCnt="13"/>
      <dgm:spPr/>
      <dgm:t>
        <a:bodyPr/>
        <a:lstStyle/>
        <a:p>
          <a:endParaRPr lang="en-US"/>
        </a:p>
      </dgm:t>
    </dgm:pt>
    <dgm:pt modelId="{5802CDC5-33D2-4692-9B24-34877AD0BDEC}" type="pres">
      <dgm:prSet presAssocID="{C56656AB-C2E9-4332-A7E7-954C2EFEBD0B}" presName="vert2" presStyleCnt="0"/>
      <dgm:spPr/>
    </dgm:pt>
    <dgm:pt modelId="{9F827F14-4AC8-4D00-82DF-E45724808105}" type="pres">
      <dgm:prSet presAssocID="{C56656AB-C2E9-4332-A7E7-954C2EFEBD0B}" presName="thinLine2b" presStyleLbl="callout" presStyleIdx="3" presStyleCnt="8"/>
      <dgm:spPr/>
    </dgm:pt>
    <dgm:pt modelId="{A9E6DB6E-09B1-4734-AB50-990F4700EB5A}" type="pres">
      <dgm:prSet presAssocID="{C56656AB-C2E9-4332-A7E7-954C2EFEBD0B}" presName="vertSpace2b" presStyleCnt="0"/>
      <dgm:spPr/>
    </dgm:pt>
    <dgm:pt modelId="{54F3C9D8-21B8-48F8-8C93-CC086C424443}" type="pres">
      <dgm:prSet presAssocID="{630FA550-E88F-41C1-803F-B6C6C237F768}" presName="thickLine" presStyleLbl="alignNode1" presStyleIdx="2" presStyleCnt="5"/>
      <dgm:spPr/>
    </dgm:pt>
    <dgm:pt modelId="{99B01227-CFBF-417A-9E3B-129493CDDC69}" type="pres">
      <dgm:prSet presAssocID="{630FA550-E88F-41C1-803F-B6C6C237F768}" presName="horz1" presStyleCnt="0"/>
      <dgm:spPr/>
    </dgm:pt>
    <dgm:pt modelId="{058AC70F-DE84-4E00-92ED-6B28E833B798}" type="pres">
      <dgm:prSet presAssocID="{630FA550-E88F-41C1-803F-B6C6C237F768}" presName="tx1" presStyleLbl="revTx" presStyleIdx="6" presStyleCnt="13" custScaleX="361722"/>
      <dgm:spPr/>
      <dgm:t>
        <a:bodyPr/>
        <a:lstStyle/>
        <a:p>
          <a:endParaRPr lang="en-US"/>
        </a:p>
      </dgm:t>
    </dgm:pt>
    <dgm:pt modelId="{02007614-C2D1-4BE5-9676-C4A907465004}" type="pres">
      <dgm:prSet presAssocID="{630FA550-E88F-41C1-803F-B6C6C237F768}" presName="vert1" presStyleCnt="0"/>
      <dgm:spPr/>
    </dgm:pt>
    <dgm:pt modelId="{878F3091-96B4-4745-A29B-4C67C5FB2843}" type="pres">
      <dgm:prSet presAssocID="{6D81878A-355D-424A-A6AB-532758A577AD}" presName="vertSpace2a" presStyleCnt="0"/>
      <dgm:spPr/>
    </dgm:pt>
    <dgm:pt modelId="{8B482FB8-3DB8-4E76-9F3D-E282EDC35022}" type="pres">
      <dgm:prSet presAssocID="{6D81878A-355D-424A-A6AB-532758A577AD}" presName="horz2" presStyleCnt="0"/>
      <dgm:spPr/>
    </dgm:pt>
    <dgm:pt modelId="{DBE4AEDB-2390-4FE0-AD03-A92B133A9A8F}" type="pres">
      <dgm:prSet presAssocID="{6D81878A-355D-424A-A6AB-532758A577AD}" presName="horzSpace2" presStyleCnt="0"/>
      <dgm:spPr/>
    </dgm:pt>
    <dgm:pt modelId="{CA1B5EB2-31A9-43EA-BF9D-7AC10C92CA33}" type="pres">
      <dgm:prSet presAssocID="{6D81878A-355D-424A-A6AB-532758A577AD}" presName="tx2" presStyleLbl="revTx" presStyleIdx="7" presStyleCnt="13"/>
      <dgm:spPr/>
      <dgm:t>
        <a:bodyPr/>
        <a:lstStyle/>
        <a:p>
          <a:endParaRPr lang="cs-CZ"/>
        </a:p>
      </dgm:t>
    </dgm:pt>
    <dgm:pt modelId="{6A6F14E9-4895-46AB-A6AD-761F238A2523}" type="pres">
      <dgm:prSet presAssocID="{6D81878A-355D-424A-A6AB-532758A577AD}" presName="vert2" presStyleCnt="0"/>
      <dgm:spPr/>
    </dgm:pt>
    <dgm:pt modelId="{F0B3AE3E-1EE8-4FBE-BED3-EE21086D1860}" type="pres">
      <dgm:prSet presAssocID="{6D81878A-355D-424A-A6AB-532758A577AD}" presName="thinLine2b" presStyleLbl="callout" presStyleIdx="4" presStyleCnt="8"/>
      <dgm:spPr/>
    </dgm:pt>
    <dgm:pt modelId="{1264B47E-1181-4974-8677-ECDF7B305DAD}" type="pres">
      <dgm:prSet presAssocID="{6D81878A-355D-424A-A6AB-532758A577AD}" presName="vertSpace2b" presStyleCnt="0"/>
      <dgm:spPr/>
    </dgm:pt>
    <dgm:pt modelId="{D41E6776-1DFE-468C-AC26-EED068C9F556}" type="pres">
      <dgm:prSet presAssocID="{5F33678F-2E5F-4497-8050-968E671F1BB4}" presName="thickLine" presStyleLbl="alignNode1" presStyleIdx="3" presStyleCnt="5"/>
      <dgm:spPr/>
    </dgm:pt>
    <dgm:pt modelId="{CE2A0852-68F9-4182-BCCA-D53B9E573EA5}" type="pres">
      <dgm:prSet presAssocID="{5F33678F-2E5F-4497-8050-968E671F1BB4}" presName="horz1" presStyleCnt="0"/>
      <dgm:spPr/>
    </dgm:pt>
    <dgm:pt modelId="{AAB3B70F-E39F-4193-9491-69B262199512}" type="pres">
      <dgm:prSet presAssocID="{5F33678F-2E5F-4497-8050-968E671F1BB4}" presName="tx1" presStyleLbl="revTx" presStyleIdx="8" presStyleCnt="13" custScaleX="358365"/>
      <dgm:spPr/>
      <dgm:t>
        <a:bodyPr/>
        <a:lstStyle/>
        <a:p>
          <a:endParaRPr lang="cs-CZ"/>
        </a:p>
      </dgm:t>
    </dgm:pt>
    <dgm:pt modelId="{7D8E50F4-6F34-43BE-AC91-ABF13CB220C9}" type="pres">
      <dgm:prSet presAssocID="{5F33678F-2E5F-4497-8050-968E671F1BB4}" presName="vert1" presStyleCnt="0"/>
      <dgm:spPr/>
    </dgm:pt>
    <dgm:pt modelId="{6694718A-B6A2-4030-BB05-49BB4FB08975}" type="pres">
      <dgm:prSet presAssocID="{D9BC2AE2-CB48-4749-BA19-13955785031A}" presName="vertSpace2a" presStyleCnt="0"/>
      <dgm:spPr/>
    </dgm:pt>
    <dgm:pt modelId="{8E4F5F4C-EE53-4DA2-B327-C151D1E0B061}" type="pres">
      <dgm:prSet presAssocID="{D9BC2AE2-CB48-4749-BA19-13955785031A}" presName="horz2" presStyleCnt="0"/>
      <dgm:spPr/>
    </dgm:pt>
    <dgm:pt modelId="{6F24F4F8-6231-44D8-8CCC-BC19B9558DD4}" type="pres">
      <dgm:prSet presAssocID="{D9BC2AE2-CB48-4749-BA19-13955785031A}" presName="horzSpace2" presStyleCnt="0"/>
      <dgm:spPr/>
    </dgm:pt>
    <dgm:pt modelId="{6AEE1C44-E0D2-41C7-8F0B-A89D0556A420}" type="pres">
      <dgm:prSet presAssocID="{D9BC2AE2-CB48-4749-BA19-13955785031A}" presName="tx2" presStyleLbl="revTx" presStyleIdx="9" presStyleCnt="13"/>
      <dgm:spPr/>
      <dgm:t>
        <a:bodyPr/>
        <a:lstStyle/>
        <a:p>
          <a:endParaRPr lang="cs-CZ"/>
        </a:p>
      </dgm:t>
    </dgm:pt>
    <dgm:pt modelId="{B8B7C180-1F39-45DE-931C-687A88319B4E}" type="pres">
      <dgm:prSet presAssocID="{D9BC2AE2-CB48-4749-BA19-13955785031A}" presName="vert2" presStyleCnt="0"/>
      <dgm:spPr/>
    </dgm:pt>
    <dgm:pt modelId="{9BE7F922-FEE3-4197-9D40-482E905AD9D6}" type="pres">
      <dgm:prSet presAssocID="{D9BC2AE2-CB48-4749-BA19-13955785031A}" presName="thinLine2b" presStyleLbl="callout" presStyleIdx="5" presStyleCnt="8"/>
      <dgm:spPr/>
    </dgm:pt>
    <dgm:pt modelId="{65DAD221-12B6-4B65-B499-C9D6FF306B37}" type="pres">
      <dgm:prSet presAssocID="{D9BC2AE2-CB48-4749-BA19-13955785031A}" presName="vertSpace2b" presStyleCnt="0"/>
      <dgm:spPr/>
    </dgm:pt>
    <dgm:pt modelId="{74537684-01C3-436F-AA98-29D339CD1240}" type="pres">
      <dgm:prSet presAssocID="{73F50C47-F663-4E55-ABD2-60D119432D52}" presName="thickLine" presStyleLbl="alignNode1" presStyleIdx="4" presStyleCnt="5"/>
      <dgm:spPr/>
    </dgm:pt>
    <dgm:pt modelId="{008F825A-54D2-4E93-88D9-B1E59A5253CE}" type="pres">
      <dgm:prSet presAssocID="{73F50C47-F663-4E55-ABD2-60D119432D52}" presName="horz1" presStyleCnt="0"/>
      <dgm:spPr/>
    </dgm:pt>
    <dgm:pt modelId="{3EC0A523-CEC5-48EB-904D-D0E5E05E41A2}" type="pres">
      <dgm:prSet presAssocID="{73F50C47-F663-4E55-ABD2-60D119432D52}" presName="tx1" presStyleLbl="revTx" presStyleIdx="10" presStyleCnt="13" custScaleX="358926"/>
      <dgm:spPr/>
      <dgm:t>
        <a:bodyPr/>
        <a:lstStyle/>
        <a:p>
          <a:endParaRPr lang="en-US"/>
        </a:p>
      </dgm:t>
    </dgm:pt>
    <dgm:pt modelId="{331E3A47-A61D-4393-8D84-CD747F632677}" type="pres">
      <dgm:prSet presAssocID="{73F50C47-F663-4E55-ABD2-60D119432D52}" presName="vert1" presStyleCnt="0"/>
      <dgm:spPr/>
    </dgm:pt>
    <dgm:pt modelId="{E96BFC5E-6541-41EE-8C70-99148E7902CF}" type="pres">
      <dgm:prSet presAssocID="{812AC964-8F2F-47D1-B2F8-785FDEBD6D91}" presName="vertSpace2a" presStyleCnt="0"/>
      <dgm:spPr/>
    </dgm:pt>
    <dgm:pt modelId="{E36CA159-649C-47FE-BED8-CB7F22BCFA71}" type="pres">
      <dgm:prSet presAssocID="{812AC964-8F2F-47D1-B2F8-785FDEBD6D91}" presName="horz2" presStyleCnt="0"/>
      <dgm:spPr/>
    </dgm:pt>
    <dgm:pt modelId="{274B1DFE-BB73-445F-963D-1DDDD128DAA7}" type="pres">
      <dgm:prSet presAssocID="{812AC964-8F2F-47D1-B2F8-785FDEBD6D91}" presName="horzSpace2" presStyleCnt="0"/>
      <dgm:spPr/>
    </dgm:pt>
    <dgm:pt modelId="{56AFC3B9-D126-4943-ABCF-93FC9EE842D2}" type="pres">
      <dgm:prSet presAssocID="{812AC964-8F2F-47D1-B2F8-785FDEBD6D91}" presName="tx2" presStyleLbl="revTx" presStyleIdx="11" presStyleCnt="13"/>
      <dgm:spPr/>
      <dgm:t>
        <a:bodyPr/>
        <a:lstStyle/>
        <a:p>
          <a:endParaRPr lang="en-US"/>
        </a:p>
      </dgm:t>
    </dgm:pt>
    <dgm:pt modelId="{6D3C542D-CC1E-4EE3-B674-2B7B8116DE08}" type="pres">
      <dgm:prSet presAssocID="{812AC964-8F2F-47D1-B2F8-785FDEBD6D91}" presName="vert2" presStyleCnt="0"/>
      <dgm:spPr/>
    </dgm:pt>
    <dgm:pt modelId="{6BAF4E74-0070-4211-BF7F-041D771B3218}" type="pres">
      <dgm:prSet presAssocID="{812AC964-8F2F-47D1-B2F8-785FDEBD6D91}" presName="thinLine2b" presStyleLbl="callout" presStyleIdx="6" presStyleCnt="8"/>
      <dgm:spPr/>
    </dgm:pt>
    <dgm:pt modelId="{79F5F646-192D-4B1A-AB95-58957A19C3C4}" type="pres">
      <dgm:prSet presAssocID="{812AC964-8F2F-47D1-B2F8-785FDEBD6D91}" presName="vertSpace2b" presStyleCnt="0"/>
      <dgm:spPr/>
    </dgm:pt>
    <dgm:pt modelId="{D788B276-927F-4FCE-AB54-5A3E0C0EA0DC}" type="pres">
      <dgm:prSet presAssocID="{9FDF696E-B7F7-427B-8254-46510A639594}" presName="horz2" presStyleCnt="0"/>
      <dgm:spPr/>
    </dgm:pt>
    <dgm:pt modelId="{BF589218-A5B3-4F0F-B44A-0D1D7BE8A68E}" type="pres">
      <dgm:prSet presAssocID="{9FDF696E-B7F7-427B-8254-46510A639594}" presName="horzSpace2" presStyleCnt="0"/>
      <dgm:spPr/>
    </dgm:pt>
    <dgm:pt modelId="{F1373F5F-6068-4F84-9F28-DBD9F7043684}" type="pres">
      <dgm:prSet presAssocID="{9FDF696E-B7F7-427B-8254-46510A639594}" presName="tx2" presStyleLbl="revTx" presStyleIdx="12" presStyleCnt="13"/>
      <dgm:spPr/>
      <dgm:t>
        <a:bodyPr/>
        <a:lstStyle/>
        <a:p>
          <a:endParaRPr lang="en-US"/>
        </a:p>
      </dgm:t>
    </dgm:pt>
    <dgm:pt modelId="{5E237583-D641-4559-8EC6-F88B1DF0650D}" type="pres">
      <dgm:prSet presAssocID="{9FDF696E-B7F7-427B-8254-46510A639594}" presName="vert2" presStyleCnt="0"/>
      <dgm:spPr/>
    </dgm:pt>
    <dgm:pt modelId="{D1370558-99C6-46F3-BC77-BC8CA8A07A28}" type="pres">
      <dgm:prSet presAssocID="{9FDF696E-B7F7-427B-8254-46510A639594}" presName="thinLine2b" presStyleLbl="callout" presStyleIdx="7" presStyleCnt="8"/>
      <dgm:spPr/>
    </dgm:pt>
    <dgm:pt modelId="{4C515C73-0E2C-4039-A22E-E340E26C91C7}" type="pres">
      <dgm:prSet presAssocID="{9FDF696E-B7F7-427B-8254-46510A639594}" presName="vertSpace2b" presStyleCnt="0"/>
      <dgm:spPr/>
    </dgm:pt>
  </dgm:ptLst>
  <dgm:cxnLst>
    <dgm:cxn modelId="{003920B0-7340-434E-AF13-9763E771864B}" type="presOf" srcId="{6D81878A-355D-424A-A6AB-532758A577AD}" destId="{CA1B5EB2-31A9-43EA-BF9D-7AC10C92CA33}" srcOrd="0" destOrd="0" presId="urn:microsoft.com/office/officeart/2008/layout/LinedList"/>
    <dgm:cxn modelId="{13E5810B-0CF4-4D09-91B3-8162046A8BE6}" srcId="{630FA550-E88F-41C1-803F-B6C6C237F768}" destId="{6D81878A-355D-424A-A6AB-532758A577AD}" srcOrd="0" destOrd="0" parTransId="{B2A5E25A-4E6E-495B-BB67-A1137DAAE2A7}" sibTransId="{C0F2979C-BA79-4E2F-8721-36AD3742EA92}"/>
    <dgm:cxn modelId="{362B477B-C984-4CDE-9DD9-CA7ECCC79C5E}" srcId="{B1793269-0FE4-4C1F-B3F7-BD2A3B0E58E5}" destId="{73F50C47-F663-4E55-ABD2-60D119432D52}" srcOrd="4" destOrd="0" parTransId="{85069E2F-72A4-480C-9039-640BDED5C47F}" sibTransId="{A00C69F1-04E5-400E-9638-B643029EAA6F}"/>
    <dgm:cxn modelId="{3BABA7A5-38C4-4998-A267-454B56175302}" type="presOf" srcId="{630FA550-E88F-41C1-803F-B6C6C237F768}" destId="{058AC70F-DE84-4E00-92ED-6B28E833B798}" srcOrd="0" destOrd="0" presId="urn:microsoft.com/office/officeart/2008/layout/LinedList"/>
    <dgm:cxn modelId="{6D84C9F6-3F0E-468A-8721-45F923E11586}" type="presOf" srcId="{D9F66108-4F5F-425E-8406-5ABF1DDEFC8D}" destId="{4EEDAEAD-6056-4C16-B5C5-802F88871EB7}" srcOrd="0" destOrd="0" presId="urn:microsoft.com/office/officeart/2008/layout/LinedList"/>
    <dgm:cxn modelId="{AEEC7F3D-1DF3-4D6E-9BBD-3A81C21A9ADA}" srcId="{7386282E-007F-4EA1-9E45-F0E790E83363}" destId="{BC0D94C5-BB7D-4D69-9A0B-54D7F6BFC0D2}" srcOrd="0" destOrd="0" parTransId="{39EAFAEB-5BFA-4AA3-B49B-6FB8CAD68F6E}" sibTransId="{679DFBF9-F304-4FD6-A31F-38C5BD288C4F}"/>
    <dgm:cxn modelId="{C2244C90-D2CC-4946-8A5C-E8940AC333AB}" srcId="{B8C94EF5-4657-4E57-B5C1-59B7592C3D03}" destId="{D9F66108-4F5F-425E-8406-5ABF1DDEFC8D}" srcOrd="0" destOrd="0" parTransId="{1FCAACD4-8658-4483-9F91-F50A398C6B72}" sibTransId="{6249805F-ADDF-44B4-801D-0B28DB6E8D90}"/>
    <dgm:cxn modelId="{E88EFEF4-7E0A-4F39-8D64-D882228C4BCD}" srcId="{7386282E-007F-4EA1-9E45-F0E790E83363}" destId="{C56656AB-C2E9-4332-A7E7-954C2EFEBD0B}" srcOrd="1" destOrd="0" parTransId="{B41CAC82-1441-4993-8F50-D81CCD620EA7}" sibTransId="{4E8931D3-E5D3-44AF-A80C-3509BA6E5F79}"/>
    <dgm:cxn modelId="{750E1840-C38B-4E56-AA3D-886AE23C03B7}" srcId="{73F50C47-F663-4E55-ABD2-60D119432D52}" destId="{812AC964-8F2F-47D1-B2F8-785FDEBD6D91}" srcOrd="0" destOrd="0" parTransId="{48E9DAAA-DF06-4BDD-B396-23BF314FA23F}" sibTransId="{079DD942-1F7F-405E-A805-176FD78A6F57}"/>
    <dgm:cxn modelId="{2CD54FA9-2EC2-4A03-90E4-F7AE9AFFC687}" type="presOf" srcId="{C56656AB-C2E9-4332-A7E7-954C2EFEBD0B}" destId="{D815BC40-B79B-45C5-B982-5AF01B386440}" srcOrd="0" destOrd="0" presId="urn:microsoft.com/office/officeart/2008/layout/LinedList"/>
    <dgm:cxn modelId="{C798A743-E69A-4F36-9117-42921E93C003}" type="presOf" srcId="{BF95A390-ED5B-4635-A0E3-1F95C833BFE3}" destId="{01294BF9-A03C-4AA8-95EA-6C02BA693E9B}" srcOrd="0" destOrd="0" presId="urn:microsoft.com/office/officeart/2008/layout/LinedList"/>
    <dgm:cxn modelId="{6BC24B5E-58D9-4E43-A725-CD806B073816}" srcId="{B1793269-0FE4-4C1F-B3F7-BD2A3B0E58E5}" destId="{B8C94EF5-4657-4E57-B5C1-59B7592C3D03}" srcOrd="0" destOrd="0" parTransId="{6E6E388B-7856-4C11-AE4B-0AC84E9178A0}" sibTransId="{C86D9EE1-5B07-47FD-BF43-3B6B0F05CDF6}"/>
    <dgm:cxn modelId="{9F1B9AFB-F122-4112-98C3-B4372D99E302}" type="presOf" srcId="{73F50C47-F663-4E55-ABD2-60D119432D52}" destId="{3EC0A523-CEC5-48EB-904D-D0E5E05E41A2}" srcOrd="0" destOrd="0" presId="urn:microsoft.com/office/officeart/2008/layout/LinedList"/>
    <dgm:cxn modelId="{C56F4749-C7B2-435B-82B3-3D792842CD49}" srcId="{73F50C47-F663-4E55-ABD2-60D119432D52}" destId="{9FDF696E-B7F7-427B-8254-46510A639594}" srcOrd="1" destOrd="0" parTransId="{6A32E112-CAAD-4A9D-B491-D3D2803BAC9D}" sibTransId="{76B9EF1D-5D11-4693-B555-2B0C1F427C0E}"/>
    <dgm:cxn modelId="{57E9584C-EB42-4E9D-8B16-B7E817982BA2}" type="presOf" srcId="{812AC964-8F2F-47D1-B2F8-785FDEBD6D91}" destId="{56AFC3B9-D126-4943-ABCF-93FC9EE842D2}" srcOrd="0" destOrd="0" presId="urn:microsoft.com/office/officeart/2008/layout/LinedList"/>
    <dgm:cxn modelId="{CB87BF0F-8AB8-40D9-B971-E21358975FAB}" srcId="{5F33678F-2E5F-4497-8050-968E671F1BB4}" destId="{D9BC2AE2-CB48-4749-BA19-13955785031A}" srcOrd="0" destOrd="0" parTransId="{078BFF9D-D45A-422A-A6E7-0338A53CB195}" sibTransId="{9AD39D7A-001A-46B2-8D74-D900A9818CDE}"/>
    <dgm:cxn modelId="{30CD5431-DB45-466C-813E-C32CE450DA94}" srcId="{B8C94EF5-4657-4E57-B5C1-59B7592C3D03}" destId="{BF95A390-ED5B-4635-A0E3-1F95C833BFE3}" srcOrd="1" destOrd="0" parTransId="{747C1AD7-0CE2-4099-A5F9-6C75863B26F9}" sibTransId="{ACCCBE0A-C87A-4B3B-923C-8D6212A24CC0}"/>
    <dgm:cxn modelId="{896244B0-55B0-46E3-9932-2F83E8FF3582}" type="presOf" srcId="{9FDF696E-B7F7-427B-8254-46510A639594}" destId="{F1373F5F-6068-4F84-9F28-DBD9F7043684}" srcOrd="0" destOrd="0" presId="urn:microsoft.com/office/officeart/2008/layout/LinedList"/>
    <dgm:cxn modelId="{0AD8AFA7-B29C-4068-92E1-2BE2842466C0}" srcId="{B1793269-0FE4-4C1F-B3F7-BD2A3B0E58E5}" destId="{5F33678F-2E5F-4497-8050-968E671F1BB4}" srcOrd="3" destOrd="0" parTransId="{0C5E3658-88DD-457C-9C3C-C50164046768}" sibTransId="{AE2CD9D8-9623-42B8-A2E5-09C3730F7C38}"/>
    <dgm:cxn modelId="{768C9A07-E83C-41CA-8D66-8E257E298C60}" srcId="{B1793269-0FE4-4C1F-B3F7-BD2A3B0E58E5}" destId="{7386282E-007F-4EA1-9E45-F0E790E83363}" srcOrd="1" destOrd="0" parTransId="{1F17FC30-EB55-4CD9-814A-6EBFDB748AD1}" sibTransId="{4B3C3053-E4FA-4250-A26E-99DA7CECDED9}"/>
    <dgm:cxn modelId="{B48F76B4-FACC-4E0D-BEE0-3A24F9C040B6}" type="presOf" srcId="{B8C94EF5-4657-4E57-B5C1-59B7592C3D03}" destId="{5B21B7FF-A458-42D5-9A92-FF392D104BFE}" srcOrd="0" destOrd="0" presId="urn:microsoft.com/office/officeart/2008/layout/LinedList"/>
    <dgm:cxn modelId="{00AE5762-AD28-49F1-BE75-8A4B39F00D36}" type="presOf" srcId="{7386282E-007F-4EA1-9E45-F0E790E83363}" destId="{9C97CD00-8C19-4BCC-93AC-2D3AB98A4211}" srcOrd="0" destOrd="0" presId="urn:microsoft.com/office/officeart/2008/layout/LinedList"/>
    <dgm:cxn modelId="{56517171-778F-4EEC-B174-C33CF33342C2}" type="presOf" srcId="{B1793269-0FE4-4C1F-B3F7-BD2A3B0E58E5}" destId="{E08F5E90-FBEF-4EC1-82EF-8E4C5BA3C345}" srcOrd="0" destOrd="0" presId="urn:microsoft.com/office/officeart/2008/layout/LinedList"/>
    <dgm:cxn modelId="{44EE1D58-BFDB-4355-A692-223917449FB1}" type="presOf" srcId="{BC0D94C5-BB7D-4D69-9A0B-54D7F6BFC0D2}" destId="{A1CC5ECA-5A1B-4C71-85D4-E65A7D72B58F}" srcOrd="0" destOrd="0" presId="urn:microsoft.com/office/officeart/2008/layout/LinedList"/>
    <dgm:cxn modelId="{51C4BAAA-BA5E-4885-82E5-8C334FE54F64}" type="presOf" srcId="{D9BC2AE2-CB48-4749-BA19-13955785031A}" destId="{6AEE1C44-E0D2-41C7-8F0B-A89D0556A420}" srcOrd="0" destOrd="0" presId="urn:microsoft.com/office/officeart/2008/layout/LinedList"/>
    <dgm:cxn modelId="{806432F4-5876-4EC6-9C51-12F6BCF6E6F3}" srcId="{B1793269-0FE4-4C1F-B3F7-BD2A3B0E58E5}" destId="{630FA550-E88F-41C1-803F-B6C6C237F768}" srcOrd="2" destOrd="0" parTransId="{1088F7C9-D3FE-4C62-9DAB-87B7A94F0039}" sibTransId="{236B6D87-A35B-4A8E-BD30-EBB3BC1C9893}"/>
    <dgm:cxn modelId="{16103012-E802-407F-99BA-6579EE0ABA6F}" type="presOf" srcId="{5F33678F-2E5F-4497-8050-968E671F1BB4}" destId="{AAB3B70F-E39F-4193-9491-69B262199512}" srcOrd="0" destOrd="0" presId="urn:microsoft.com/office/officeart/2008/layout/LinedList"/>
    <dgm:cxn modelId="{723F0592-102F-4BFE-A36E-6695901B2770}" type="presParOf" srcId="{E08F5E90-FBEF-4EC1-82EF-8E4C5BA3C345}" destId="{5D0A967E-5F56-444C-BE1E-CD2487AE0F60}" srcOrd="0" destOrd="0" presId="urn:microsoft.com/office/officeart/2008/layout/LinedList"/>
    <dgm:cxn modelId="{76AD3003-9131-45E3-AB92-9A732073762D}" type="presParOf" srcId="{E08F5E90-FBEF-4EC1-82EF-8E4C5BA3C345}" destId="{E10BE4B7-41BE-470B-BA39-2E4BABDC5C49}" srcOrd="1" destOrd="0" presId="urn:microsoft.com/office/officeart/2008/layout/LinedList"/>
    <dgm:cxn modelId="{85ABD5D1-02C6-4678-B7D9-DCE929BA71DA}" type="presParOf" srcId="{E10BE4B7-41BE-470B-BA39-2E4BABDC5C49}" destId="{5B21B7FF-A458-42D5-9A92-FF392D104BFE}" srcOrd="0" destOrd="0" presId="urn:microsoft.com/office/officeart/2008/layout/LinedList"/>
    <dgm:cxn modelId="{BA28E769-4F27-4E56-A6E9-DA77D2BFD603}" type="presParOf" srcId="{E10BE4B7-41BE-470B-BA39-2E4BABDC5C49}" destId="{4D0546FE-5461-4EDD-AD6F-3B0907EFCB6E}" srcOrd="1" destOrd="0" presId="urn:microsoft.com/office/officeart/2008/layout/LinedList"/>
    <dgm:cxn modelId="{28C41376-55A6-4193-A443-BA6D452C6FC6}" type="presParOf" srcId="{4D0546FE-5461-4EDD-AD6F-3B0907EFCB6E}" destId="{9BCA8C05-62E1-4888-B3C7-47AEAB1125FC}" srcOrd="0" destOrd="0" presId="urn:microsoft.com/office/officeart/2008/layout/LinedList"/>
    <dgm:cxn modelId="{A5DFF388-7625-4ACF-AA55-AD9C5377F94F}" type="presParOf" srcId="{4D0546FE-5461-4EDD-AD6F-3B0907EFCB6E}" destId="{5865BF7F-B2CE-4792-844E-9B966AEFD9B4}" srcOrd="1" destOrd="0" presId="urn:microsoft.com/office/officeart/2008/layout/LinedList"/>
    <dgm:cxn modelId="{13D07747-0786-46BC-AD0E-B0C6A6B5BE75}" type="presParOf" srcId="{5865BF7F-B2CE-4792-844E-9B966AEFD9B4}" destId="{3DEBA380-1EE5-404C-A0BB-5A1CCF345C80}" srcOrd="0" destOrd="0" presId="urn:microsoft.com/office/officeart/2008/layout/LinedList"/>
    <dgm:cxn modelId="{424ACB89-B664-4FCF-AF72-C963319A2E56}" type="presParOf" srcId="{5865BF7F-B2CE-4792-844E-9B966AEFD9B4}" destId="{4EEDAEAD-6056-4C16-B5C5-802F88871EB7}" srcOrd="1" destOrd="0" presId="urn:microsoft.com/office/officeart/2008/layout/LinedList"/>
    <dgm:cxn modelId="{B44FEED0-45F0-4481-857E-C783E108339E}" type="presParOf" srcId="{5865BF7F-B2CE-4792-844E-9B966AEFD9B4}" destId="{D7AA3441-79A9-4B5F-A4EB-DA4C323EFCA9}" srcOrd="2" destOrd="0" presId="urn:microsoft.com/office/officeart/2008/layout/LinedList"/>
    <dgm:cxn modelId="{19DCB778-16D6-4C57-B0CF-37FA93AF17DC}" type="presParOf" srcId="{4D0546FE-5461-4EDD-AD6F-3B0907EFCB6E}" destId="{50DE0ABE-85C3-47D5-A8A9-10D3F3858ECC}" srcOrd="2" destOrd="0" presId="urn:microsoft.com/office/officeart/2008/layout/LinedList"/>
    <dgm:cxn modelId="{7235015B-93C0-4B35-A769-1485517C8EF2}" type="presParOf" srcId="{4D0546FE-5461-4EDD-AD6F-3B0907EFCB6E}" destId="{285DCCA1-755A-47F3-BADD-6C88AFD4F8A7}" srcOrd="3" destOrd="0" presId="urn:microsoft.com/office/officeart/2008/layout/LinedList"/>
    <dgm:cxn modelId="{5AB0DF63-58CD-4341-A71A-50097F078B44}" type="presParOf" srcId="{4D0546FE-5461-4EDD-AD6F-3B0907EFCB6E}" destId="{605DB8C3-DD79-41C7-9A5C-417B216AE7E2}" srcOrd="4" destOrd="0" presId="urn:microsoft.com/office/officeart/2008/layout/LinedList"/>
    <dgm:cxn modelId="{7E6FDDF6-C85B-4BC4-B716-92824B482FDD}" type="presParOf" srcId="{605DB8C3-DD79-41C7-9A5C-417B216AE7E2}" destId="{EF1D4AC1-5AE7-45A2-9A95-CF253007B610}" srcOrd="0" destOrd="0" presId="urn:microsoft.com/office/officeart/2008/layout/LinedList"/>
    <dgm:cxn modelId="{624B410E-8F7A-45FB-B4A9-3E56FF19003A}" type="presParOf" srcId="{605DB8C3-DD79-41C7-9A5C-417B216AE7E2}" destId="{01294BF9-A03C-4AA8-95EA-6C02BA693E9B}" srcOrd="1" destOrd="0" presId="urn:microsoft.com/office/officeart/2008/layout/LinedList"/>
    <dgm:cxn modelId="{742BA3DE-B65C-460F-8A9F-CA9D795A193C}" type="presParOf" srcId="{605DB8C3-DD79-41C7-9A5C-417B216AE7E2}" destId="{F324B784-6C1C-40D5-BDAE-A70EE93D91E9}" srcOrd="2" destOrd="0" presId="urn:microsoft.com/office/officeart/2008/layout/LinedList"/>
    <dgm:cxn modelId="{9454767E-C67A-4810-9369-8894E644D374}" type="presParOf" srcId="{4D0546FE-5461-4EDD-AD6F-3B0907EFCB6E}" destId="{E7076EE5-7211-4F4E-AF80-0C46715109AD}" srcOrd="5" destOrd="0" presId="urn:microsoft.com/office/officeart/2008/layout/LinedList"/>
    <dgm:cxn modelId="{30E6C1B1-44DA-4789-B18D-1D8B28DE554E}" type="presParOf" srcId="{4D0546FE-5461-4EDD-AD6F-3B0907EFCB6E}" destId="{084C0CCA-9B3F-4461-97FE-B645382B2BCA}" srcOrd="6" destOrd="0" presId="urn:microsoft.com/office/officeart/2008/layout/LinedList"/>
    <dgm:cxn modelId="{600AA8D6-7ACB-41CD-A517-CFD160092387}" type="presParOf" srcId="{E08F5E90-FBEF-4EC1-82EF-8E4C5BA3C345}" destId="{4A18ABE7-1664-4257-8620-B2700C3FE847}" srcOrd="2" destOrd="0" presId="urn:microsoft.com/office/officeart/2008/layout/LinedList"/>
    <dgm:cxn modelId="{D90A6C85-8B1F-4A31-A1B7-E2EE90E4F70F}" type="presParOf" srcId="{E08F5E90-FBEF-4EC1-82EF-8E4C5BA3C345}" destId="{493A27FE-877A-4230-BC39-227521461E87}" srcOrd="3" destOrd="0" presId="urn:microsoft.com/office/officeart/2008/layout/LinedList"/>
    <dgm:cxn modelId="{93833EA7-49BB-4960-8CBB-C3493B372383}" type="presParOf" srcId="{493A27FE-877A-4230-BC39-227521461E87}" destId="{9C97CD00-8C19-4BCC-93AC-2D3AB98A4211}" srcOrd="0" destOrd="0" presId="urn:microsoft.com/office/officeart/2008/layout/LinedList"/>
    <dgm:cxn modelId="{914D2371-ACC8-434B-9DFC-2392DA13D000}" type="presParOf" srcId="{493A27FE-877A-4230-BC39-227521461E87}" destId="{BAFC2010-229C-4320-9D94-463125BE8675}" srcOrd="1" destOrd="0" presId="urn:microsoft.com/office/officeart/2008/layout/LinedList"/>
    <dgm:cxn modelId="{BE5B437B-5186-4CFC-93A6-13E2DF726982}" type="presParOf" srcId="{BAFC2010-229C-4320-9D94-463125BE8675}" destId="{CAD76258-973D-455C-BF8E-AE94F9C55B02}" srcOrd="0" destOrd="0" presId="urn:microsoft.com/office/officeart/2008/layout/LinedList"/>
    <dgm:cxn modelId="{53B2ADD7-A32A-49F2-A9E2-51EA2D1BD53E}" type="presParOf" srcId="{BAFC2010-229C-4320-9D94-463125BE8675}" destId="{6694745D-6B0F-4B8E-A73A-2CBA665A9EDB}" srcOrd="1" destOrd="0" presId="urn:microsoft.com/office/officeart/2008/layout/LinedList"/>
    <dgm:cxn modelId="{1E33D241-2E29-43C4-BE59-47B4F0145DB2}" type="presParOf" srcId="{6694745D-6B0F-4B8E-A73A-2CBA665A9EDB}" destId="{E12AC68A-4064-4D97-AF15-42CD4504908E}" srcOrd="0" destOrd="0" presId="urn:microsoft.com/office/officeart/2008/layout/LinedList"/>
    <dgm:cxn modelId="{8F8B77F4-6A5D-418C-8CB5-C09CFA111B69}" type="presParOf" srcId="{6694745D-6B0F-4B8E-A73A-2CBA665A9EDB}" destId="{A1CC5ECA-5A1B-4C71-85D4-E65A7D72B58F}" srcOrd="1" destOrd="0" presId="urn:microsoft.com/office/officeart/2008/layout/LinedList"/>
    <dgm:cxn modelId="{79AA2F38-BA3E-4AF3-AC72-89D9990CFD2E}" type="presParOf" srcId="{6694745D-6B0F-4B8E-A73A-2CBA665A9EDB}" destId="{C65ADB6B-6C15-47F1-B286-67630A3A9CF2}" srcOrd="2" destOrd="0" presId="urn:microsoft.com/office/officeart/2008/layout/LinedList"/>
    <dgm:cxn modelId="{FEAFA0B7-B6AE-4A2F-8E40-5B6944EA05C8}" type="presParOf" srcId="{BAFC2010-229C-4320-9D94-463125BE8675}" destId="{30475B30-0A66-4ED9-9CA3-3B2C389833FF}" srcOrd="2" destOrd="0" presId="urn:microsoft.com/office/officeart/2008/layout/LinedList"/>
    <dgm:cxn modelId="{FCFBE2E0-D21F-4144-854F-BEB2B665FEE3}" type="presParOf" srcId="{BAFC2010-229C-4320-9D94-463125BE8675}" destId="{D3145B65-E048-4544-9938-771BFFFC2DEF}" srcOrd="3" destOrd="0" presId="urn:microsoft.com/office/officeart/2008/layout/LinedList"/>
    <dgm:cxn modelId="{0F8C47FC-280F-4B42-9E80-81FEF0A2EB40}" type="presParOf" srcId="{BAFC2010-229C-4320-9D94-463125BE8675}" destId="{E625161B-061E-40D5-8523-4234345192F4}" srcOrd="4" destOrd="0" presId="urn:microsoft.com/office/officeart/2008/layout/LinedList"/>
    <dgm:cxn modelId="{1102602E-379C-4152-9E38-375533985BE3}" type="presParOf" srcId="{E625161B-061E-40D5-8523-4234345192F4}" destId="{5524D026-E9A0-4DB7-AD03-E558ABE860FF}" srcOrd="0" destOrd="0" presId="urn:microsoft.com/office/officeart/2008/layout/LinedList"/>
    <dgm:cxn modelId="{CDDFA2AD-F96B-4DBF-86E6-9413ED79111B}" type="presParOf" srcId="{E625161B-061E-40D5-8523-4234345192F4}" destId="{D815BC40-B79B-45C5-B982-5AF01B386440}" srcOrd="1" destOrd="0" presId="urn:microsoft.com/office/officeart/2008/layout/LinedList"/>
    <dgm:cxn modelId="{70F4D1C2-754F-49EC-8DAC-2BB8241DC3BB}" type="presParOf" srcId="{E625161B-061E-40D5-8523-4234345192F4}" destId="{5802CDC5-33D2-4692-9B24-34877AD0BDEC}" srcOrd="2" destOrd="0" presId="urn:microsoft.com/office/officeart/2008/layout/LinedList"/>
    <dgm:cxn modelId="{5D5EEA0A-A1E7-4878-98C0-C6B2E426683E}" type="presParOf" srcId="{BAFC2010-229C-4320-9D94-463125BE8675}" destId="{9F827F14-4AC8-4D00-82DF-E45724808105}" srcOrd="5" destOrd="0" presId="urn:microsoft.com/office/officeart/2008/layout/LinedList"/>
    <dgm:cxn modelId="{C755F277-C579-471A-A6DF-1A3CDFAEA302}" type="presParOf" srcId="{BAFC2010-229C-4320-9D94-463125BE8675}" destId="{A9E6DB6E-09B1-4734-AB50-990F4700EB5A}" srcOrd="6" destOrd="0" presId="urn:microsoft.com/office/officeart/2008/layout/LinedList"/>
    <dgm:cxn modelId="{2E919131-76DE-429B-A1C3-0047019D22CA}" type="presParOf" srcId="{E08F5E90-FBEF-4EC1-82EF-8E4C5BA3C345}" destId="{54F3C9D8-21B8-48F8-8C93-CC086C424443}" srcOrd="4" destOrd="0" presId="urn:microsoft.com/office/officeart/2008/layout/LinedList"/>
    <dgm:cxn modelId="{F4A93F39-A1DE-4750-9ABC-F96AC2DEA0B6}" type="presParOf" srcId="{E08F5E90-FBEF-4EC1-82EF-8E4C5BA3C345}" destId="{99B01227-CFBF-417A-9E3B-129493CDDC69}" srcOrd="5" destOrd="0" presId="urn:microsoft.com/office/officeart/2008/layout/LinedList"/>
    <dgm:cxn modelId="{4566967E-006E-4B79-BAD2-A79E63F0F1E2}" type="presParOf" srcId="{99B01227-CFBF-417A-9E3B-129493CDDC69}" destId="{058AC70F-DE84-4E00-92ED-6B28E833B798}" srcOrd="0" destOrd="0" presId="urn:microsoft.com/office/officeart/2008/layout/LinedList"/>
    <dgm:cxn modelId="{2AEB07FE-0808-4623-A60C-A8139C68EF0C}" type="presParOf" srcId="{99B01227-CFBF-417A-9E3B-129493CDDC69}" destId="{02007614-C2D1-4BE5-9676-C4A907465004}" srcOrd="1" destOrd="0" presId="urn:microsoft.com/office/officeart/2008/layout/LinedList"/>
    <dgm:cxn modelId="{CE9B5A4D-BDBA-4005-AD0D-2D1E0F8D9DAB}" type="presParOf" srcId="{02007614-C2D1-4BE5-9676-C4A907465004}" destId="{878F3091-96B4-4745-A29B-4C67C5FB2843}" srcOrd="0" destOrd="0" presId="urn:microsoft.com/office/officeart/2008/layout/LinedList"/>
    <dgm:cxn modelId="{2E071947-9F91-4D58-ADC6-6ADFFCAC948B}" type="presParOf" srcId="{02007614-C2D1-4BE5-9676-C4A907465004}" destId="{8B482FB8-3DB8-4E76-9F3D-E282EDC35022}" srcOrd="1" destOrd="0" presId="urn:microsoft.com/office/officeart/2008/layout/LinedList"/>
    <dgm:cxn modelId="{A11274AB-C81E-4475-89B6-4E68E6DB435B}" type="presParOf" srcId="{8B482FB8-3DB8-4E76-9F3D-E282EDC35022}" destId="{DBE4AEDB-2390-4FE0-AD03-A92B133A9A8F}" srcOrd="0" destOrd="0" presId="urn:microsoft.com/office/officeart/2008/layout/LinedList"/>
    <dgm:cxn modelId="{3C35396F-2B49-4C97-9BE9-6496195119C7}" type="presParOf" srcId="{8B482FB8-3DB8-4E76-9F3D-E282EDC35022}" destId="{CA1B5EB2-31A9-43EA-BF9D-7AC10C92CA33}" srcOrd="1" destOrd="0" presId="urn:microsoft.com/office/officeart/2008/layout/LinedList"/>
    <dgm:cxn modelId="{8E7F440B-AA44-4FAF-9158-6E1754602ADA}" type="presParOf" srcId="{8B482FB8-3DB8-4E76-9F3D-E282EDC35022}" destId="{6A6F14E9-4895-46AB-A6AD-761F238A2523}" srcOrd="2" destOrd="0" presId="urn:microsoft.com/office/officeart/2008/layout/LinedList"/>
    <dgm:cxn modelId="{BB6053CE-C569-40A9-85DD-FDD94FF79815}" type="presParOf" srcId="{02007614-C2D1-4BE5-9676-C4A907465004}" destId="{F0B3AE3E-1EE8-4FBE-BED3-EE21086D1860}" srcOrd="2" destOrd="0" presId="urn:microsoft.com/office/officeart/2008/layout/LinedList"/>
    <dgm:cxn modelId="{D5D7C20E-DFA5-4A49-B37B-0EC421FEE1B1}" type="presParOf" srcId="{02007614-C2D1-4BE5-9676-C4A907465004}" destId="{1264B47E-1181-4974-8677-ECDF7B305DAD}" srcOrd="3" destOrd="0" presId="urn:microsoft.com/office/officeart/2008/layout/LinedList"/>
    <dgm:cxn modelId="{57BE5DC6-E531-4313-BC3A-785A653CDD09}" type="presParOf" srcId="{E08F5E90-FBEF-4EC1-82EF-8E4C5BA3C345}" destId="{D41E6776-1DFE-468C-AC26-EED068C9F556}" srcOrd="6" destOrd="0" presId="urn:microsoft.com/office/officeart/2008/layout/LinedList"/>
    <dgm:cxn modelId="{F8AB6A5C-D591-4C9E-8350-6BA283EB57B0}" type="presParOf" srcId="{E08F5E90-FBEF-4EC1-82EF-8E4C5BA3C345}" destId="{CE2A0852-68F9-4182-BCCA-D53B9E573EA5}" srcOrd="7" destOrd="0" presId="urn:microsoft.com/office/officeart/2008/layout/LinedList"/>
    <dgm:cxn modelId="{2D943DEF-08FE-4681-9D11-CEE2D60C889A}" type="presParOf" srcId="{CE2A0852-68F9-4182-BCCA-D53B9E573EA5}" destId="{AAB3B70F-E39F-4193-9491-69B262199512}" srcOrd="0" destOrd="0" presId="urn:microsoft.com/office/officeart/2008/layout/LinedList"/>
    <dgm:cxn modelId="{A562B6C1-2186-47E9-865D-397A5940760A}" type="presParOf" srcId="{CE2A0852-68F9-4182-BCCA-D53B9E573EA5}" destId="{7D8E50F4-6F34-43BE-AC91-ABF13CB220C9}" srcOrd="1" destOrd="0" presId="urn:microsoft.com/office/officeart/2008/layout/LinedList"/>
    <dgm:cxn modelId="{A8E893F9-F8F0-4780-9644-AB6D48037784}" type="presParOf" srcId="{7D8E50F4-6F34-43BE-AC91-ABF13CB220C9}" destId="{6694718A-B6A2-4030-BB05-49BB4FB08975}" srcOrd="0" destOrd="0" presId="urn:microsoft.com/office/officeart/2008/layout/LinedList"/>
    <dgm:cxn modelId="{D3D78133-65E7-4CF4-86B1-1C5A670450E8}" type="presParOf" srcId="{7D8E50F4-6F34-43BE-AC91-ABF13CB220C9}" destId="{8E4F5F4C-EE53-4DA2-B327-C151D1E0B061}" srcOrd="1" destOrd="0" presId="urn:microsoft.com/office/officeart/2008/layout/LinedList"/>
    <dgm:cxn modelId="{160FF667-9955-437D-8938-1EA98AE50DCB}" type="presParOf" srcId="{8E4F5F4C-EE53-4DA2-B327-C151D1E0B061}" destId="{6F24F4F8-6231-44D8-8CCC-BC19B9558DD4}" srcOrd="0" destOrd="0" presId="urn:microsoft.com/office/officeart/2008/layout/LinedList"/>
    <dgm:cxn modelId="{C440936B-BC5F-49F0-948F-BAC427DA265D}" type="presParOf" srcId="{8E4F5F4C-EE53-4DA2-B327-C151D1E0B061}" destId="{6AEE1C44-E0D2-41C7-8F0B-A89D0556A420}" srcOrd="1" destOrd="0" presId="urn:microsoft.com/office/officeart/2008/layout/LinedList"/>
    <dgm:cxn modelId="{B52E33E5-A2A7-43F6-A169-592912ECCAD6}" type="presParOf" srcId="{8E4F5F4C-EE53-4DA2-B327-C151D1E0B061}" destId="{B8B7C180-1F39-45DE-931C-687A88319B4E}" srcOrd="2" destOrd="0" presId="urn:microsoft.com/office/officeart/2008/layout/LinedList"/>
    <dgm:cxn modelId="{C6C11A9E-55B7-437E-956D-73F0FB5D4E12}" type="presParOf" srcId="{7D8E50F4-6F34-43BE-AC91-ABF13CB220C9}" destId="{9BE7F922-FEE3-4197-9D40-482E905AD9D6}" srcOrd="2" destOrd="0" presId="urn:microsoft.com/office/officeart/2008/layout/LinedList"/>
    <dgm:cxn modelId="{14EC0D4B-7C60-4CB5-8F94-68EB6B0FCE19}" type="presParOf" srcId="{7D8E50F4-6F34-43BE-AC91-ABF13CB220C9}" destId="{65DAD221-12B6-4B65-B499-C9D6FF306B37}" srcOrd="3" destOrd="0" presId="urn:microsoft.com/office/officeart/2008/layout/LinedList"/>
    <dgm:cxn modelId="{0175776F-FB5D-4186-9ED1-9C2349617208}" type="presParOf" srcId="{E08F5E90-FBEF-4EC1-82EF-8E4C5BA3C345}" destId="{74537684-01C3-436F-AA98-29D339CD1240}" srcOrd="8" destOrd="0" presId="urn:microsoft.com/office/officeart/2008/layout/LinedList"/>
    <dgm:cxn modelId="{4BFF4E80-CEE4-46B7-BA39-D4283C07D106}" type="presParOf" srcId="{E08F5E90-FBEF-4EC1-82EF-8E4C5BA3C345}" destId="{008F825A-54D2-4E93-88D9-B1E59A5253CE}" srcOrd="9" destOrd="0" presId="urn:microsoft.com/office/officeart/2008/layout/LinedList"/>
    <dgm:cxn modelId="{3CB16822-3087-4123-8F70-8FDE16011417}" type="presParOf" srcId="{008F825A-54D2-4E93-88D9-B1E59A5253CE}" destId="{3EC0A523-CEC5-48EB-904D-D0E5E05E41A2}" srcOrd="0" destOrd="0" presId="urn:microsoft.com/office/officeart/2008/layout/LinedList"/>
    <dgm:cxn modelId="{DFF9325B-5D6B-4FDC-9B78-DDA96D1AAA4B}" type="presParOf" srcId="{008F825A-54D2-4E93-88D9-B1E59A5253CE}" destId="{331E3A47-A61D-4393-8D84-CD747F632677}" srcOrd="1" destOrd="0" presId="urn:microsoft.com/office/officeart/2008/layout/LinedList"/>
    <dgm:cxn modelId="{27101F62-9190-4D01-868B-8C4BACE8218D}" type="presParOf" srcId="{331E3A47-A61D-4393-8D84-CD747F632677}" destId="{E96BFC5E-6541-41EE-8C70-99148E7902CF}" srcOrd="0" destOrd="0" presId="urn:microsoft.com/office/officeart/2008/layout/LinedList"/>
    <dgm:cxn modelId="{F0998ED0-F747-44E6-9230-75402484F694}" type="presParOf" srcId="{331E3A47-A61D-4393-8D84-CD747F632677}" destId="{E36CA159-649C-47FE-BED8-CB7F22BCFA71}" srcOrd="1" destOrd="0" presId="urn:microsoft.com/office/officeart/2008/layout/LinedList"/>
    <dgm:cxn modelId="{CB087479-1474-41D4-B6D3-0EC415742EE5}" type="presParOf" srcId="{E36CA159-649C-47FE-BED8-CB7F22BCFA71}" destId="{274B1DFE-BB73-445F-963D-1DDDD128DAA7}" srcOrd="0" destOrd="0" presId="urn:microsoft.com/office/officeart/2008/layout/LinedList"/>
    <dgm:cxn modelId="{DBB3A3ED-6190-4052-BE39-9AE49DBCD570}" type="presParOf" srcId="{E36CA159-649C-47FE-BED8-CB7F22BCFA71}" destId="{56AFC3B9-D126-4943-ABCF-93FC9EE842D2}" srcOrd="1" destOrd="0" presId="urn:microsoft.com/office/officeart/2008/layout/LinedList"/>
    <dgm:cxn modelId="{3E855A81-D057-4157-9B7E-9DA6C0D82CAE}" type="presParOf" srcId="{E36CA159-649C-47FE-BED8-CB7F22BCFA71}" destId="{6D3C542D-CC1E-4EE3-B674-2B7B8116DE08}" srcOrd="2" destOrd="0" presId="urn:microsoft.com/office/officeart/2008/layout/LinedList"/>
    <dgm:cxn modelId="{E77D221D-CA8B-4469-9935-E986F898313C}" type="presParOf" srcId="{331E3A47-A61D-4393-8D84-CD747F632677}" destId="{6BAF4E74-0070-4211-BF7F-041D771B3218}" srcOrd="2" destOrd="0" presId="urn:microsoft.com/office/officeart/2008/layout/LinedList"/>
    <dgm:cxn modelId="{48608B17-5B73-4E01-B02C-4CB847354BCF}" type="presParOf" srcId="{331E3A47-A61D-4393-8D84-CD747F632677}" destId="{79F5F646-192D-4B1A-AB95-58957A19C3C4}" srcOrd="3" destOrd="0" presId="urn:microsoft.com/office/officeart/2008/layout/LinedList"/>
    <dgm:cxn modelId="{EBBD8E99-7A57-4236-AEB4-0E15E5EDA0A5}" type="presParOf" srcId="{331E3A47-A61D-4393-8D84-CD747F632677}" destId="{D788B276-927F-4FCE-AB54-5A3E0C0EA0DC}" srcOrd="4" destOrd="0" presId="urn:microsoft.com/office/officeart/2008/layout/LinedList"/>
    <dgm:cxn modelId="{BA93BB2C-18DB-4C47-AB9A-2B5628C14A04}" type="presParOf" srcId="{D788B276-927F-4FCE-AB54-5A3E0C0EA0DC}" destId="{BF589218-A5B3-4F0F-B44A-0D1D7BE8A68E}" srcOrd="0" destOrd="0" presId="urn:microsoft.com/office/officeart/2008/layout/LinedList"/>
    <dgm:cxn modelId="{D89C7DD3-6C36-469F-816D-4BCAFFA9E63E}" type="presParOf" srcId="{D788B276-927F-4FCE-AB54-5A3E0C0EA0DC}" destId="{F1373F5F-6068-4F84-9F28-DBD9F7043684}" srcOrd="1" destOrd="0" presId="urn:microsoft.com/office/officeart/2008/layout/LinedList"/>
    <dgm:cxn modelId="{86237E35-C746-4063-9A08-45B2E7DE387F}" type="presParOf" srcId="{D788B276-927F-4FCE-AB54-5A3E0C0EA0DC}" destId="{5E237583-D641-4559-8EC6-F88B1DF0650D}" srcOrd="2" destOrd="0" presId="urn:microsoft.com/office/officeart/2008/layout/LinedList"/>
    <dgm:cxn modelId="{965140A6-918E-4765-9303-2AD01EBDAA3B}" type="presParOf" srcId="{331E3A47-A61D-4393-8D84-CD747F632677}" destId="{D1370558-99C6-46F3-BC77-BC8CA8A07A28}" srcOrd="5" destOrd="0" presId="urn:microsoft.com/office/officeart/2008/layout/LinedList"/>
    <dgm:cxn modelId="{D9AE2D34-D8B0-48A8-BBAD-FA9A1201467B}" type="presParOf" srcId="{331E3A47-A61D-4393-8D84-CD747F632677}" destId="{4C515C73-0E2C-4039-A22E-E340E26C91C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0F00A-F064-4756-99CC-766538A8D455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3A68C-A1B2-489B-917C-D10F4015558D}">
      <dgm:prSet/>
      <dgm:spPr/>
      <dgm:t>
        <a:bodyPr/>
        <a:lstStyle/>
        <a:p>
          <a:pPr rtl="0"/>
          <a:r>
            <a:rPr lang="cs-CZ" b="1" smtClean="0"/>
            <a:t>AQ3 Mini</a:t>
          </a:r>
          <a:endParaRPr lang="en-US"/>
        </a:p>
      </dgm:t>
    </dgm:pt>
    <dgm:pt modelId="{E766A7E5-EECB-4710-8B6A-96F1F71C3C3C}" type="parTrans" cxnId="{08452DC0-0E3B-41EA-9D3A-13805E298AD8}">
      <dgm:prSet/>
      <dgm:spPr/>
      <dgm:t>
        <a:bodyPr/>
        <a:lstStyle/>
        <a:p>
          <a:endParaRPr lang="en-US"/>
        </a:p>
      </dgm:t>
    </dgm:pt>
    <dgm:pt modelId="{E8935EB8-4C9A-45E0-8097-FF7527A403CC}" type="sibTrans" cxnId="{08452DC0-0E3B-41EA-9D3A-13805E298AD8}">
      <dgm:prSet/>
      <dgm:spPr/>
      <dgm:t>
        <a:bodyPr/>
        <a:lstStyle/>
        <a:p>
          <a:endParaRPr lang="en-US"/>
        </a:p>
      </dgm:t>
    </dgm:pt>
    <dgm:pt modelId="{1A1CD022-D18F-4277-A527-6252F0352FB2}">
      <dgm:prSet/>
      <dgm:spPr/>
      <dgm:t>
        <a:bodyPr/>
        <a:lstStyle/>
        <a:p>
          <a:pPr rtl="0"/>
          <a:r>
            <a:rPr lang="cs-CZ" smtClean="0"/>
            <a:t>No electricity needed</a:t>
          </a:r>
          <a:endParaRPr lang="en-US"/>
        </a:p>
      </dgm:t>
    </dgm:pt>
    <dgm:pt modelId="{D3B4744F-E930-4E67-8F78-BEC666A2C775}" type="parTrans" cxnId="{64D63D00-85A3-411F-A88C-68118D7F3CB7}">
      <dgm:prSet/>
      <dgm:spPr/>
      <dgm:t>
        <a:bodyPr/>
        <a:lstStyle/>
        <a:p>
          <a:endParaRPr lang="en-US"/>
        </a:p>
      </dgm:t>
    </dgm:pt>
    <dgm:pt modelId="{12D0F855-7932-44DA-8AD2-CC64166DAC2A}" type="sibTrans" cxnId="{64D63D00-85A3-411F-A88C-68118D7F3CB7}">
      <dgm:prSet/>
      <dgm:spPr/>
      <dgm:t>
        <a:bodyPr/>
        <a:lstStyle/>
        <a:p>
          <a:endParaRPr lang="en-US"/>
        </a:p>
      </dgm:t>
    </dgm:pt>
    <dgm:pt modelId="{D55432B6-1176-4499-9F76-AC43349B80A6}">
      <dgm:prSet/>
      <dgm:spPr/>
      <dgm:t>
        <a:bodyPr/>
        <a:lstStyle/>
        <a:p>
          <a:pPr rtl="0"/>
          <a:r>
            <a:rPr lang="en-US" smtClean="0"/>
            <a:t>Daily produc</a:t>
          </a:r>
          <a:r>
            <a:rPr lang="cs-CZ" smtClean="0"/>
            <a:t>ti</a:t>
          </a:r>
          <a:r>
            <a:rPr lang="en-US" smtClean="0"/>
            <a:t>on 100 liters</a:t>
          </a:r>
          <a:endParaRPr lang="en-US"/>
        </a:p>
      </dgm:t>
    </dgm:pt>
    <dgm:pt modelId="{99276F4A-46EA-4258-B518-A2E9440D1AEF}" type="parTrans" cxnId="{F25FFEDB-3161-490A-9DFD-2F8A2E6FA38E}">
      <dgm:prSet/>
      <dgm:spPr/>
      <dgm:t>
        <a:bodyPr/>
        <a:lstStyle/>
        <a:p>
          <a:endParaRPr lang="en-US"/>
        </a:p>
      </dgm:t>
    </dgm:pt>
    <dgm:pt modelId="{FAA3D595-7B2D-41DC-B80E-9C66B79C8709}" type="sibTrans" cxnId="{F25FFEDB-3161-490A-9DFD-2F8A2E6FA38E}">
      <dgm:prSet/>
      <dgm:spPr/>
      <dgm:t>
        <a:bodyPr/>
        <a:lstStyle/>
        <a:p>
          <a:endParaRPr lang="en-US"/>
        </a:p>
      </dgm:t>
    </dgm:pt>
    <dgm:pt modelId="{CBC4A680-6FC6-4618-802E-2C95219C860C}">
      <dgm:prSet/>
      <dgm:spPr/>
      <dgm:t>
        <a:bodyPr/>
        <a:lstStyle/>
        <a:p>
          <a:pPr rtl="0"/>
          <a:r>
            <a:rPr lang="cs-CZ" b="1" smtClean="0"/>
            <a:t>AQ3 Midi</a:t>
          </a:r>
          <a:endParaRPr lang="en-US"/>
        </a:p>
      </dgm:t>
    </dgm:pt>
    <dgm:pt modelId="{BB5CB47B-24BB-4EFF-A926-431DF4A9C310}" type="parTrans" cxnId="{3B50AD67-AD46-475D-B21C-AA1D1ADD442D}">
      <dgm:prSet/>
      <dgm:spPr/>
      <dgm:t>
        <a:bodyPr/>
        <a:lstStyle/>
        <a:p>
          <a:endParaRPr lang="en-US"/>
        </a:p>
      </dgm:t>
    </dgm:pt>
    <dgm:pt modelId="{0A680CA9-FD63-429F-8D46-0263FEC91536}" type="sibTrans" cxnId="{3B50AD67-AD46-475D-B21C-AA1D1ADD442D}">
      <dgm:prSet/>
      <dgm:spPr/>
      <dgm:t>
        <a:bodyPr/>
        <a:lstStyle/>
        <a:p>
          <a:endParaRPr lang="en-US"/>
        </a:p>
      </dgm:t>
    </dgm:pt>
    <dgm:pt modelId="{95ACC9D4-CB8E-4A31-90BB-AE47E59A9E02}">
      <dgm:prSet/>
      <dgm:spPr/>
      <dgm:t>
        <a:bodyPr/>
        <a:lstStyle/>
        <a:p>
          <a:pPr rtl="0"/>
          <a:r>
            <a:rPr lang="en-US" smtClean="0"/>
            <a:t>Slightly larger, much more powerful</a:t>
          </a:r>
          <a:endParaRPr lang="en-US"/>
        </a:p>
      </dgm:t>
    </dgm:pt>
    <dgm:pt modelId="{532CADB8-3F48-4BB1-9535-B74A14B07B60}" type="parTrans" cxnId="{2E4B0878-603B-4C02-8963-E752F6022AD6}">
      <dgm:prSet/>
      <dgm:spPr/>
      <dgm:t>
        <a:bodyPr/>
        <a:lstStyle/>
        <a:p>
          <a:endParaRPr lang="en-US"/>
        </a:p>
      </dgm:t>
    </dgm:pt>
    <dgm:pt modelId="{39D52126-F2AB-4383-B51C-EC6D76AA5C79}" type="sibTrans" cxnId="{2E4B0878-603B-4C02-8963-E752F6022AD6}">
      <dgm:prSet/>
      <dgm:spPr/>
      <dgm:t>
        <a:bodyPr/>
        <a:lstStyle/>
        <a:p>
          <a:endParaRPr lang="en-US"/>
        </a:p>
      </dgm:t>
    </dgm:pt>
    <dgm:pt modelId="{36872E2A-2867-41F9-95B5-ED0CAED424FB}">
      <dgm:prSet/>
      <dgm:spPr/>
      <dgm:t>
        <a:bodyPr/>
        <a:lstStyle/>
        <a:p>
          <a:pPr rtl="0"/>
          <a:r>
            <a:rPr lang="en-US" smtClean="0"/>
            <a:t>Daily</a:t>
          </a:r>
          <a:r>
            <a:rPr lang="cs-CZ" smtClean="0"/>
            <a:t> </a:t>
          </a:r>
          <a:r>
            <a:rPr lang="en-US" smtClean="0"/>
            <a:t>output is about 300 liters</a:t>
          </a:r>
          <a:endParaRPr lang="en-US"/>
        </a:p>
      </dgm:t>
    </dgm:pt>
    <dgm:pt modelId="{ABBC07F3-A3C9-48EF-A9BF-4F5DFEA9D873}" type="parTrans" cxnId="{A29F3279-D50F-4E5E-97C9-7C5843CC8643}">
      <dgm:prSet/>
      <dgm:spPr/>
      <dgm:t>
        <a:bodyPr/>
        <a:lstStyle/>
        <a:p>
          <a:endParaRPr lang="en-US"/>
        </a:p>
      </dgm:t>
    </dgm:pt>
    <dgm:pt modelId="{A0091446-A99C-4D55-9913-FDFB84E3D3B4}" type="sibTrans" cxnId="{A29F3279-D50F-4E5E-97C9-7C5843CC8643}">
      <dgm:prSet/>
      <dgm:spPr/>
      <dgm:t>
        <a:bodyPr/>
        <a:lstStyle/>
        <a:p>
          <a:endParaRPr lang="en-US"/>
        </a:p>
      </dgm:t>
    </dgm:pt>
    <dgm:pt modelId="{77A7D486-F274-451C-B7D9-7E23C541C7D0}">
      <dgm:prSet/>
      <dgm:spPr/>
      <dgm:t>
        <a:bodyPr/>
        <a:lstStyle/>
        <a:p>
          <a:pPr rtl="0"/>
          <a:r>
            <a:rPr lang="cs-CZ" b="1" smtClean="0"/>
            <a:t>AQ3 Home (Plus)</a:t>
          </a:r>
          <a:endParaRPr lang="en-US"/>
        </a:p>
      </dgm:t>
    </dgm:pt>
    <dgm:pt modelId="{92B7BED3-DFDA-4807-95B5-EA8FAF654C70}" type="parTrans" cxnId="{4A93DC8F-C128-4C27-9419-641BB84A75C6}">
      <dgm:prSet/>
      <dgm:spPr/>
      <dgm:t>
        <a:bodyPr/>
        <a:lstStyle/>
        <a:p>
          <a:endParaRPr lang="en-US"/>
        </a:p>
      </dgm:t>
    </dgm:pt>
    <dgm:pt modelId="{B46DD51E-C80C-48F6-B6AE-36F734BB4F08}" type="sibTrans" cxnId="{4A93DC8F-C128-4C27-9419-641BB84A75C6}">
      <dgm:prSet/>
      <dgm:spPr/>
      <dgm:t>
        <a:bodyPr/>
        <a:lstStyle/>
        <a:p>
          <a:endParaRPr lang="en-US"/>
        </a:p>
      </dgm:t>
    </dgm:pt>
    <dgm:pt modelId="{A1424FC2-96DD-45B7-B8ED-5D83FC6E854F}">
      <dgm:prSet/>
      <dgm:spPr/>
      <dgm:t>
        <a:bodyPr/>
        <a:lstStyle/>
        <a:p>
          <a:pPr rtl="0"/>
          <a:r>
            <a:rPr lang="en-US" dirty="0" smtClean="0"/>
            <a:t>Size of small refrigerator</a:t>
          </a:r>
          <a:endParaRPr lang="en-US" dirty="0"/>
        </a:p>
      </dgm:t>
    </dgm:pt>
    <dgm:pt modelId="{3B5BCAF4-AAB5-4DD9-A709-49FD6A80A1E7}" type="parTrans" cxnId="{55E0F46F-3AFA-4E1F-B9EA-A78EFB55BFB8}">
      <dgm:prSet/>
      <dgm:spPr/>
      <dgm:t>
        <a:bodyPr/>
        <a:lstStyle/>
        <a:p>
          <a:endParaRPr lang="en-US"/>
        </a:p>
      </dgm:t>
    </dgm:pt>
    <dgm:pt modelId="{C5DE37F1-BFA3-4E75-BEE6-E4FD3D1806FF}" type="sibTrans" cxnId="{55E0F46F-3AFA-4E1F-B9EA-A78EFB55BFB8}">
      <dgm:prSet/>
      <dgm:spPr/>
      <dgm:t>
        <a:bodyPr/>
        <a:lstStyle/>
        <a:p>
          <a:endParaRPr lang="en-US"/>
        </a:p>
      </dgm:t>
    </dgm:pt>
    <dgm:pt modelId="{E75BDE61-5BCC-4EC4-8D70-3CA48A79277F}">
      <dgm:prSet/>
      <dgm:spPr/>
      <dgm:t>
        <a:bodyPr/>
        <a:lstStyle/>
        <a:p>
          <a:pPr rtl="0"/>
          <a:r>
            <a:rPr lang="en-US" smtClean="0"/>
            <a:t>up to 3,000</a:t>
          </a:r>
          <a:r>
            <a:rPr lang="cs-CZ" smtClean="0"/>
            <a:t> (7,000)</a:t>
          </a:r>
          <a:r>
            <a:rPr lang="en-US" smtClean="0"/>
            <a:t> liters</a:t>
          </a:r>
          <a:r>
            <a:rPr lang="cs-CZ" smtClean="0"/>
            <a:t> </a:t>
          </a:r>
          <a:r>
            <a:rPr lang="en-US" smtClean="0"/>
            <a:t>per day</a:t>
          </a:r>
          <a:endParaRPr lang="en-US"/>
        </a:p>
      </dgm:t>
    </dgm:pt>
    <dgm:pt modelId="{B2E5DBF5-6379-4741-9EF4-117A81D9D086}" type="parTrans" cxnId="{148FD230-D7A2-4472-9D11-5740375DD88F}">
      <dgm:prSet/>
      <dgm:spPr/>
      <dgm:t>
        <a:bodyPr/>
        <a:lstStyle/>
        <a:p>
          <a:endParaRPr lang="en-US"/>
        </a:p>
      </dgm:t>
    </dgm:pt>
    <dgm:pt modelId="{85010056-FED7-4CF1-8EBA-7B4655636A3A}" type="sibTrans" cxnId="{148FD230-D7A2-4472-9D11-5740375DD88F}">
      <dgm:prSet/>
      <dgm:spPr/>
      <dgm:t>
        <a:bodyPr/>
        <a:lstStyle/>
        <a:p>
          <a:endParaRPr lang="en-US"/>
        </a:p>
      </dgm:t>
    </dgm:pt>
    <dgm:pt modelId="{E3B5D1CD-F6A0-481A-95BB-C6C71CCCF62B}" type="pres">
      <dgm:prSet presAssocID="{5140F00A-F064-4756-99CC-766538A8D4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A20FA44-3F82-4A2C-A618-C9C806E9BD0E}" type="pres">
      <dgm:prSet presAssocID="{5140F00A-F064-4756-99CC-766538A8D455}" presName="bkgdShp" presStyleLbl="alignAccFollowNode1" presStyleIdx="0" presStyleCnt="1"/>
      <dgm:spPr/>
    </dgm:pt>
    <dgm:pt modelId="{5107DD7D-B37C-4E55-BF6B-B8BDAC524339}" type="pres">
      <dgm:prSet presAssocID="{5140F00A-F064-4756-99CC-766538A8D455}" presName="linComp" presStyleCnt="0"/>
      <dgm:spPr/>
    </dgm:pt>
    <dgm:pt modelId="{C506D1FD-D09F-437D-BE24-9884100DD89F}" type="pres">
      <dgm:prSet presAssocID="{3053A68C-A1B2-489B-917C-D10F4015558D}" presName="compNode" presStyleCnt="0"/>
      <dgm:spPr/>
    </dgm:pt>
    <dgm:pt modelId="{B4130F7A-AAC0-4768-AD5C-AB144A5679B3}" type="pres">
      <dgm:prSet presAssocID="{3053A68C-A1B2-489B-917C-D10F401555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7B9186-718E-4C10-8990-0A1A3347B878}" type="pres">
      <dgm:prSet presAssocID="{3053A68C-A1B2-489B-917C-D10F4015558D}" presName="invisiNode" presStyleLbl="node1" presStyleIdx="0" presStyleCnt="3"/>
      <dgm:spPr/>
    </dgm:pt>
    <dgm:pt modelId="{03B850AC-0E05-4593-A026-22BE49D195EB}" type="pres">
      <dgm:prSet presAssocID="{3053A68C-A1B2-489B-917C-D10F4015558D}" presName="imagNode" presStyleLbl="fgImgPlace1" presStyleIdx="0" presStyleCnt="3" custScaleX="89314" custScaleY="12855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006746D-8874-4747-81BB-54D5FD7BBFE5}" type="pres">
      <dgm:prSet presAssocID="{E8935EB8-4C9A-45E0-8097-FF7527A403CC}" presName="sibTrans" presStyleLbl="sibTrans2D1" presStyleIdx="0" presStyleCnt="0"/>
      <dgm:spPr/>
      <dgm:t>
        <a:bodyPr/>
        <a:lstStyle/>
        <a:p>
          <a:endParaRPr lang="cs-CZ"/>
        </a:p>
      </dgm:t>
    </dgm:pt>
    <dgm:pt modelId="{E960906A-631C-4F75-B428-C9BDA7DB621F}" type="pres">
      <dgm:prSet presAssocID="{CBC4A680-6FC6-4618-802E-2C95219C860C}" presName="compNode" presStyleCnt="0"/>
      <dgm:spPr/>
    </dgm:pt>
    <dgm:pt modelId="{3CBCEFEC-CB96-499D-8D49-B5F8863DC4A9}" type="pres">
      <dgm:prSet presAssocID="{CBC4A680-6FC6-4618-802E-2C95219C86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3A6F1-D0E9-4790-B3AF-EA7A4860A55E}" type="pres">
      <dgm:prSet presAssocID="{CBC4A680-6FC6-4618-802E-2C95219C860C}" presName="invisiNode" presStyleLbl="node1" presStyleIdx="1" presStyleCnt="3"/>
      <dgm:spPr/>
    </dgm:pt>
    <dgm:pt modelId="{2B108966-C32A-4A80-90A0-0707FDFCA59D}" type="pres">
      <dgm:prSet presAssocID="{CBC4A680-6FC6-4618-802E-2C95219C860C}" presName="imagNode" presStyleLbl="fgImgPlace1" presStyleIdx="1" presStyleCnt="3" custScaleX="97929" custScaleY="12444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DBABA87-2DC2-47D9-87EE-854703A626F6}" type="pres">
      <dgm:prSet presAssocID="{0A680CA9-FD63-429F-8D46-0263FEC91536}" presName="sibTrans" presStyleLbl="sibTrans2D1" presStyleIdx="0" presStyleCnt="0"/>
      <dgm:spPr/>
      <dgm:t>
        <a:bodyPr/>
        <a:lstStyle/>
        <a:p>
          <a:endParaRPr lang="cs-CZ"/>
        </a:p>
      </dgm:t>
    </dgm:pt>
    <dgm:pt modelId="{1F78120B-56DF-4E77-92C8-B14259F392B4}" type="pres">
      <dgm:prSet presAssocID="{77A7D486-F274-451C-B7D9-7E23C541C7D0}" presName="compNode" presStyleCnt="0"/>
      <dgm:spPr/>
    </dgm:pt>
    <dgm:pt modelId="{933105A6-4505-42D6-AC9A-932035060C34}" type="pres">
      <dgm:prSet presAssocID="{77A7D486-F274-451C-B7D9-7E23C541C7D0}" presName="node" presStyleLbl="node1" presStyleIdx="2" presStyleCnt="3" custScaleX="1487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FFA63B-C8DE-4CD9-B413-82FD3282C884}" type="pres">
      <dgm:prSet presAssocID="{77A7D486-F274-451C-B7D9-7E23C541C7D0}" presName="invisiNode" presStyleLbl="node1" presStyleIdx="2" presStyleCnt="3"/>
      <dgm:spPr/>
    </dgm:pt>
    <dgm:pt modelId="{D6BD79B4-0021-4D69-B6C2-CBDCCC63472D}" type="pres">
      <dgm:prSet presAssocID="{77A7D486-F274-451C-B7D9-7E23C541C7D0}" presName="imagNode" presStyleLbl="fgImgPlace1" presStyleIdx="2" presStyleCnt="3" custScaleX="175805" custScaleY="1244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cs-CZ"/>
        </a:p>
      </dgm:t>
    </dgm:pt>
  </dgm:ptLst>
  <dgm:cxnLst>
    <dgm:cxn modelId="{4A93DC8F-C128-4C27-9419-641BB84A75C6}" srcId="{5140F00A-F064-4756-99CC-766538A8D455}" destId="{77A7D486-F274-451C-B7D9-7E23C541C7D0}" srcOrd="2" destOrd="0" parTransId="{92B7BED3-DFDA-4807-95B5-EA8FAF654C70}" sibTransId="{B46DD51E-C80C-48F6-B6AE-36F734BB4F08}"/>
    <dgm:cxn modelId="{BDEEC534-4461-46F5-AA23-95B28863B297}" type="presOf" srcId="{CBC4A680-6FC6-4618-802E-2C95219C860C}" destId="{3CBCEFEC-CB96-499D-8D49-B5F8863DC4A9}" srcOrd="0" destOrd="0" presId="urn:microsoft.com/office/officeart/2005/8/layout/pList2"/>
    <dgm:cxn modelId="{F8A1F7CA-2FE8-465A-8636-9D2662FD732B}" type="presOf" srcId="{D55432B6-1176-4499-9F76-AC43349B80A6}" destId="{B4130F7A-AAC0-4768-AD5C-AB144A5679B3}" srcOrd="0" destOrd="2" presId="urn:microsoft.com/office/officeart/2005/8/layout/pList2"/>
    <dgm:cxn modelId="{F25FFEDB-3161-490A-9DFD-2F8A2E6FA38E}" srcId="{3053A68C-A1B2-489B-917C-D10F4015558D}" destId="{D55432B6-1176-4499-9F76-AC43349B80A6}" srcOrd="1" destOrd="0" parTransId="{99276F4A-46EA-4258-B518-A2E9440D1AEF}" sibTransId="{FAA3D595-7B2D-41DC-B80E-9C66B79C8709}"/>
    <dgm:cxn modelId="{620F4BEA-253D-4481-9950-0666AA7A0F0E}" type="presOf" srcId="{E75BDE61-5BCC-4EC4-8D70-3CA48A79277F}" destId="{933105A6-4505-42D6-AC9A-932035060C34}" srcOrd="0" destOrd="2" presId="urn:microsoft.com/office/officeart/2005/8/layout/pList2"/>
    <dgm:cxn modelId="{A29F3279-D50F-4E5E-97C9-7C5843CC8643}" srcId="{CBC4A680-6FC6-4618-802E-2C95219C860C}" destId="{36872E2A-2867-41F9-95B5-ED0CAED424FB}" srcOrd="1" destOrd="0" parTransId="{ABBC07F3-A3C9-48EF-A9BF-4F5DFEA9D873}" sibTransId="{A0091446-A99C-4D55-9913-FDFB84E3D3B4}"/>
    <dgm:cxn modelId="{08D9FA85-C45B-4DC5-BF15-6A8F4EA9E24E}" type="presOf" srcId="{1A1CD022-D18F-4277-A527-6252F0352FB2}" destId="{B4130F7A-AAC0-4768-AD5C-AB144A5679B3}" srcOrd="0" destOrd="1" presId="urn:microsoft.com/office/officeart/2005/8/layout/pList2"/>
    <dgm:cxn modelId="{55E0F46F-3AFA-4E1F-B9EA-A78EFB55BFB8}" srcId="{77A7D486-F274-451C-B7D9-7E23C541C7D0}" destId="{A1424FC2-96DD-45B7-B8ED-5D83FC6E854F}" srcOrd="0" destOrd="0" parTransId="{3B5BCAF4-AAB5-4DD9-A709-49FD6A80A1E7}" sibTransId="{C5DE37F1-BFA3-4E75-BEE6-E4FD3D1806FF}"/>
    <dgm:cxn modelId="{8C31B68C-9BFC-49FB-9A70-4D0AC4B24CD6}" type="presOf" srcId="{36872E2A-2867-41F9-95B5-ED0CAED424FB}" destId="{3CBCEFEC-CB96-499D-8D49-B5F8863DC4A9}" srcOrd="0" destOrd="2" presId="urn:microsoft.com/office/officeart/2005/8/layout/pList2"/>
    <dgm:cxn modelId="{08452DC0-0E3B-41EA-9D3A-13805E298AD8}" srcId="{5140F00A-F064-4756-99CC-766538A8D455}" destId="{3053A68C-A1B2-489B-917C-D10F4015558D}" srcOrd="0" destOrd="0" parTransId="{E766A7E5-EECB-4710-8B6A-96F1F71C3C3C}" sibTransId="{E8935EB8-4C9A-45E0-8097-FF7527A403CC}"/>
    <dgm:cxn modelId="{AB38CD69-9378-403D-BD3A-85251CD075D2}" type="presOf" srcId="{95ACC9D4-CB8E-4A31-90BB-AE47E59A9E02}" destId="{3CBCEFEC-CB96-499D-8D49-B5F8863DC4A9}" srcOrd="0" destOrd="1" presId="urn:microsoft.com/office/officeart/2005/8/layout/pList2"/>
    <dgm:cxn modelId="{C000B597-0167-4559-B264-F4F3CE738E40}" type="presOf" srcId="{3053A68C-A1B2-489B-917C-D10F4015558D}" destId="{B4130F7A-AAC0-4768-AD5C-AB144A5679B3}" srcOrd="0" destOrd="0" presId="urn:microsoft.com/office/officeart/2005/8/layout/pList2"/>
    <dgm:cxn modelId="{64D63D00-85A3-411F-A88C-68118D7F3CB7}" srcId="{3053A68C-A1B2-489B-917C-D10F4015558D}" destId="{1A1CD022-D18F-4277-A527-6252F0352FB2}" srcOrd="0" destOrd="0" parTransId="{D3B4744F-E930-4E67-8F78-BEC666A2C775}" sibTransId="{12D0F855-7932-44DA-8AD2-CC64166DAC2A}"/>
    <dgm:cxn modelId="{23EDB8EF-8177-445E-9BAB-F51DBAFF00C8}" type="presOf" srcId="{5140F00A-F064-4756-99CC-766538A8D455}" destId="{E3B5D1CD-F6A0-481A-95BB-C6C71CCCF62B}" srcOrd="0" destOrd="0" presId="urn:microsoft.com/office/officeart/2005/8/layout/pList2"/>
    <dgm:cxn modelId="{083ABD41-4526-4C92-88F7-A3A75EE410F6}" type="presOf" srcId="{0A680CA9-FD63-429F-8D46-0263FEC91536}" destId="{1DBABA87-2DC2-47D9-87EE-854703A626F6}" srcOrd="0" destOrd="0" presId="urn:microsoft.com/office/officeart/2005/8/layout/pList2"/>
    <dgm:cxn modelId="{B46019E7-8D16-412D-8FA5-431277FD2FB0}" type="presOf" srcId="{77A7D486-F274-451C-B7D9-7E23C541C7D0}" destId="{933105A6-4505-42D6-AC9A-932035060C34}" srcOrd="0" destOrd="0" presId="urn:microsoft.com/office/officeart/2005/8/layout/pList2"/>
    <dgm:cxn modelId="{AF8BAE3C-898E-424C-86D1-2927B6D90E2B}" type="presOf" srcId="{A1424FC2-96DD-45B7-B8ED-5D83FC6E854F}" destId="{933105A6-4505-42D6-AC9A-932035060C34}" srcOrd="0" destOrd="1" presId="urn:microsoft.com/office/officeart/2005/8/layout/pList2"/>
    <dgm:cxn modelId="{3B50AD67-AD46-475D-B21C-AA1D1ADD442D}" srcId="{5140F00A-F064-4756-99CC-766538A8D455}" destId="{CBC4A680-6FC6-4618-802E-2C95219C860C}" srcOrd="1" destOrd="0" parTransId="{BB5CB47B-24BB-4EFF-A926-431DF4A9C310}" sibTransId="{0A680CA9-FD63-429F-8D46-0263FEC91536}"/>
    <dgm:cxn modelId="{2E4B0878-603B-4C02-8963-E752F6022AD6}" srcId="{CBC4A680-6FC6-4618-802E-2C95219C860C}" destId="{95ACC9D4-CB8E-4A31-90BB-AE47E59A9E02}" srcOrd="0" destOrd="0" parTransId="{532CADB8-3F48-4BB1-9535-B74A14B07B60}" sibTransId="{39D52126-F2AB-4383-B51C-EC6D76AA5C79}"/>
    <dgm:cxn modelId="{148FD230-D7A2-4472-9D11-5740375DD88F}" srcId="{77A7D486-F274-451C-B7D9-7E23C541C7D0}" destId="{E75BDE61-5BCC-4EC4-8D70-3CA48A79277F}" srcOrd="1" destOrd="0" parTransId="{B2E5DBF5-6379-4741-9EF4-117A81D9D086}" sibTransId="{85010056-FED7-4CF1-8EBA-7B4655636A3A}"/>
    <dgm:cxn modelId="{CF5BA8F9-73F0-4921-ABD6-BC33EBD3FF9C}" type="presOf" srcId="{E8935EB8-4C9A-45E0-8097-FF7527A403CC}" destId="{C006746D-8874-4747-81BB-54D5FD7BBFE5}" srcOrd="0" destOrd="0" presId="urn:microsoft.com/office/officeart/2005/8/layout/pList2"/>
    <dgm:cxn modelId="{4BE4F997-460E-4FD6-A2EB-AD74FD1B4D65}" type="presParOf" srcId="{E3B5D1CD-F6A0-481A-95BB-C6C71CCCF62B}" destId="{7A20FA44-3F82-4A2C-A618-C9C806E9BD0E}" srcOrd="0" destOrd="0" presId="urn:microsoft.com/office/officeart/2005/8/layout/pList2"/>
    <dgm:cxn modelId="{788EEB76-F89C-407F-969F-7A456C6D9EAD}" type="presParOf" srcId="{E3B5D1CD-F6A0-481A-95BB-C6C71CCCF62B}" destId="{5107DD7D-B37C-4E55-BF6B-B8BDAC524339}" srcOrd="1" destOrd="0" presId="urn:microsoft.com/office/officeart/2005/8/layout/pList2"/>
    <dgm:cxn modelId="{0F21E797-E3D6-45F4-BC9F-3ADEDE18F7BC}" type="presParOf" srcId="{5107DD7D-B37C-4E55-BF6B-B8BDAC524339}" destId="{C506D1FD-D09F-437D-BE24-9884100DD89F}" srcOrd="0" destOrd="0" presId="urn:microsoft.com/office/officeart/2005/8/layout/pList2"/>
    <dgm:cxn modelId="{C22E0E40-4445-456F-8CF4-CE27649DFF21}" type="presParOf" srcId="{C506D1FD-D09F-437D-BE24-9884100DD89F}" destId="{B4130F7A-AAC0-4768-AD5C-AB144A5679B3}" srcOrd="0" destOrd="0" presId="urn:microsoft.com/office/officeart/2005/8/layout/pList2"/>
    <dgm:cxn modelId="{44340333-B925-4AF0-A175-41473B47662D}" type="presParOf" srcId="{C506D1FD-D09F-437D-BE24-9884100DD89F}" destId="{FA7B9186-718E-4C10-8990-0A1A3347B878}" srcOrd="1" destOrd="0" presId="urn:microsoft.com/office/officeart/2005/8/layout/pList2"/>
    <dgm:cxn modelId="{3FDC0895-B721-49E0-A570-76091A94F2DF}" type="presParOf" srcId="{C506D1FD-D09F-437D-BE24-9884100DD89F}" destId="{03B850AC-0E05-4593-A026-22BE49D195EB}" srcOrd="2" destOrd="0" presId="urn:microsoft.com/office/officeart/2005/8/layout/pList2"/>
    <dgm:cxn modelId="{2E19027D-CF73-4B94-AA54-4E66C4B57F4C}" type="presParOf" srcId="{5107DD7D-B37C-4E55-BF6B-B8BDAC524339}" destId="{C006746D-8874-4747-81BB-54D5FD7BBFE5}" srcOrd="1" destOrd="0" presId="urn:microsoft.com/office/officeart/2005/8/layout/pList2"/>
    <dgm:cxn modelId="{A5F08586-C316-4848-91F4-15825F7EDE54}" type="presParOf" srcId="{5107DD7D-B37C-4E55-BF6B-B8BDAC524339}" destId="{E960906A-631C-4F75-B428-C9BDA7DB621F}" srcOrd="2" destOrd="0" presId="urn:microsoft.com/office/officeart/2005/8/layout/pList2"/>
    <dgm:cxn modelId="{44B594B3-041F-4781-9257-995C9141FE91}" type="presParOf" srcId="{E960906A-631C-4F75-B428-C9BDA7DB621F}" destId="{3CBCEFEC-CB96-499D-8D49-B5F8863DC4A9}" srcOrd="0" destOrd="0" presId="urn:microsoft.com/office/officeart/2005/8/layout/pList2"/>
    <dgm:cxn modelId="{71A9A626-49F4-453A-9592-443619C3C3B5}" type="presParOf" srcId="{E960906A-631C-4F75-B428-C9BDA7DB621F}" destId="{44E3A6F1-D0E9-4790-B3AF-EA7A4860A55E}" srcOrd="1" destOrd="0" presId="urn:microsoft.com/office/officeart/2005/8/layout/pList2"/>
    <dgm:cxn modelId="{9BA18720-8809-416F-BDBE-B6DDC7620A77}" type="presParOf" srcId="{E960906A-631C-4F75-B428-C9BDA7DB621F}" destId="{2B108966-C32A-4A80-90A0-0707FDFCA59D}" srcOrd="2" destOrd="0" presId="urn:microsoft.com/office/officeart/2005/8/layout/pList2"/>
    <dgm:cxn modelId="{FCA14A01-F30C-4C49-A910-B25AA5E5F38D}" type="presParOf" srcId="{5107DD7D-B37C-4E55-BF6B-B8BDAC524339}" destId="{1DBABA87-2DC2-47D9-87EE-854703A626F6}" srcOrd="3" destOrd="0" presId="urn:microsoft.com/office/officeart/2005/8/layout/pList2"/>
    <dgm:cxn modelId="{9E1C778D-A2FC-480E-BA54-F4A08F529BE3}" type="presParOf" srcId="{5107DD7D-B37C-4E55-BF6B-B8BDAC524339}" destId="{1F78120B-56DF-4E77-92C8-B14259F392B4}" srcOrd="4" destOrd="0" presId="urn:microsoft.com/office/officeart/2005/8/layout/pList2"/>
    <dgm:cxn modelId="{C3F91A9B-6D56-4544-A9F6-B92F966C8BCD}" type="presParOf" srcId="{1F78120B-56DF-4E77-92C8-B14259F392B4}" destId="{933105A6-4505-42D6-AC9A-932035060C34}" srcOrd="0" destOrd="0" presId="urn:microsoft.com/office/officeart/2005/8/layout/pList2"/>
    <dgm:cxn modelId="{A16C0E93-75C8-4CFB-B7B8-66CF2C29782A}" type="presParOf" srcId="{1F78120B-56DF-4E77-92C8-B14259F392B4}" destId="{D2FFA63B-C8DE-4CD9-B413-82FD3282C884}" srcOrd="1" destOrd="0" presId="urn:microsoft.com/office/officeart/2005/8/layout/pList2"/>
    <dgm:cxn modelId="{7AB3A7BA-135D-47D1-952C-606011A4BEA2}" type="presParOf" srcId="{1F78120B-56DF-4E77-92C8-B14259F392B4}" destId="{D6BD79B4-0021-4D69-B6C2-CBDCCC63472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0F00A-F064-4756-99CC-766538A8D455}" type="doc">
      <dgm:prSet loTypeId="urn:microsoft.com/office/officeart/2005/8/layout/chevron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053A68C-A1B2-489B-917C-D10F4015558D}">
      <dgm:prSet/>
      <dgm:spPr/>
      <dgm:t>
        <a:bodyPr/>
        <a:lstStyle/>
        <a:p>
          <a:pPr rtl="0"/>
          <a:r>
            <a:rPr lang="cs-CZ" b="1" dirty="0" err="1" smtClean="0"/>
            <a:t>Separator</a:t>
          </a:r>
          <a:endParaRPr lang="en-US" b="1" dirty="0"/>
        </a:p>
      </dgm:t>
    </dgm:pt>
    <dgm:pt modelId="{E766A7E5-EECB-4710-8B6A-96F1F71C3C3C}" type="parTrans" cxnId="{08452DC0-0E3B-41EA-9D3A-13805E298AD8}">
      <dgm:prSet/>
      <dgm:spPr/>
      <dgm:t>
        <a:bodyPr/>
        <a:lstStyle/>
        <a:p>
          <a:endParaRPr lang="en-US"/>
        </a:p>
      </dgm:t>
    </dgm:pt>
    <dgm:pt modelId="{E8935EB8-4C9A-45E0-8097-FF7527A403CC}" type="sibTrans" cxnId="{08452DC0-0E3B-41EA-9D3A-13805E298AD8}">
      <dgm:prSet/>
      <dgm:spPr/>
      <dgm:t>
        <a:bodyPr/>
        <a:lstStyle/>
        <a:p>
          <a:endParaRPr lang="en-US"/>
        </a:p>
      </dgm:t>
    </dgm:pt>
    <dgm:pt modelId="{1A1CD022-D18F-4277-A527-6252F0352FB2}">
      <dgm:prSet custT="1"/>
      <dgm:spPr/>
      <dgm:t>
        <a:bodyPr/>
        <a:lstStyle/>
        <a:p>
          <a:pPr rtl="0"/>
          <a:r>
            <a:rPr lang="en-US" sz="1600" dirty="0" smtClean="0"/>
            <a:t>Effective use of organic material </a:t>
          </a:r>
          <a:r>
            <a:rPr lang="cs-CZ" sz="1600" dirty="0" err="1" smtClean="0"/>
            <a:t>after</a:t>
          </a:r>
          <a:r>
            <a:rPr lang="en-US" sz="1600" dirty="0" smtClean="0"/>
            <a:t> decomposition</a:t>
          </a:r>
          <a:r>
            <a:rPr lang="cs-CZ" sz="1600" dirty="0" smtClean="0"/>
            <a:t> of</a:t>
          </a:r>
          <a:r>
            <a:rPr lang="en-US" sz="1600" dirty="0" smtClean="0"/>
            <a:t> enzymes</a:t>
          </a:r>
          <a:endParaRPr lang="en-US" sz="1600" dirty="0"/>
        </a:p>
      </dgm:t>
    </dgm:pt>
    <dgm:pt modelId="{D3B4744F-E930-4E67-8F78-BEC666A2C775}" type="parTrans" cxnId="{64D63D00-85A3-411F-A88C-68118D7F3CB7}">
      <dgm:prSet/>
      <dgm:spPr/>
      <dgm:t>
        <a:bodyPr/>
        <a:lstStyle/>
        <a:p>
          <a:endParaRPr lang="en-US"/>
        </a:p>
      </dgm:t>
    </dgm:pt>
    <dgm:pt modelId="{12D0F855-7932-44DA-8AD2-CC64166DAC2A}" type="sibTrans" cxnId="{64D63D00-85A3-411F-A88C-68118D7F3CB7}">
      <dgm:prSet/>
      <dgm:spPr/>
      <dgm:t>
        <a:bodyPr/>
        <a:lstStyle/>
        <a:p>
          <a:endParaRPr lang="en-US"/>
        </a:p>
      </dgm:t>
    </dgm:pt>
    <dgm:pt modelId="{77A7D486-F274-451C-B7D9-7E23C541C7D0}">
      <dgm:prSet/>
      <dgm:spPr/>
      <dgm:t>
        <a:bodyPr/>
        <a:lstStyle/>
        <a:p>
          <a:pPr rtl="0"/>
          <a:r>
            <a:rPr lang="cs-CZ" b="1" dirty="0" smtClean="0"/>
            <a:t>AQ3 </a:t>
          </a:r>
          <a:r>
            <a:rPr lang="cs-CZ" b="1" dirty="0" err="1" smtClean="0"/>
            <a:t>water</a:t>
          </a:r>
          <a:r>
            <a:rPr lang="cs-CZ" b="1" dirty="0" smtClean="0"/>
            <a:t> </a:t>
          </a:r>
          <a:endParaRPr lang="en-US" dirty="0"/>
        </a:p>
      </dgm:t>
    </dgm:pt>
    <dgm:pt modelId="{92B7BED3-DFDA-4807-95B5-EA8FAF654C70}" type="parTrans" cxnId="{4A93DC8F-C128-4C27-9419-641BB84A75C6}">
      <dgm:prSet/>
      <dgm:spPr/>
      <dgm:t>
        <a:bodyPr/>
        <a:lstStyle/>
        <a:p>
          <a:endParaRPr lang="en-US"/>
        </a:p>
      </dgm:t>
    </dgm:pt>
    <dgm:pt modelId="{B46DD51E-C80C-48F6-B6AE-36F734BB4F08}" type="sibTrans" cxnId="{4A93DC8F-C128-4C27-9419-641BB84A75C6}">
      <dgm:prSet/>
      <dgm:spPr/>
      <dgm:t>
        <a:bodyPr/>
        <a:lstStyle/>
        <a:p>
          <a:endParaRPr lang="en-US"/>
        </a:p>
      </dgm:t>
    </dgm:pt>
    <dgm:pt modelId="{A1424FC2-96DD-45B7-B8ED-5D83FC6E854F}">
      <dgm:prSet custT="1"/>
      <dgm:spPr/>
      <dgm:t>
        <a:bodyPr/>
        <a:lstStyle/>
        <a:p>
          <a:pPr rtl="0"/>
          <a:r>
            <a:rPr lang="en-US" sz="1600" dirty="0" smtClean="0"/>
            <a:t>Water purification technologies </a:t>
          </a:r>
          <a:r>
            <a:rPr lang="cs-CZ" sz="1600" dirty="0" smtClean="0"/>
            <a:t>on </a:t>
          </a:r>
          <a:r>
            <a:rPr lang="en-US" sz="1600" dirty="0" smtClean="0"/>
            <a:t>physical principles without the use of chemicals</a:t>
          </a:r>
          <a:endParaRPr lang="en-US" sz="1600" dirty="0"/>
        </a:p>
      </dgm:t>
    </dgm:pt>
    <dgm:pt modelId="{3B5BCAF4-AAB5-4DD9-A709-49FD6A80A1E7}" type="parTrans" cxnId="{55E0F46F-3AFA-4E1F-B9EA-A78EFB55BFB8}">
      <dgm:prSet/>
      <dgm:spPr/>
      <dgm:t>
        <a:bodyPr/>
        <a:lstStyle/>
        <a:p>
          <a:endParaRPr lang="en-US"/>
        </a:p>
      </dgm:t>
    </dgm:pt>
    <dgm:pt modelId="{C5DE37F1-BFA3-4E75-BEE6-E4FD3D1806FF}" type="sibTrans" cxnId="{55E0F46F-3AFA-4E1F-B9EA-A78EFB55BFB8}">
      <dgm:prSet/>
      <dgm:spPr/>
      <dgm:t>
        <a:bodyPr/>
        <a:lstStyle/>
        <a:p>
          <a:endParaRPr lang="en-US"/>
        </a:p>
      </dgm:t>
    </dgm:pt>
    <dgm:pt modelId="{17A92C8E-D971-48B1-A603-14FE70CD78A5}">
      <dgm:prSet/>
      <dgm:spPr/>
      <dgm:t>
        <a:bodyPr/>
        <a:lstStyle/>
        <a:p>
          <a:r>
            <a:rPr lang="cs-CZ" b="1" dirty="0" err="1" smtClean="0"/>
            <a:t>Water</a:t>
          </a:r>
          <a:r>
            <a:rPr lang="cs-CZ" b="1" dirty="0" smtClean="0"/>
            <a:t> source</a:t>
          </a:r>
          <a:endParaRPr lang="cs-CZ" b="1" dirty="0"/>
        </a:p>
      </dgm:t>
    </dgm:pt>
    <dgm:pt modelId="{936ED61E-A265-435B-84CF-F4F450C859D9}" type="parTrans" cxnId="{B8FB2984-E399-41B6-8D94-029ED92BC0A8}">
      <dgm:prSet/>
      <dgm:spPr/>
      <dgm:t>
        <a:bodyPr/>
        <a:lstStyle/>
        <a:p>
          <a:endParaRPr lang="cs-CZ"/>
        </a:p>
      </dgm:t>
    </dgm:pt>
    <dgm:pt modelId="{E16259CC-EB13-4FED-9B2B-BB5D67802258}" type="sibTrans" cxnId="{B8FB2984-E399-41B6-8D94-029ED92BC0A8}">
      <dgm:prSet/>
      <dgm:spPr/>
      <dgm:t>
        <a:bodyPr/>
        <a:lstStyle/>
        <a:p>
          <a:endParaRPr lang="cs-CZ"/>
        </a:p>
      </dgm:t>
    </dgm:pt>
    <dgm:pt modelId="{C26CD162-65CF-4098-9424-FBE14EA5BFC7}">
      <dgm:prSet custT="1"/>
      <dgm:spPr/>
      <dgm:t>
        <a:bodyPr/>
        <a:lstStyle/>
        <a:p>
          <a:r>
            <a:rPr lang="en-US" sz="1600" dirty="0" smtClean="0"/>
            <a:t>The use of rain water, </a:t>
          </a:r>
          <a:r>
            <a:rPr lang="cs-CZ" sz="1600" dirty="0" err="1" smtClean="0"/>
            <a:t>pond</a:t>
          </a:r>
          <a:r>
            <a:rPr lang="en-US" sz="1600" dirty="0" smtClean="0"/>
            <a:t> water and treated </a:t>
          </a:r>
          <a:r>
            <a:rPr lang="cs-CZ" sz="1600" dirty="0" err="1" smtClean="0"/>
            <a:t>sludge</a:t>
          </a:r>
          <a:endParaRPr lang="cs-CZ" sz="1600" dirty="0"/>
        </a:p>
      </dgm:t>
    </dgm:pt>
    <dgm:pt modelId="{78D223B0-6171-438E-A6DF-93BC0C650E42}" type="parTrans" cxnId="{D2E4677D-24D4-4204-B21E-E8E4ECB8643C}">
      <dgm:prSet/>
      <dgm:spPr/>
      <dgm:t>
        <a:bodyPr/>
        <a:lstStyle/>
        <a:p>
          <a:endParaRPr lang="cs-CZ"/>
        </a:p>
      </dgm:t>
    </dgm:pt>
    <dgm:pt modelId="{4E62C701-0A7C-4C6B-B6A3-EC02EFA39C65}" type="sibTrans" cxnId="{D2E4677D-24D4-4204-B21E-E8E4ECB8643C}">
      <dgm:prSet/>
      <dgm:spPr/>
      <dgm:t>
        <a:bodyPr/>
        <a:lstStyle/>
        <a:p>
          <a:endParaRPr lang="cs-CZ"/>
        </a:p>
      </dgm:t>
    </dgm:pt>
    <dgm:pt modelId="{A4761D94-7CF2-4F8F-82AE-7769B3BA8D74}">
      <dgm:prSet custT="1"/>
      <dgm:spPr/>
      <dgm:t>
        <a:bodyPr/>
        <a:lstStyle/>
        <a:p>
          <a:r>
            <a:rPr lang="cs-CZ" sz="1600" dirty="0" err="1" smtClean="0"/>
            <a:t>Recirculation</a:t>
          </a:r>
          <a:r>
            <a:rPr lang="cs-CZ" sz="1600" dirty="0" smtClean="0"/>
            <a:t> and </a:t>
          </a:r>
          <a:r>
            <a:rPr lang="cs-CZ" sz="1600" dirty="0" err="1" smtClean="0"/>
            <a:t>regeneration</a:t>
          </a:r>
          <a:r>
            <a:rPr lang="cs-CZ" sz="1600" dirty="0" smtClean="0"/>
            <a:t> of </a:t>
          </a:r>
          <a:r>
            <a:rPr lang="cs-CZ" sz="1600" dirty="0" err="1" smtClean="0"/>
            <a:t>water</a:t>
          </a:r>
          <a:endParaRPr lang="cs-CZ" sz="1600" dirty="0"/>
        </a:p>
      </dgm:t>
    </dgm:pt>
    <dgm:pt modelId="{315BFED1-8C5E-4405-8F91-FB5033A302B0}" type="parTrans" cxnId="{99437E34-0F59-4449-A985-93BEC97A8A45}">
      <dgm:prSet/>
      <dgm:spPr/>
      <dgm:t>
        <a:bodyPr/>
        <a:lstStyle/>
        <a:p>
          <a:endParaRPr lang="cs-CZ"/>
        </a:p>
      </dgm:t>
    </dgm:pt>
    <dgm:pt modelId="{0320A7FD-EB9A-4F8B-BD4C-5D39E097604A}" type="sibTrans" cxnId="{99437E34-0F59-4449-A985-93BEC97A8A45}">
      <dgm:prSet/>
      <dgm:spPr/>
      <dgm:t>
        <a:bodyPr/>
        <a:lstStyle/>
        <a:p>
          <a:endParaRPr lang="cs-CZ"/>
        </a:p>
      </dgm:t>
    </dgm:pt>
    <dgm:pt modelId="{DB8C3945-0DCC-4F0B-967C-E2FC8793D8D2}">
      <dgm:prSet custT="1"/>
      <dgm:spPr/>
      <dgm:t>
        <a:bodyPr/>
        <a:lstStyle/>
        <a:p>
          <a:pPr rtl="0"/>
          <a:r>
            <a:rPr lang="en-US" sz="1600" dirty="0" smtClean="0"/>
            <a:t>Healthy, minerals enriched </a:t>
          </a:r>
          <a:r>
            <a:rPr lang="cs-CZ" sz="1600" dirty="0" smtClean="0"/>
            <a:t>no </a:t>
          </a:r>
          <a:r>
            <a:rPr lang="cs-CZ" sz="1600" dirty="0" err="1" smtClean="0"/>
            <a:t>bacteria</a:t>
          </a:r>
          <a:r>
            <a:rPr lang="en-US" sz="1600" dirty="0" smtClean="0"/>
            <a:t> sterilized drinking water without chlorine!</a:t>
          </a:r>
          <a:endParaRPr lang="en-US" sz="1600" dirty="0"/>
        </a:p>
      </dgm:t>
    </dgm:pt>
    <dgm:pt modelId="{28399686-1E48-4AB6-A66F-5740079BB098}" type="parTrans" cxnId="{12ECC2E5-6D95-40BF-8E29-C834BE31CD3D}">
      <dgm:prSet/>
      <dgm:spPr/>
      <dgm:t>
        <a:bodyPr/>
        <a:lstStyle/>
        <a:p>
          <a:endParaRPr lang="cs-CZ"/>
        </a:p>
      </dgm:t>
    </dgm:pt>
    <dgm:pt modelId="{79A6A061-F3CE-4B1F-96F9-ABACB9778706}" type="sibTrans" cxnId="{12ECC2E5-6D95-40BF-8E29-C834BE31CD3D}">
      <dgm:prSet/>
      <dgm:spPr/>
      <dgm:t>
        <a:bodyPr/>
        <a:lstStyle/>
        <a:p>
          <a:endParaRPr lang="cs-CZ"/>
        </a:p>
      </dgm:t>
    </dgm:pt>
    <dgm:pt modelId="{ED72EA62-379F-4E71-8C60-B46EA89A2DA8}">
      <dgm:prSet custT="1"/>
      <dgm:spPr/>
      <dgm:t>
        <a:bodyPr/>
        <a:lstStyle/>
        <a:p>
          <a:pPr rtl="0"/>
          <a:r>
            <a:rPr lang="en-US" sz="1600" dirty="0" smtClean="0"/>
            <a:t>Allows you to produce materials for resale</a:t>
          </a:r>
          <a:endParaRPr lang="en-US" sz="1600" dirty="0"/>
        </a:p>
      </dgm:t>
    </dgm:pt>
    <dgm:pt modelId="{C9DE41CE-089D-4FD3-90EA-C7BEDDF00C89}" type="parTrans" cxnId="{5936AD68-00BA-437E-8301-E6E2CC9A31F2}">
      <dgm:prSet/>
      <dgm:spPr/>
      <dgm:t>
        <a:bodyPr/>
        <a:lstStyle/>
        <a:p>
          <a:endParaRPr lang="cs-CZ"/>
        </a:p>
      </dgm:t>
    </dgm:pt>
    <dgm:pt modelId="{757806EB-5B9B-489E-9216-6738E69AEFE3}" type="sibTrans" cxnId="{5936AD68-00BA-437E-8301-E6E2CC9A31F2}">
      <dgm:prSet/>
      <dgm:spPr/>
      <dgm:t>
        <a:bodyPr/>
        <a:lstStyle/>
        <a:p>
          <a:endParaRPr lang="cs-CZ"/>
        </a:p>
      </dgm:t>
    </dgm:pt>
    <dgm:pt modelId="{50EE6348-8EB3-4E6F-AB08-42FAC2D048B3}">
      <dgm:prSet custT="1"/>
      <dgm:spPr/>
      <dgm:t>
        <a:bodyPr/>
        <a:lstStyle/>
        <a:p>
          <a:pPr rtl="0"/>
          <a:r>
            <a:rPr lang="en-US" sz="1600" dirty="0" smtClean="0"/>
            <a:t>It is not necessary to continue </a:t>
          </a:r>
          <a:r>
            <a:rPr lang="cs-CZ" sz="1600" dirty="0" err="1" smtClean="0"/>
            <a:t>with</a:t>
          </a:r>
          <a:r>
            <a:rPr lang="cs-CZ" sz="1600" dirty="0" smtClean="0"/>
            <a:t> </a:t>
          </a:r>
          <a:r>
            <a:rPr lang="cs-CZ" sz="1600" dirty="0" err="1" smtClean="0"/>
            <a:t>transporting</a:t>
          </a:r>
          <a:r>
            <a:rPr lang="en-US" sz="1600" dirty="0" smtClean="0"/>
            <a:t> organic material for further processing</a:t>
          </a:r>
          <a:endParaRPr lang="en-US" sz="1600" dirty="0"/>
        </a:p>
      </dgm:t>
    </dgm:pt>
    <dgm:pt modelId="{2D56DAFB-DA13-4F93-A5C4-9011BCF10522}" type="parTrans" cxnId="{7897CC27-9734-4377-A39A-A45DCC9C1EFF}">
      <dgm:prSet/>
      <dgm:spPr/>
      <dgm:t>
        <a:bodyPr/>
        <a:lstStyle/>
        <a:p>
          <a:endParaRPr lang="cs-CZ"/>
        </a:p>
      </dgm:t>
    </dgm:pt>
    <dgm:pt modelId="{78845238-58A4-40B7-B372-542E243FECD9}" type="sibTrans" cxnId="{7897CC27-9734-4377-A39A-A45DCC9C1EFF}">
      <dgm:prSet/>
      <dgm:spPr/>
      <dgm:t>
        <a:bodyPr/>
        <a:lstStyle/>
        <a:p>
          <a:endParaRPr lang="cs-CZ"/>
        </a:p>
      </dgm:t>
    </dgm:pt>
    <dgm:pt modelId="{4266FA61-38B7-4225-83D4-21028F9909BE}">
      <dgm:prSet custT="1"/>
      <dgm:spPr/>
      <dgm:t>
        <a:bodyPr/>
        <a:lstStyle/>
        <a:p>
          <a:r>
            <a:rPr lang="cs-CZ" sz="1600" dirty="0" smtClean="0"/>
            <a:t>Independent on public </a:t>
          </a:r>
          <a:r>
            <a:rPr lang="cs-CZ" sz="1600" dirty="0" err="1" smtClean="0"/>
            <a:t>water</a:t>
          </a:r>
          <a:r>
            <a:rPr lang="cs-CZ" sz="1600" dirty="0" smtClean="0"/>
            <a:t> </a:t>
          </a:r>
          <a:r>
            <a:rPr lang="cs-CZ" sz="1600" dirty="0" err="1" smtClean="0"/>
            <a:t>system</a:t>
          </a:r>
          <a:endParaRPr lang="cs-CZ" sz="1600" dirty="0"/>
        </a:p>
      </dgm:t>
    </dgm:pt>
    <dgm:pt modelId="{71BD4B9C-3693-43CF-AC9D-12F7ADB15A72}" type="sibTrans" cxnId="{C2C3A729-06AA-4C81-9A95-C18CE65904E1}">
      <dgm:prSet/>
      <dgm:spPr/>
      <dgm:t>
        <a:bodyPr/>
        <a:lstStyle/>
        <a:p>
          <a:endParaRPr lang="cs-CZ"/>
        </a:p>
      </dgm:t>
    </dgm:pt>
    <dgm:pt modelId="{EB15EA88-863E-4663-923C-4125205C2E78}" type="parTrans" cxnId="{C2C3A729-06AA-4C81-9A95-C18CE65904E1}">
      <dgm:prSet/>
      <dgm:spPr/>
      <dgm:t>
        <a:bodyPr/>
        <a:lstStyle/>
        <a:p>
          <a:endParaRPr lang="cs-CZ"/>
        </a:p>
      </dgm:t>
    </dgm:pt>
    <dgm:pt modelId="{3474DDC8-1A32-4A62-A00E-0D446C848BA7}">
      <dgm:prSet custT="1"/>
      <dgm:spPr/>
      <dgm:t>
        <a:bodyPr/>
        <a:lstStyle/>
        <a:p>
          <a:pPr rtl="0"/>
          <a:r>
            <a:rPr lang="en-US" sz="1600" dirty="0" smtClean="0"/>
            <a:t>Process</a:t>
          </a:r>
          <a:r>
            <a:rPr lang="cs-CZ" sz="1600" dirty="0" err="1" smtClean="0"/>
            <a:t>ed</a:t>
          </a:r>
          <a:r>
            <a:rPr lang="en-US" sz="1600" dirty="0" smtClean="0"/>
            <a:t> water is suitable for all processes (washing, the use of the entire distribution network, flush toilets, water heaters, ...); </a:t>
          </a:r>
          <a:r>
            <a:rPr lang="cs-CZ" sz="1600" dirty="0" smtClean="0"/>
            <a:t>hot </a:t>
          </a:r>
          <a:r>
            <a:rPr lang="cs-CZ" sz="1600" dirty="0" err="1" smtClean="0"/>
            <a:t>water</a:t>
          </a:r>
          <a:r>
            <a:rPr lang="en-US" sz="1600" dirty="0" smtClean="0"/>
            <a:t> without Legionella</a:t>
          </a:r>
          <a:endParaRPr lang="en-US" sz="1600" dirty="0"/>
        </a:p>
      </dgm:t>
    </dgm:pt>
    <dgm:pt modelId="{0EED5972-6C2D-4F5C-9583-C7DEAD5C2DC2}" type="parTrans" cxnId="{0584521F-CA45-441C-9922-0B396F8F194B}">
      <dgm:prSet/>
      <dgm:spPr/>
      <dgm:t>
        <a:bodyPr/>
        <a:lstStyle/>
        <a:p>
          <a:endParaRPr lang="cs-CZ"/>
        </a:p>
      </dgm:t>
    </dgm:pt>
    <dgm:pt modelId="{76D9E3DD-1400-4E3A-99AD-5F3C2C408A64}" type="sibTrans" cxnId="{0584521F-CA45-441C-9922-0B396F8F194B}">
      <dgm:prSet/>
      <dgm:spPr/>
      <dgm:t>
        <a:bodyPr/>
        <a:lstStyle/>
        <a:p>
          <a:endParaRPr lang="cs-CZ"/>
        </a:p>
      </dgm:t>
    </dgm:pt>
    <dgm:pt modelId="{20E20322-2331-40A3-A6B3-7EA6DE569C81}" type="pres">
      <dgm:prSet presAssocID="{5140F00A-F064-4756-99CC-766538A8D4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3E508C-DE64-431B-B09D-C1AB26138DA2}" type="pres">
      <dgm:prSet presAssocID="{17A92C8E-D971-48B1-A603-14FE70CD78A5}" presName="composite" presStyleCnt="0"/>
      <dgm:spPr/>
      <dgm:t>
        <a:bodyPr/>
        <a:lstStyle/>
        <a:p>
          <a:endParaRPr lang="cs-CZ"/>
        </a:p>
      </dgm:t>
    </dgm:pt>
    <dgm:pt modelId="{ED2AD0E3-361B-4B8B-9ED5-0890B83128CE}" type="pres">
      <dgm:prSet presAssocID="{17A92C8E-D971-48B1-A603-14FE70CD78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2DA53A-0B98-46AA-88AD-FCD515D47972}" type="pres">
      <dgm:prSet presAssocID="{17A92C8E-D971-48B1-A603-14FE70CD78A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76C0D3-B759-41C6-8CEF-EE0EA3880935}" type="pres">
      <dgm:prSet presAssocID="{E16259CC-EB13-4FED-9B2B-BB5D67802258}" presName="sp" presStyleCnt="0"/>
      <dgm:spPr/>
      <dgm:t>
        <a:bodyPr/>
        <a:lstStyle/>
        <a:p>
          <a:endParaRPr lang="cs-CZ"/>
        </a:p>
      </dgm:t>
    </dgm:pt>
    <dgm:pt modelId="{4F9E40C6-9FD7-489D-BD5C-47AF58F205AD}" type="pres">
      <dgm:prSet presAssocID="{77A7D486-F274-451C-B7D9-7E23C541C7D0}" presName="composite" presStyleCnt="0"/>
      <dgm:spPr/>
      <dgm:t>
        <a:bodyPr/>
        <a:lstStyle/>
        <a:p>
          <a:endParaRPr lang="cs-CZ"/>
        </a:p>
      </dgm:t>
    </dgm:pt>
    <dgm:pt modelId="{08CE872F-0223-4885-83C9-483AB5C6F7FC}" type="pres">
      <dgm:prSet presAssocID="{77A7D486-F274-451C-B7D9-7E23C541C7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CD97DB-AB8F-490D-9F6D-58FEC55DF4D0}" type="pres">
      <dgm:prSet presAssocID="{77A7D486-F274-451C-B7D9-7E23C541C7D0}" presName="descendantText" presStyleLbl="alignAcc1" presStyleIdx="1" presStyleCnt="3" custScaleY="1412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48C053-860C-40CB-A472-CA40CECC5834}" type="pres">
      <dgm:prSet presAssocID="{B46DD51E-C80C-48F6-B6AE-36F734BB4F08}" presName="sp" presStyleCnt="0"/>
      <dgm:spPr/>
      <dgm:t>
        <a:bodyPr/>
        <a:lstStyle/>
        <a:p>
          <a:endParaRPr lang="cs-CZ"/>
        </a:p>
      </dgm:t>
    </dgm:pt>
    <dgm:pt modelId="{2CCB9480-A9E9-4560-B3FD-6261C79E862A}" type="pres">
      <dgm:prSet presAssocID="{3053A68C-A1B2-489B-917C-D10F4015558D}" presName="composite" presStyleCnt="0"/>
      <dgm:spPr/>
      <dgm:t>
        <a:bodyPr/>
        <a:lstStyle/>
        <a:p>
          <a:endParaRPr lang="cs-CZ"/>
        </a:p>
      </dgm:t>
    </dgm:pt>
    <dgm:pt modelId="{E126E4BB-4FE1-49CE-92A7-407BE3B650A0}" type="pres">
      <dgm:prSet presAssocID="{3053A68C-A1B2-489B-917C-D10F401555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6188F8-0A26-4E68-BCC3-24419B7892CB}" type="pres">
      <dgm:prSet presAssocID="{3053A68C-A1B2-489B-917C-D10F401555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93DC8F-C128-4C27-9419-641BB84A75C6}" srcId="{5140F00A-F064-4756-99CC-766538A8D455}" destId="{77A7D486-F274-451C-B7D9-7E23C541C7D0}" srcOrd="1" destOrd="0" parTransId="{92B7BED3-DFDA-4807-95B5-EA8FAF654C70}" sibTransId="{B46DD51E-C80C-48F6-B6AE-36F734BB4F08}"/>
    <dgm:cxn modelId="{CE751696-ADD5-41F5-90BF-5C5195EBD3ED}" type="presOf" srcId="{1A1CD022-D18F-4277-A527-6252F0352FB2}" destId="{6E6188F8-0A26-4E68-BCC3-24419B7892CB}" srcOrd="0" destOrd="0" presId="urn:microsoft.com/office/officeart/2005/8/layout/chevron2"/>
    <dgm:cxn modelId="{E7D4BEB3-8ACF-4611-8EB5-E7B5E290436F}" type="presOf" srcId="{A1424FC2-96DD-45B7-B8ED-5D83FC6E854F}" destId="{D3CD97DB-AB8F-490D-9F6D-58FEC55DF4D0}" srcOrd="0" destOrd="0" presId="urn:microsoft.com/office/officeart/2005/8/layout/chevron2"/>
    <dgm:cxn modelId="{14A6BE33-EAB0-46C0-918F-28404764F861}" type="presOf" srcId="{50EE6348-8EB3-4E6F-AB08-42FAC2D048B3}" destId="{6E6188F8-0A26-4E68-BCC3-24419B7892CB}" srcOrd="0" destOrd="2" presId="urn:microsoft.com/office/officeart/2005/8/layout/chevron2"/>
    <dgm:cxn modelId="{99437E34-0F59-4449-A985-93BEC97A8A45}" srcId="{17A92C8E-D971-48B1-A603-14FE70CD78A5}" destId="{A4761D94-7CF2-4F8F-82AE-7769B3BA8D74}" srcOrd="2" destOrd="0" parTransId="{315BFED1-8C5E-4405-8F91-FB5033A302B0}" sibTransId="{0320A7FD-EB9A-4F8B-BD4C-5D39E097604A}"/>
    <dgm:cxn modelId="{7897CC27-9734-4377-A39A-A45DCC9C1EFF}" srcId="{3053A68C-A1B2-489B-917C-D10F4015558D}" destId="{50EE6348-8EB3-4E6F-AB08-42FAC2D048B3}" srcOrd="2" destOrd="0" parTransId="{2D56DAFB-DA13-4F93-A5C4-9011BCF10522}" sibTransId="{78845238-58A4-40B7-B372-542E243FECD9}"/>
    <dgm:cxn modelId="{E3A52AAD-C78A-4782-82ED-93165CA49678}" type="presOf" srcId="{5140F00A-F064-4756-99CC-766538A8D455}" destId="{20E20322-2331-40A3-A6B3-7EA6DE569C81}" srcOrd="0" destOrd="0" presId="urn:microsoft.com/office/officeart/2005/8/layout/chevron2"/>
    <dgm:cxn modelId="{C2C3A729-06AA-4C81-9A95-C18CE65904E1}" srcId="{17A92C8E-D971-48B1-A603-14FE70CD78A5}" destId="{4266FA61-38B7-4225-83D4-21028F9909BE}" srcOrd="1" destOrd="0" parTransId="{EB15EA88-863E-4663-923C-4125205C2E78}" sibTransId="{71BD4B9C-3693-43CF-AC9D-12F7ADB15A72}"/>
    <dgm:cxn modelId="{0584521F-CA45-441C-9922-0B396F8F194B}" srcId="{77A7D486-F274-451C-B7D9-7E23C541C7D0}" destId="{3474DDC8-1A32-4A62-A00E-0D446C848BA7}" srcOrd="2" destOrd="0" parTransId="{0EED5972-6C2D-4F5C-9583-C7DEAD5C2DC2}" sibTransId="{76D9E3DD-1400-4E3A-99AD-5F3C2C408A64}"/>
    <dgm:cxn modelId="{D2E4677D-24D4-4204-B21E-E8E4ECB8643C}" srcId="{17A92C8E-D971-48B1-A603-14FE70CD78A5}" destId="{C26CD162-65CF-4098-9424-FBE14EA5BFC7}" srcOrd="0" destOrd="0" parTransId="{78D223B0-6171-438E-A6DF-93BC0C650E42}" sibTransId="{4E62C701-0A7C-4C6B-B6A3-EC02EFA39C65}"/>
    <dgm:cxn modelId="{55E0F46F-3AFA-4E1F-B9EA-A78EFB55BFB8}" srcId="{77A7D486-F274-451C-B7D9-7E23C541C7D0}" destId="{A1424FC2-96DD-45B7-B8ED-5D83FC6E854F}" srcOrd="0" destOrd="0" parTransId="{3B5BCAF4-AAB5-4DD9-A709-49FD6A80A1E7}" sibTransId="{C5DE37F1-BFA3-4E75-BEE6-E4FD3D1806FF}"/>
    <dgm:cxn modelId="{11AED282-CB31-4B06-8A7C-4B7D5C39B7E9}" type="presOf" srcId="{77A7D486-F274-451C-B7D9-7E23C541C7D0}" destId="{08CE872F-0223-4885-83C9-483AB5C6F7FC}" srcOrd="0" destOrd="0" presId="urn:microsoft.com/office/officeart/2005/8/layout/chevron2"/>
    <dgm:cxn modelId="{B8FB2984-E399-41B6-8D94-029ED92BC0A8}" srcId="{5140F00A-F064-4756-99CC-766538A8D455}" destId="{17A92C8E-D971-48B1-A603-14FE70CD78A5}" srcOrd="0" destOrd="0" parTransId="{936ED61E-A265-435B-84CF-F4F450C859D9}" sibTransId="{E16259CC-EB13-4FED-9B2B-BB5D67802258}"/>
    <dgm:cxn modelId="{08452DC0-0E3B-41EA-9D3A-13805E298AD8}" srcId="{5140F00A-F064-4756-99CC-766538A8D455}" destId="{3053A68C-A1B2-489B-917C-D10F4015558D}" srcOrd="2" destOrd="0" parTransId="{E766A7E5-EECB-4710-8B6A-96F1F71C3C3C}" sibTransId="{E8935EB8-4C9A-45E0-8097-FF7527A403CC}"/>
    <dgm:cxn modelId="{5E646104-2E7F-404D-93D3-72A3F35DCD7A}" type="presOf" srcId="{3053A68C-A1B2-489B-917C-D10F4015558D}" destId="{E126E4BB-4FE1-49CE-92A7-407BE3B650A0}" srcOrd="0" destOrd="0" presId="urn:microsoft.com/office/officeart/2005/8/layout/chevron2"/>
    <dgm:cxn modelId="{64D63D00-85A3-411F-A88C-68118D7F3CB7}" srcId="{3053A68C-A1B2-489B-917C-D10F4015558D}" destId="{1A1CD022-D18F-4277-A527-6252F0352FB2}" srcOrd="0" destOrd="0" parTransId="{D3B4744F-E930-4E67-8F78-BEC666A2C775}" sibTransId="{12D0F855-7932-44DA-8AD2-CC64166DAC2A}"/>
    <dgm:cxn modelId="{339F005E-2FF3-4095-BFC5-0345EA55AD93}" type="presOf" srcId="{17A92C8E-D971-48B1-A603-14FE70CD78A5}" destId="{ED2AD0E3-361B-4B8B-9ED5-0890B83128CE}" srcOrd="0" destOrd="0" presId="urn:microsoft.com/office/officeart/2005/8/layout/chevron2"/>
    <dgm:cxn modelId="{17C46DCA-C6FD-4E85-85EE-4A4F74A7F92C}" type="presOf" srcId="{ED72EA62-379F-4E71-8C60-B46EA89A2DA8}" destId="{6E6188F8-0A26-4E68-BCC3-24419B7892CB}" srcOrd="0" destOrd="1" presId="urn:microsoft.com/office/officeart/2005/8/layout/chevron2"/>
    <dgm:cxn modelId="{A40E4863-44EC-4339-8A72-463B2E0E5BFD}" type="presOf" srcId="{3474DDC8-1A32-4A62-A00E-0D446C848BA7}" destId="{D3CD97DB-AB8F-490D-9F6D-58FEC55DF4D0}" srcOrd="0" destOrd="2" presId="urn:microsoft.com/office/officeart/2005/8/layout/chevron2"/>
    <dgm:cxn modelId="{E7D1B9A9-D0BD-44BF-A5D8-A8C744BA3AF6}" type="presOf" srcId="{C26CD162-65CF-4098-9424-FBE14EA5BFC7}" destId="{302DA53A-0B98-46AA-88AD-FCD515D47972}" srcOrd="0" destOrd="0" presId="urn:microsoft.com/office/officeart/2005/8/layout/chevron2"/>
    <dgm:cxn modelId="{A2BBD390-B79C-41A7-92E0-2175574BB9D0}" type="presOf" srcId="{DB8C3945-0DCC-4F0B-967C-E2FC8793D8D2}" destId="{D3CD97DB-AB8F-490D-9F6D-58FEC55DF4D0}" srcOrd="0" destOrd="1" presId="urn:microsoft.com/office/officeart/2005/8/layout/chevron2"/>
    <dgm:cxn modelId="{5936AD68-00BA-437E-8301-E6E2CC9A31F2}" srcId="{3053A68C-A1B2-489B-917C-D10F4015558D}" destId="{ED72EA62-379F-4E71-8C60-B46EA89A2DA8}" srcOrd="1" destOrd="0" parTransId="{C9DE41CE-089D-4FD3-90EA-C7BEDDF00C89}" sibTransId="{757806EB-5B9B-489E-9216-6738E69AEFE3}"/>
    <dgm:cxn modelId="{12ECC2E5-6D95-40BF-8E29-C834BE31CD3D}" srcId="{77A7D486-F274-451C-B7D9-7E23C541C7D0}" destId="{DB8C3945-0DCC-4F0B-967C-E2FC8793D8D2}" srcOrd="1" destOrd="0" parTransId="{28399686-1E48-4AB6-A66F-5740079BB098}" sibTransId="{79A6A061-F3CE-4B1F-96F9-ABACB9778706}"/>
    <dgm:cxn modelId="{8A616409-A8C0-4005-ABC4-76DC16764E81}" type="presOf" srcId="{A4761D94-7CF2-4F8F-82AE-7769B3BA8D74}" destId="{302DA53A-0B98-46AA-88AD-FCD515D47972}" srcOrd="0" destOrd="2" presId="urn:microsoft.com/office/officeart/2005/8/layout/chevron2"/>
    <dgm:cxn modelId="{FDCE6294-4D14-4903-A820-B7EA7C3FCF66}" type="presOf" srcId="{4266FA61-38B7-4225-83D4-21028F9909BE}" destId="{302DA53A-0B98-46AA-88AD-FCD515D47972}" srcOrd="0" destOrd="1" presId="urn:microsoft.com/office/officeart/2005/8/layout/chevron2"/>
    <dgm:cxn modelId="{9859180B-60FF-4FB4-AB06-40E7CE102B5B}" type="presParOf" srcId="{20E20322-2331-40A3-A6B3-7EA6DE569C81}" destId="{463E508C-DE64-431B-B09D-C1AB26138DA2}" srcOrd="0" destOrd="0" presId="urn:microsoft.com/office/officeart/2005/8/layout/chevron2"/>
    <dgm:cxn modelId="{E55D1CBC-D697-40B3-8022-AB258BA29CEE}" type="presParOf" srcId="{463E508C-DE64-431B-B09D-C1AB26138DA2}" destId="{ED2AD0E3-361B-4B8B-9ED5-0890B83128CE}" srcOrd="0" destOrd="0" presId="urn:microsoft.com/office/officeart/2005/8/layout/chevron2"/>
    <dgm:cxn modelId="{5F4A341A-0592-4208-B570-EECF9EF679D9}" type="presParOf" srcId="{463E508C-DE64-431B-B09D-C1AB26138DA2}" destId="{302DA53A-0B98-46AA-88AD-FCD515D47972}" srcOrd="1" destOrd="0" presId="urn:microsoft.com/office/officeart/2005/8/layout/chevron2"/>
    <dgm:cxn modelId="{12AEC440-85AC-4195-8297-8FD4B163A0F0}" type="presParOf" srcId="{20E20322-2331-40A3-A6B3-7EA6DE569C81}" destId="{9C76C0D3-B759-41C6-8CEF-EE0EA3880935}" srcOrd="1" destOrd="0" presId="urn:microsoft.com/office/officeart/2005/8/layout/chevron2"/>
    <dgm:cxn modelId="{3A6DC779-62AD-4329-B06D-01098928AE91}" type="presParOf" srcId="{20E20322-2331-40A3-A6B3-7EA6DE569C81}" destId="{4F9E40C6-9FD7-489D-BD5C-47AF58F205AD}" srcOrd="2" destOrd="0" presId="urn:microsoft.com/office/officeart/2005/8/layout/chevron2"/>
    <dgm:cxn modelId="{6615F2FC-0B54-457E-89AF-A6A89EE48136}" type="presParOf" srcId="{4F9E40C6-9FD7-489D-BD5C-47AF58F205AD}" destId="{08CE872F-0223-4885-83C9-483AB5C6F7FC}" srcOrd="0" destOrd="0" presId="urn:microsoft.com/office/officeart/2005/8/layout/chevron2"/>
    <dgm:cxn modelId="{BB2AD3AB-4C02-4714-B157-8B6A324712B3}" type="presParOf" srcId="{4F9E40C6-9FD7-489D-BD5C-47AF58F205AD}" destId="{D3CD97DB-AB8F-490D-9F6D-58FEC55DF4D0}" srcOrd="1" destOrd="0" presId="urn:microsoft.com/office/officeart/2005/8/layout/chevron2"/>
    <dgm:cxn modelId="{921B8CE2-CC0F-436F-AB57-8A45D58CC4C4}" type="presParOf" srcId="{20E20322-2331-40A3-A6B3-7EA6DE569C81}" destId="{DA48C053-860C-40CB-A472-CA40CECC5834}" srcOrd="3" destOrd="0" presId="urn:microsoft.com/office/officeart/2005/8/layout/chevron2"/>
    <dgm:cxn modelId="{C0B227C5-8D92-47C3-9B9B-16F9FABB3D79}" type="presParOf" srcId="{20E20322-2331-40A3-A6B3-7EA6DE569C81}" destId="{2CCB9480-A9E9-4560-B3FD-6261C79E862A}" srcOrd="4" destOrd="0" presId="urn:microsoft.com/office/officeart/2005/8/layout/chevron2"/>
    <dgm:cxn modelId="{87B59875-701C-4707-899C-2D60FDF040C0}" type="presParOf" srcId="{2CCB9480-A9E9-4560-B3FD-6261C79E862A}" destId="{E126E4BB-4FE1-49CE-92A7-407BE3B650A0}" srcOrd="0" destOrd="0" presId="urn:microsoft.com/office/officeart/2005/8/layout/chevron2"/>
    <dgm:cxn modelId="{85DCCB77-F04D-4F83-864A-EBD2BC635C3A}" type="presParOf" srcId="{2CCB9480-A9E9-4560-B3FD-6261C79E862A}" destId="{6E6188F8-0A26-4E68-BCC3-24419B789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40F00A-F064-4756-99CC-766538A8D455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A92C8E-D971-48B1-A603-14FE70CD78A5}">
      <dgm:prSet/>
      <dgm:spPr/>
      <dgm:t>
        <a:bodyPr/>
        <a:lstStyle/>
        <a:p>
          <a:r>
            <a:rPr lang="cs-CZ" b="1" dirty="0" smtClean="0"/>
            <a:t>CLOSED SYSTEM</a:t>
          </a:r>
          <a:endParaRPr lang="cs-CZ" b="1" dirty="0"/>
        </a:p>
      </dgm:t>
    </dgm:pt>
    <dgm:pt modelId="{936ED61E-A265-435B-84CF-F4F450C859D9}" type="parTrans" cxnId="{B8FB2984-E399-41B6-8D94-029ED92BC0A8}">
      <dgm:prSet/>
      <dgm:spPr/>
      <dgm:t>
        <a:bodyPr/>
        <a:lstStyle/>
        <a:p>
          <a:endParaRPr lang="cs-CZ"/>
        </a:p>
      </dgm:t>
    </dgm:pt>
    <dgm:pt modelId="{E16259CC-EB13-4FED-9B2B-BB5D67802258}" type="sibTrans" cxnId="{B8FB2984-E399-41B6-8D94-029ED92BC0A8}">
      <dgm:prSet/>
      <dgm:spPr/>
      <dgm:t>
        <a:bodyPr/>
        <a:lstStyle/>
        <a:p>
          <a:endParaRPr lang="cs-CZ"/>
        </a:p>
      </dgm:t>
    </dgm:pt>
    <dgm:pt modelId="{CF192850-02A9-4906-A31D-7BFDCE03E7E6}">
      <dgm:prSet custT="1"/>
      <dgm:spPr/>
      <dgm:t>
        <a:bodyPr/>
        <a:lstStyle/>
        <a:p>
          <a:endParaRPr lang="cs-CZ" sz="1600" b="1" dirty="0"/>
        </a:p>
      </dgm:t>
    </dgm:pt>
    <dgm:pt modelId="{D13B0668-3229-4883-A1E9-C955C37C4CD2}" type="parTrans" cxnId="{634B6609-23E9-4876-8737-C6BA52E4232C}">
      <dgm:prSet/>
      <dgm:spPr/>
      <dgm:t>
        <a:bodyPr/>
        <a:lstStyle/>
        <a:p>
          <a:endParaRPr lang="cs-CZ"/>
        </a:p>
      </dgm:t>
    </dgm:pt>
    <dgm:pt modelId="{4ED8F3B8-37C6-46E9-988B-FFCFB2A18CA3}" type="sibTrans" cxnId="{634B6609-23E9-4876-8737-C6BA52E4232C}">
      <dgm:prSet/>
      <dgm:spPr/>
      <dgm:t>
        <a:bodyPr/>
        <a:lstStyle/>
        <a:p>
          <a:endParaRPr lang="cs-CZ"/>
        </a:p>
      </dgm:t>
    </dgm:pt>
    <dgm:pt modelId="{0FE6C181-F38D-45D3-84BA-EAEF7BD1455E}">
      <dgm:prSet custT="1"/>
      <dgm:spPr/>
      <dgm:t>
        <a:bodyPr/>
        <a:lstStyle/>
        <a:p>
          <a:r>
            <a:rPr lang="cs-CZ" sz="1600" b="1" dirty="0" err="1" smtClean="0"/>
            <a:t>Almost</a:t>
          </a:r>
          <a:r>
            <a:rPr lang="cs-CZ" sz="1600" b="1" dirty="0" smtClean="0"/>
            <a:t> 100% </a:t>
          </a:r>
          <a:r>
            <a:rPr lang="cs-CZ" sz="1600" b="1" dirty="0" err="1" smtClean="0"/>
            <a:t>savings</a:t>
          </a:r>
          <a:r>
            <a:rPr lang="cs-CZ" sz="1600" b="1" dirty="0" smtClean="0"/>
            <a:t> of </a:t>
          </a:r>
          <a:r>
            <a:rPr lang="cs-CZ" sz="1600" b="1" dirty="0" err="1" smtClean="0"/>
            <a:t>water</a:t>
          </a:r>
          <a:r>
            <a:rPr lang="cs-CZ" sz="1600" b="1" dirty="0" smtClean="0"/>
            <a:t> </a:t>
          </a:r>
          <a:r>
            <a:rPr lang="cs-CZ" sz="1600" b="1" dirty="0" err="1" smtClean="0"/>
            <a:t>expense</a:t>
          </a:r>
          <a:r>
            <a:rPr lang="cs-CZ" sz="1600" b="1" dirty="0" smtClean="0"/>
            <a:t> = </a:t>
          </a:r>
          <a:r>
            <a:rPr lang="cs-CZ" sz="1600" b="1" dirty="0" err="1" smtClean="0">
              <a:solidFill>
                <a:srgbClr val="FF0000"/>
              </a:solidFill>
            </a:rPr>
            <a:t>decreasing</a:t>
          </a:r>
          <a:r>
            <a:rPr lang="cs-CZ" sz="1600" b="1" dirty="0" smtClean="0">
              <a:solidFill>
                <a:srgbClr val="FF0000"/>
              </a:solidFill>
            </a:rPr>
            <a:t> </a:t>
          </a:r>
          <a:r>
            <a:rPr lang="cs-CZ" sz="1600" b="1" dirty="0" err="1" smtClean="0">
              <a:solidFill>
                <a:srgbClr val="FF0000"/>
              </a:solidFill>
            </a:rPr>
            <a:t>costs</a:t>
          </a:r>
          <a:endParaRPr lang="cs-CZ" sz="1600" b="1" dirty="0">
            <a:solidFill>
              <a:srgbClr val="FF0000"/>
            </a:solidFill>
          </a:endParaRPr>
        </a:p>
      </dgm:t>
    </dgm:pt>
    <dgm:pt modelId="{39959BF2-6FA3-4F2E-8962-31DF126D5442}" type="parTrans" cxnId="{DCE03A56-DC06-43F6-806E-FD3801E92F41}">
      <dgm:prSet/>
      <dgm:spPr/>
      <dgm:t>
        <a:bodyPr/>
        <a:lstStyle/>
        <a:p>
          <a:endParaRPr lang="cs-CZ"/>
        </a:p>
      </dgm:t>
    </dgm:pt>
    <dgm:pt modelId="{D978B262-C947-49F5-8D8D-F9B05354D9B3}" type="sibTrans" cxnId="{DCE03A56-DC06-43F6-806E-FD3801E92F41}">
      <dgm:prSet/>
      <dgm:spPr/>
      <dgm:t>
        <a:bodyPr/>
        <a:lstStyle/>
        <a:p>
          <a:endParaRPr lang="cs-CZ"/>
        </a:p>
      </dgm:t>
    </dgm:pt>
    <dgm:pt modelId="{7C22C6BD-F0F1-447D-A156-B9FF6A7316E2}">
      <dgm:prSet custT="1"/>
      <dgm:spPr/>
      <dgm:t>
        <a:bodyPr/>
        <a:lstStyle/>
        <a:p>
          <a:r>
            <a:rPr lang="cs-CZ" sz="1600" b="1" dirty="0" smtClean="0"/>
            <a:t>Technology </a:t>
          </a:r>
          <a:r>
            <a:rPr lang="cs-CZ" sz="1600" b="1" dirty="0" err="1" smtClean="0"/>
            <a:t>does</a:t>
          </a:r>
          <a:r>
            <a:rPr lang="cs-CZ" sz="1600" b="1" dirty="0" smtClean="0"/>
            <a:t> not </a:t>
          </a:r>
          <a:r>
            <a:rPr lang="cs-CZ" sz="1600" b="1" dirty="0" err="1" smtClean="0"/>
            <a:t>burden</a:t>
          </a:r>
          <a:r>
            <a:rPr lang="cs-CZ" sz="1600" b="1" dirty="0" smtClean="0"/>
            <a:t> </a:t>
          </a:r>
          <a:r>
            <a:rPr lang="cs-CZ" sz="1600" b="1" dirty="0" err="1" smtClean="0"/>
            <a:t>the</a:t>
          </a:r>
          <a:r>
            <a:rPr lang="cs-CZ" sz="1600" b="1" dirty="0" smtClean="0"/>
            <a:t> </a:t>
          </a:r>
          <a:r>
            <a:rPr lang="cs-CZ" sz="1600" b="1" dirty="0" err="1" smtClean="0"/>
            <a:t>environment</a:t>
          </a:r>
          <a:r>
            <a:rPr lang="cs-CZ" sz="1600" b="1" dirty="0" smtClean="0"/>
            <a:t> </a:t>
          </a:r>
          <a:r>
            <a:rPr lang="cs-CZ" sz="1600" b="1" dirty="0" err="1" smtClean="0"/>
            <a:t>with</a:t>
          </a:r>
          <a:r>
            <a:rPr lang="cs-CZ" sz="1600" b="1" dirty="0" smtClean="0"/>
            <a:t> </a:t>
          </a:r>
          <a:r>
            <a:rPr lang="cs-CZ" sz="1600" b="1" dirty="0" err="1" smtClean="0"/>
            <a:t>dangerous</a:t>
          </a:r>
          <a:r>
            <a:rPr lang="cs-CZ" sz="1600" b="1" dirty="0" smtClean="0"/>
            <a:t> </a:t>
          </a:r>
          <a:r>
            <a:rPr lang="cs-CZ" sz="1600" b="1" dirty="0" err="1" smtClean="0"/>
            <a:t>substances</a:t>
          </a:r>
          <a:r>
            <a:rPr lang="cs-CZ" sz="1600" b="1" dirty="0" smtClean="0"/>
            <a:t> = </a:t>
          </a:r>
          <a:r>
            <a:rPr lang="cs-CZ" sz="1600" b="1" dirty="0" smtClean="0">
              <a:solidFill>
                <a:srgbClr val="FF0000"/>
              </a:solidFill>
            </a:rPr>
            <a:t>BIO</a:t>
          </a:r>
          <a:endParaRPr lang="cs-CZ" sz="1600" b="1" dirty="0">
            <a:solidFill>
              <a:srgbClr val="FF0000"/>
            </a:solidFill>
          </a:endParaRPr>
        </a:p>
      </dgm:t>
    </dgm:pt>
    <dgm:pt modelId="{33AC5CDA-E365-4265-8D16-DA5B2BCC386A}" type="parTrans" cxnId="{285FDD09-93EB-43FE-AD46-8593FE98E3D0}">
      <dgm:prSet/>
      <dgm:spPr/>
      <dgm:t>
        <a:bodyPr/>
        <a:lstStyle/>
        <a:p>
          <a:endParaRPr lang="cs-CZ"/>
        </a:p>
      </dgm:t>
    </dgm:pt>
    <dgm:pt modelId="{B5E0247C-3E64-4E6F-B4B0-297F38DF9DA0}" type="sibTrans" cxnId="{285FDD09-93EB-43FE-AD46-8593FE98E3D0}">
      <dgm:prSet/>
      <dgm:spPr/>
      <dgm:t>
        <a:bodyPr/>
        <a:lstStyle/>
        <a:p>
          <a:endParaRPr lang="cs-CZ"/>
        </a:p>
      </dgm:t>
    </dgm:pt>
    <dgm:pt modelId="{CAF5C2E4-C444-49A8-98B4-4B613D114B5B}">
      <dgm:prSet custT="1"/>
      <dgm:spPr/>
      <dgm:t>
        <a:bodyPr/>
        <a:lstStyle/>
        <a:p>
          <a:r>
            <a:rPr lang="cs-CZ" sz="1600" b="1" dirty="0" err="1" smtClean="0"/>
            <a:t>Possibility</a:t>
          </a:r>
          <a:r>
            <a:rPr lang="cs-CZ" sz="1600" b="1" dirty="0" smtClean="0"/>
            <a:t> of </a:t>
          </a:r>
          <a:r>
            <a:rPr lang="cs-CZ" sz="1600" b="1" dirty="0" err="1" smtClean="0"/>
            <a:t>another</a:t>
          </a:r>
          <a:r>
            <a:rPr lang="cs-CZ" sz="1600" b="1" dirty="0" smtClean="0"/>
            <a:t> </a:t>
          </a:r>
          <a:r>
            <a:rPr lang="cs-CZ" sz="1600" b="1" dirty="0" err="1" smtClean="0"/>
            <a:t>income</a:t>
          </a:r>
          <a:r>
            <a:rPr lang="cs-CZ" sz="1600" b="1" dirty="0" smtClean="0"/>
            <a:t> </a:t>
          </a:r>
          <a:r>
            <a:rPr lang="cs-CZ" sz="1600" b="1" dirty="0" err="1" smtClean="0"/>
            <a:t>from</a:t>
          </a:r>
          <a:r>
            <a:rPr lang="cs-CZ" sz="1600" b="1" dirty="0" smtClean="0"/>
            <a:t> </a:t>
          </a:r>
          <a:r>
            <a:rPr lang="cs-CZ" sz="1600" b="1" dirty="0" err="1" smtClean="0"/>
            <a:t>secondary</a:t>
          </a:r>
          <a:r>
            <a:rPr lang="cs-CZ" sz="1600" b="1" dirty="0" smtClean="0"/>
            <a:t> </a:t>
          </a:r>
          <a:r>
            <a:rPr lang="cs-CZ" sz="1600" b="1" dirty="0" err="1" smtClean="0"/>
            <a:t>product</a:t>
          </a:r>
          <a:r>
            <a:rPr lang="cs-CZ" sz="1600" b="1" dirty="0" smtClean="0"/>
            <a:t> of </a:t>
          </a:r>
          <a:r>
            <a:rPr lang="cs-CZ" sz="1600" b="1" dirty="0" err="1" smtClean="0"/>
            <a:t>separator</a:t>
          </a:r>
          <a:r>
            <a:rPr lang="cs-CZ" sz="1600" b="1" dirty="0" smtClean="0"/>
            <a:t> = </a:t>
          </a:r>
          <a:r>
            <a:rPr lang="cs-CZ" sz="1600" b="1" dirty="0" err="1" smtClean="0">
              <a:solidFill>
                <a:srgbClr val="FF0000"/>
              </a:solidFill>
            </a:rPr>
            <a:t>increased</a:t>
          </a:r>
          <a:r>
            <a:rPr lang="cs-CZ" sz="1600" b="1" dirty="0" smtClean="0">
              <a:solidFill>
                <a:srgbClr val="FF0000"/>
              </a:solidFill>
            </a:rPr>
            <a:t> </a:t>
          </a:r>
          <a:r>
            <a:rPr lang="cs-CZ" sz="1600" b="1" dirty="0" err="1" smtClean="0">
              <a:solidFill>
                <a:srgbClr val="FF0000"/>
              </a:solidFill>
            </a:rPr>
            <a:t>income</a:t>
          </a:r>
          <a:endParaRPr lang="cs-CZ" sz="1600" b="1" dirty="0">
            <a:solidFill>
              <a:srgbClr val="FF0000"/>
            </a:solidFill>
          </a:endParaRPr>
        </a:p>
      </dgm:t>
    </dgm:pt>
    <dgm:pt modelId="{856182BA-61A9-442C-9BF7-248DDFAC6B1D}" type="parTrans" cxnId="{4C0F4FBA-996D-468E-BB7F-58C1BFFD3BFC}">
      <dgm:prSet/>
      <dgm:spPr/>
      <dgm:t>
        <a:bodyPr/>
        <a:lstStyle/>
        <a:p>
          <a:endParaRPr lang="cs-CZ"/>
        </a:p>
      </dgm:t>
    </dgm:pt>
    <dgm:pt modelId="{1B4B46DA-D5DB-4341-8A6B-65E7F661ED51}" type="sibTrans" cxnId="{4C0F4FBA-996D-468E-BB7F-58C1BFFD3BFC}">
      <dgm:prSet/>
      <dgm:spPr/>
      <dgm:t>
        <a:bodyPr/>
        <a:lstStyle/>
        <a:p>
          <a:endParaRPr lang="cs-CZ"/>
        </a:p>
      </dgm:t>
    </dgm:pt>
    <dgm:pt modelId="{C26CD162-65CF-4098-9424-FBE14EA5BFC7}">
      <dgm:prSet custT="1"/>
      <dgm:spPr/>
      <dgm:t>
        <a:bodyPr/>
        <a:lstStyle/>
        <a:p>
          <a:r>
            <a:rPr lang="cs-CZ" sz="1600" b="1" dirty="0" smtClean="0"/>
            <a:t>AQ3 </a:t>
          </a:r>
          <a:r>
            <a:rPr lang="cs-CZ" sz="1600" b="1" dirty="0" err="1" smtClean="0"/>
            <a:t>clean</a:t>
          </a:r>
          <a:r>
            <a:rPr lang="cs-CZ" sz="1600" b="1" dirty="0" smtClean="0"/>
            <a:t> </a:t>
          </a:r>
          <a:r>
            <a:rPr lang="cs-CZ" sz="1600" b="1" dirty="0" err="1" smtClean="0"/>
            <a:t>water</a:t>
          </a:r>
          <a:r>
            <a:rPr lang="cs-CZ" sz="1600" b="1" dirty="0" smtClean="0"/>
            <a:t> – </a:t>
          </a:r>
          <a:r>
            <a:rPr lang="cs-CZ" sz="1600" b="1" dirty="0" err="1" smtClean="0"/>
            <a:t>healthy</a:t>
          </a:r>
          <a:r>
            <a:rPr lang="cs-CZ" sz="1600" b="1" dirty="0" smtClean="0"/>
            <a:t>, no </a:t>
          </a:r>
          <a:r>
            <a:rPr lang="cs-CZ" sz="1600" b="1" dirty="0" err="1" smtClean="0"/>
            <a:t>chemical</a:t>
          </a:r>
          <a:r>
            <a:rPr lang="cs-CZ" sz="1600" b="1" dirty="0" smtClean="0"/>
            <a:t> </a:t>
          </a:r>
          <a:r>
            <a:rPr lang="cs-CZ" sz="1600" b="1" dirty="0" err="1" smtClean="0"/>
            <a:t>treatment</a:t>
          </a:r>
          <a:r>
            <a:rPr lang="cs-CZ" sz="1600" b="1" dirty="0" smtClean="0"/>
            <a:t> = </a:t>
          </a:r>
          <a:r>
            <a:rPr lang="cs-CZ" sz="1600" b="1" dirty="0" err="1" smtClean="0">
              <a:solidFill>
                <a:srgbClr val="FF0000"/>
              </a:solidFill>
            </a:rPr>
            <a:t>higher</a:t>
          </a:r>
          <a:r>
            <a:rPr lang="cs-CZ" sz="1600" b="1" dirty="0" smtClean="0">
              <a:solidFill>
                <a:srgbClr val="FF0000"/>
              </a:solidFill>
            </a:rPr>
            <a:t> </a:t>
          </a:r>
          <a:r>
            <a:rPr lang="cs-CZ" sz="1600" b="1" dirty="0" err="1" smtClean="0">
              <a:solidFill>
                <a:srgbClr val="FF0000"/>
              </a:solidFill>
            </a:rPr>
            <a:t>quality</a:t>
          </a:r>
          <a:r>
            <a:rPr lang="cs-CZ" sz="1600" b="1" dirty="0" smtClean="0">
              <a:solidFill>
                <a:srgbClr val="FF0000"/>
              </a:solidFill>
            </a:rPr>
            <a:t> of </a:t>
          </a:r>
          <a:r>
            <a:rPr lang="cs-CZ" sz="1600" b="1" dirty="0" err="1" smtClean="0">
              <a:solidFill>
                <a:srgbClr val="FF0000"/>
              </a:solidFill>
            </a:rPr>
            <a:t>meat</a:t>
          </a:r>
          <a:r>
            <a:rPr lang="cs-CZ" sz="1600" b="1" dirty="0" smtClean="0">
              <a:solidFill>
                <a:srgbClr val="FF0000"/>
              </a:solidFill>
            </a:rPr>
            <a:t>, </a:t>
          </a:r>
          <a:r>
            <a:rPr lang="cs-CZ" sz="1600" b="1" dirty="0" err="1" smtClean="0">
              <a:solidFill>
                <a:srgbClr val="FF0000"/>
              </a:solidFill>
            </a:rPr>
            <a:t>generally</a:t>
          </a:r>
          <a:r>
            <a:rPr lang="cs-CZ" sz="1600" b="1" dirty="0" smtClean="0">
              <a:solidFill>
                <a:srgbClr val="FF0000"/>
              </a:solidFill>
            </a:rPr>
            <a:t> </a:t>
          </a:r>
          <a:r>
            <a:rPr lang="cs-CZ" sz="1600" b="1" dirty="0" err="1" smtClean="0">
              <a:solidFill>
                <a:srgbClr val="FF0000"/>
              </a:solidFill>
            </a:rPr>
            <a:t>livestock</a:t>
          </a:r>
          <a:r>
            <a:rPr lang="cs-CZ" sz="1600" b="1" dirty="0" smtClean="0">
              <a:solidFill>
                <a:srgbClr val="FF0000"/>
              </a:solidFill>
            </a:rPr>
            <a:t> </a:t>
          </a:r>
          <a:r>
            <a:rPr lang="cs-CZ" sz="1600" b="1" dirty="0" err="1" smtClean="0">
              <a:solidFill>
                <a:srgbClr val="FF0000"/>
              </a:solidFill>
            </a:rPr>
            <a:t>breeding</a:t>
          </a:r>
          <a:endParaRPr lang="cs-CZ" sz="1600" b="1" dirty="0">
            <a:solidFill>
              <a:srgbClr val="FF0000"/>
            </a:solidFill>
          </a:endParaRPr>
        </a:p>
      </dgm:t>
    </dgm:pt>
    <dgm:pt modelId="{4E62C701-0A7C-4C6B-B6A3-EC02EFA39C65}" type="sibTrans" cxnId="{D2E4677D-24D4-4204-B21E-E8E4ECB8643C}">
      <dgm:prSet/>
      <dgm:spPr/>
      <dgm:t>
        <a:bodyPr/>
        <a:lstStyle/>
        <a:p>
          <a:endParaRPr lang="cs-CZ"/>
        </a:p>
      </dgm:t>
    </dgm:pt>
    <dgm:pt modelId="{78D223B0-6171-438E-A6DF-93BC0C650E42}" type="parTrans" cxnId="{D2E4677D-24D4-4204-B21E-E8E4ECB8643C}">
      <dgm:prSet/>
      <dgm:spPr/>
      <dgm:t>
        <a:bodyPr/>
        <a:lstStyle/>
        <a:p>
          <a:endParaRPr lang="cs-CZ"/>
        </a:p>
      </dgm:t>
    </dgm:pt>
    <dgm:pt modelId="{D78D1DB0-C6BE-47B9-8330-8060DC4F7E67}">
      <dgm:prSet custT="1"/>
      <dgm:spPr/>
      <dgm:t>
        <a:bodyPr/>
        <a:lstStyle/>
        <a:p>
          <a:endParaRPr lang="cs-CZ" sz="1600" dirty="0"/>
        </a:p>
      </dgm:t>
    </dgm:pt>
    <dgm:pt modelId="{19C05C6E-D058-407B-955F-13730C9F6708}" type="sibTrans" cxnId="{C810372F-113A-4010-BC5E-D2D84DD1F330}">
      <dgm:prSet/>
      <dgm:spPr/>
      <dgm:t>
        <a:bodyPr/>
        <a:lstStyle/>
        <a:p>
          <a:endParaRPr lang="cs-CZ"/>
        </a:p>
      </dgm:t>
    </dgm:pt>
    <dgm:pt modelId="{031FB094-A111-4C51-95C9-AF25E6B7A4BF}" type="parTrans" cxnId="{C810372F-113A-4010-BC5E-D2D84DD1F330}">
      <dgm:prSet/>
      <dgm:spPr/>
      <dgm:t>
        <a:bodyPr/>
        <a:lstStyle/>
        <a:p>
          <a:endParaRPr lang="cs-CZ"/>
        </a:p>
      </dgm:t>
    </dgm:pt>
    <dgm:pt modelId="{CA263FED-8D60-453F-B853-28F54308CBDB}">
      <dgm:prSet custT="1"/>
      <dgm:spPr/>
      <dgm:t>
        <a:bodyPr/>
        <a:lstStyle/>
        <a:p>
          <a:endParaRPr lang="cs-CZ" sz="1600" b="1" dirty="0"/>
        </a:p>
      </dgm:t>
    </dgm:pt>
    <dgm:pt modelId="{B1D0E10C-EFB4-413D-806B-51D4E8C21A37}" type="sibTrans" cxnId="{2634FCBE-9356-4C7F-910C-2D6646C87BCE}">
      <dgm:prSet/>
      <dgm:spPr/>
      <dgm:t>
        <a:bodyPr/>
        <a:lstStyle/>
        <a:p>
          <a:endParaRPr lang="cs-CZ"/>
        </a:p>
      </dgm:t>
    </dgm:pt>
    <dgm:pt modelId="{753A8E08-6E72-45B7-BF85-33D8AC6A9CDD}" type="parTrans" cxnId="{2634FCBE-9356-4C7F-910C-2D6646C87BCE}">
      <dgm:prSet/>
      <dgm:spPr/>
      <dgm:t>
        <a:bodyPr/>
        <a:lstStyle/>
        <a:p>
          <a:endParaRPr lang="cs-CZ"/>
        </a:p>
      </dgm:t>
    </dgm:pt>
    <dgm:pt modelId="{6898B53B-DEE4-447C-A980-EAED70383214}">
      <dgm:prSet custT="1"/>
      <dgm:spPr/>
      <dgm:t>
        <a:bodyPr/>
        <a:lstStyle/>
        <a:p>
          <a:endParaRPr lang="cs-CZ" sz="1600" b="1" dirty="0"/>
        </a:p>
      </dgm:t>
    </dgm:pt>
    <dgm:pt modelId="{9F94115B-4835-4242-B894-61C0EE9B4E5D}" type="parTrans" cxnId="{EE2C7F23-F914-4099-B4AC-C3FE5373C2BC}">
      <dgm:prSet/>
      <dgm:spPr/>
      <dgm:t>
        <a:bodyPr/>
        <a:lstStyle/>
        <a:p>
          <a:endParaRPr lang="cs-CZ"/>
        </a:p>
      </dgm:t>
    </dgm:pt>
    <dgm:pt modelId="{96D20450-7CA1-424B-B5CA-839251041E4C}" type="sibTrans" cxnId="{EE2C7F23-F914-4099-B4AC-C3FE5373C2BC}">
      <dgm:prSet/>
      <dgm:spPr/>
      <dgm:t>
        <a:bodyPr/>
        <a:lstStyle/>
        <a:p>
          <a:endParaRPr lang="cs-CZ"/>
        </a:p>
      </dgm:t>
    </dgm:pt>
    <dgm:pt modelId="{5A879161-E43C-49F9-9E83-A2B71CA60A02}">
      <dgm:prSet custT="1"/>
      <dgm:spPr/>
      <dgm:t>
        <a:bodyPr/>
        <a:lstStyle/>
        <a:p>
          <a:r>
            <a:rPr lang="cs-CZ" sz="1600" b="1" dirty="0" err="1" smtClean="0">
              <a:solidFill>
                <a:srgbClr val="FF0000"/>
              </a:solidFill>
            </a:rPr>
            <a:t>Increasing</a:t>
          </a:r>
          <a:r>
            <a:rPr lang="cs-CZ" sz="1600" b="1" dirty="0" smtClean="0">
              <a:solidFill>
                <a:srgbClr val="FF0000"/>
              </a:solidFill>
            </a:rPr>
            <a:t> </a:t>
          </a:r>
          <a:r>
            <a:rPr lang="cs-CZ" sz="1600" b="1" dirty="0" err="1" smtClean="0">
              <a:solidFill>
                <a:srgbClr val="FF0000"/>
              </a:solidFill>
            </a:rPr>
            <a:t>quality</a:t>
          </a:r>
          <a:r>
            <a:rPr lang="cs-CZ" sz="1600" b="1" dirty="0" smtClean="0">
              <a:solidFill>
                <a:srgbClr val="FF0000"/>
              </a:solidFill>
            </a:rPr>
            <a:t> and </a:t>
          </a:r>
          <a:r>
            <a:rPr lang="cs-CZ" sz="1600" b="1" dirty="0" err="1" smtClean="0">
              <a:solidFill>
                <a:srgbClr val="FF0000"/>
              </a:solidFill>
            </a:rPr>
            <a:t>scoring</a:t>
          </a:r>
          <a:r>
            <a:rPr lang="cs-CZ" sz="1600" b="1" dirty="0" smtClean="0">
              <a:solidFill>
                <a:srgbClr val="FF0000"/>
              </a:solidFill>
            </a:rPr>
            <a:t> </a:t>
          </a:r>
          <a:r>
            <a:rPr lang="cs-CZ" sz="1600" b="1" dirty="0" smtClean="0">
              <a:solidFill>
                <a:schemeClr val="tx1"/>
              </a:solidFill>
            </a:rPr>
            <a:t>of </a:t>
          </a:r>
          <a:r>
            <a:rPr lang="cs-CZ" sz="1600" b="1" dirty="0" err="1" smtClean="0">
              <a:solidFill>
                <a:schemeClr val="tx1"/>
              </a:solidFill>
            </a:rPr>
            <a:t>whole</a:t>
          </a:r>
          <a:r>
            <a:rPr lang="cs-CZ" sz="1600" b="1" dirty="0" smtClean="0">
              <a:solidFill>
                <a:schemeClr val="tx1"/>
              </a:solidFill>
            </a:rPr>
            <a:t> </a:t>
          </a:r>
          <a:r>
            <a:rPr lang="cs-CZ" sz="1600" b="1" dirty="0" err="1" smtClean="0">
              <a:solidFill>
                <a:schemeClr val="tx1"/>
              </a:solidFill>
            </a:rPr>
            <a:t>livestock</a:t>
          </a:r>
          <a:r>
            <a:rPr lang="cs-CZ" sz="1600" b="1" dirty="0" smtClean="0">
              <a:solidFill>
                <a:schemeClr val="tx1"/>
              </a:solidFill>
            </a:rPr>
            <a:t> </a:t>
          </a:r>
          <a:r>
            <a:rPr lang="cs-CZ" sz="1600" b="1" dirty="0" err="1" smtClean="0">
              <a:solidFill>
                <a:schemeClr val="tx1"/>
              </a:solidFill>
            </a:rPr>
            <a:t>breeding</a:t>
          </a:r>
          <a:r>
            <a:rPr lang="cs-CZ" sz="1600" b="1" dirty="0" smtClean="0">
              <a:solidFill>
                <a:schemeClr val="tx1"/>
              </a:solidFill>
            </a:rPr>
            <a:t> </a:t>
          </a:r>
          <a:endParaRPr lang="cs-CZ" sz="1600" b="1" dirty="0">
            <a:solidFill>
              <a:schemeClr val="tx1"/>
            </a:solidFill>
          </a:endParaRPr>
        </a:p>
      </dgm:t>
    </dgm:pt>
    <dgm:pt modelId="{CF9C37FE-C07C-4275-A22C-9D91311538FD}" type="parTrans" cxnId="{F5165FAD-5277-42D1-B5E3-9E29EBC02967}">
      <dgm:prSet/>
      <dgm:spPr/>
      <dgm:t>
        <a:bodyPr/>
        <a:lstStyle/>
        <a:p>
          <a:endParaRPr lang="cs-CZ"/>
        </a:p>
      </dgm:t>
    </dgm:pt>
    <dgm:pt modelId="{8438DD76-50F0-4487-BB83-6AE03C26A16B}" type="sibTrans" cxnId="{F5165FAD-5277-42D1-B5E3-9E29EBC02967}">
      <dgm:prSet/>
      <dgm:spPr/>
      <dgm:t>
        <a:bodyPr/>
        <a:lstStyle/>
        <a:p>
          <a:endParaRPr lang="cs-CZ"/>
        </a:p>
      </dgm:t>
    </dgm:pt>
    <dgm:pt modelId="{3EAF4E16-0D71-4FF3-8FAF-DE303FFB1DE5}">
      <dgm:prSet custT="1"/>
      <dgm:spPr/>
      <dgm:t>
        <a:bodyPr/>
        <a:lstStyle/>
        <a:p>
          <a:r>
            <a:rPr lang="en-US" sz="1600" b="1" dirty="0" smtClean="0"/>
            <a:t>It is not necessary to continue </a:t>
          </a:r>
          <a:r>
            <a:rPr lang="cs-CZ" sz="1600" b="1" dirty="0" err="1" smtClean="0"/>
            <a:t>with</a:t>
          </a:r>
          <a:r>
            <a:rPr lang="cs-CZ" sz="1600" b="1" dirty="0" smtClean="0"/>
            <a:t> </a:t>
          </a:r>
          <a:r>
            <a:rPr lang="cs-CZ" sz="1600" b="1" dirty="0" err="1" smtClean="0"/>
            <a:t>transporting</a:t>
          </a:r>
          <a:r>
            <a:rPr lang="en-US" sz="1600" b="1" dirty="0" smtClean="0"/>
            <a:t> organic material for further processing</a:t>
          </a:r>
          <a:r>
            <a:rPr lang="cs-CZ" sz="1600" b="1" dirty="0" smtClean="0"/>
            <a:t> = </a:t>
          </a:r>
          <a:r>
            <a:rPr lang="cs-CZ" sz="1600" b="1" dirty="0" err="1" smtClean="0">
              <a:solidFill>
                <a:srgbClr val="FF0000"/>
              </a:solidFill>
            </a:rPr>
            <a:t>decreasing</a:t>
          </a:r>
          <a:r>
            <a:rPr lang="cs-CZ" sz="1600" b="1" dirty="0" smtClean="0">
              <a:solidFill>
                <a:srgbClr val="FF0000"/>
              </a:solidFill>
            </a:rPr>
            <a:t> </a:t>
          </a:r>
          <a:r>
            <a:rPr lang="cs-CZ" sz="1600" b="1" dirty="0" err="1" smtClean="0">
              <a:solidFill>
                <a:srgbClr val="FF0000"/>
              </a:solidFill>
            </a:rPr>
            <a:t>costs</a:t>
          </a:r>
          <a:endParaRPr lang="cs-CZ" sz="1600" b="1" dirty="0">
            <a:solidFill>
              <a:srgbClr val="FF0000"/>
            </a:solidFill>
          </a:endParaRPr>
        </a:p>
      </dgm:t>
    </dgm:pt>
    <dgm:pt modelId="{7CE47FAE-17D8-4A65-8888-E4F05A1D7088}" type="parTrans" cxnId="{BFE6C337-AA90-4C15-A819-9C0827DC6952}">
      <dgm:prSet/>
      <dgm:spPr/>
      <dgm:t>
        <a:bodyPr/>
        <a:lstStyle/>
        <a:p>
          <a:endParaRPr lang="cs-CZ"/>
        </a:p>
      </dgm:t>
    </dgm:pt>
    <dgm:pt modelId="{3D3F7381-CC15-4E40-BFF8-4DB953C16B23}" type="sibTrans" cxnId="{BFE6C337-AA90-4C15-A819-9C0827DC6952}">
      <dgm:prSet/>
      <dgm:spPr/>
      <dgm:t>
        <a:bodyPr/>
        <a:lstStyle/>
        <a:p>
          <a:endParaRPr lang="cs-CZ"/>
        </a:p>
      </dgm:t>
    </dgm:pt>
    <dgm:pt modelId="{20E20322-2331-40A3-A6B3-7EA6DE569C81}" type="pres">
      <dgm:prSet presAssocID="{5140F00A-F064-4756-99CC-766538A8D4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3E508C-DE64-431B-B09D-C1AB26138DA2}" type="pres">
      <dgm:prSet presAssocID="{17A92C8E-D971-48B1-A603-14FE70CD78A5}" presName="composite" presStyleCnt="0"/>
      <dgm:spPr/>
      <dgm:t>
        <a:bodyPr/>
        <a:lstStyle/>
        <a:p>
          <a:endParaRPr lang="cs-CZ"/>
        </a:p>
      </dgm:t>
    </dgm:pt>
    <dgm:pt modelId="{ED2AD0E3-361B-4B8B-9ED5-0890B83128CE}" type="pres">
      <dgm:prSet presAssocID="{17A92C8E-D971-48B1-A603-14FE70CD78A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2DA53A-0B98-46AA-88AD-FCD515D47972}" type="pres">
      <dgm:prSet presAssocID="{17A92C8E-D971-48B1-A603-14FE70CD78A5}" presName="descendantText" presStyleLbl="alignAcc1" presStyleIdx="0" presStyleCnt="1" custScaleY="1135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C85BEA2-5D20-4B70-B2D9-768B0BC2F14B}" type="presOf" srcId="{C26CD162-65CF-4098-9424-FBE14EA5BFC7}" destId="{302DA53A-0B98-46AA-88AD-FCD515D47972}" srcOrd="0" destOrd="2" presId="urn:microsoft.com/office/officeart/2005/8/layout/chevron2"/>
    <dgm:cxn modelId="{C810372F-113A-4010-BC5E-D2D84DD1F330}" srcId="{17A92C8E-D971-48B1-A603-14FE70CD78A5}" destId="{D78D1DB0-C6BE-47B9-8330-8060DC4F7E67}" srcOrd="9" destOrd="0" parTransId="{031FB094-A111-4C51-95C9-AF25E6B7A4BF}" sibTransId="{19C05C6E-D058-407B-955F-13730C9F6708}"/>
    <dgm:cxn modelId="{DCE03A56-DC06-43F6-806E-FD3801E92F41}" srcId="{17A92C8E-D971-48B1-A603-14FE70CD78A5}" destId="{0FE6C181-F38D-45D3-84BA-EAEF7BD1455E}" srcOrd="3" destOrd="0" parTransId="{39959BF2-6FA3-4F2E-8962-31DF126D5442}" sibTransId="{D978B262-C947-49F5-8D8D-F9B05354D9B3}"/>
    <dgm:cxn modelId="{2D119192-C463-4410-A4E2-30221F01963E}" type="presOf" srcId="{CAF5C2E4-C444-49A8-98B4-4B613D114B5B}" destId="{302DA53A-0B98-46AA-88AD-FCD515D47972}" srcOrd="0" destOrd="5" presId="urn:microsoft.com/office/officeart/2005/8/layout/chevron2"/>
    <dgm:cxn modelId="{B8FB2984-E399-41B6-8D94-029ED92BC0A8}" srcId="{5140F00A-F064-4756-99CC-766538A8D455}" destId="{17A92C8E-D971-48B1-A603-14FE70CD78A5}" srcOrd="0" destOrd="0" parTransId="{936ED61E-A265-435B-84CF-F4F450C859D9}" sibTransId="{E16259CC-EB13-4FED-9B2B-BB5D67802258}"/>
    <dgm:cxn modelId="{BFE6C337-AA90-4C15-A819-9C0827DC6952}" srcId="{17A92C8E-D971-48B1-A603-14FE70CD78A5}" destId="{3EAF4E16-0D71-4FF3-8FAF-DE303FFB1DE5}" srcOrd="6" destOrd="0" parTransId="{7CE47FAE-17D8-4A65-8888-E4F05A1D7088}" sibTransId="{3D3F7381-CC15-4E40-BFF8-4DB953C16B23}"/>
    <dgm:cxn modelId="{9E4D37AB-C8D2-4FB7-A6ED-3850BC02F761}" type="presOf" srcId="{5A879161-E43C-49F9-9E83-A2B71CA60A02}" destId="{302DA53A-0B98-46AA-88AD-FCD515D47972}" srcOrd="0" destOrd="7" presId="urn:microsoft.com/office/officeart/2005/8/layout/chevron2"/>
    <dgm:cxn modelId="{976D45B7-F462-407A-98DD-4A5C65D44B4D}" type="presOf" srcId="{17A92C8E-D971-48B1-A603-14FE70CD78A5}" destId="{ED2AD0E3-361B-4B8B-9ED5-0890B83128CE}" srcOrd="0" destOrd="0" presId="urn:microsoft.com/office/officeart/2005/8/layout/chevron2"/>
    <dgm:cxn modelId="{BF880481-5C2A-4D0B-99EE-E170A8ACCF66}" type="presOf" srcId="{5140F00A-F064-4756-99CC-766538A8D455}" destId="{20E20322-2331-40A3-A6B3-7EA6DE569C81}" srcOrd="0" destOrd="0" presId="urn:microsoft.com/office/officeart/2005/8/layout/chevron2"/>
    <dgm:cxn modelId="{A00FF566-384D-4328-BC9C-316C50277A56}" type="presOf" srcId="{D78D1DB0-C6BE-47B9-8330-8060DC4F7E67}" destId="{302DA53A-0B98-46AA-88AD-FCD515D47972}" srcOrd="0" destOrd="9" presId="urn:microsoft.com/office/officeart/2005/8/layout/chevron2"/>
    <dgm:cxn modelId="{0B467F4D-73EE-4A5E-AF5E-B90624D61F9E}" type="presOf" srcId="{0FE6C181-F38D-45D3-84BA-EAEF7BD1455E}" destId="{302DA53A-0B98-46AA-88AD-FCD515D47972}" srcOrd="0" destOrd="3" presId="urn:microsoft.com/office/officeart/2005/8/layout/chevron2"/>
    <dgm:cxn modelId="{51D8931D-3459-4687-9CFC-34EED6616601}" type="presOf" srcId="{3EAF4E16-0D71-4FF3-8FAF-DE303FFB1DE5}" destId="{302DA53A-0B98-46AA-88AD-FCD515D47972}" srcOrd="0" destOrd="6" presId="urn:microsoft.com/office/officeart/2005/8/layout/chevron2"/>
    <dgm:cxn modelId="{2634FCBE-9356-4C7F-910C-2D6646C87BCE}" srcId="{17A92C8E-D971-48B1-A603-14FE70CD78A5}" destId="{CA263FED-8D60-453F-B853-28F54308CBDB}" srcOrd="8" destOrd="0" parTransId="{753A8E08-6E72-45B7-BF85-33D8AC6A9CDD}" sibTransId="{B1D0E10C-EFB4-413D-806B-51D4E8C21A37}"/>
    <dgm:cxn modelId="{285FDD09-93EB-43FE-AD46-8593FE98E3D0}" srcId="{17A92C8E-D971-48B1-A603-14FE70CD78A5}" destId="{7C22C6BD-F0F1-447D-A156-B9FF6A7316E2}" srcOrd="4" destOrd="0" parTransId="{33AC5CDA-E365-4265-8D16-DA5B2BCC386A}" sibTransId="{B5E0247C-3E64-4E6F-B4B0-297F38DF9DA0}"/>
    <dgm:cxn modelId="{4C0F4FBA-996D-468E-BB7F-58C1BFFD3BFC}" srcId="{17A92C8E-D971-48B1-A603-14FE70CD78A5}" destId="{CAF5C2E4-C444-49A8-98B4-4B613D114B5B}" srcOrd="5" destOrd="0" parTransId="{856182BA-61A9-442C-9BF7-248DDFAC6B1D}" sibTransId="{1B4B46DA-D5DB-4341-8A6B-65E7F661ED51}"/>
    <dgm:cxn modelId="{E8CB2383-C805-45AE-AF57-4B9AAFF873B8}" type="presOf" srcId="{CF192850-02A9-4906-A31D-7BFDCE03E7E6}" destId="{302DA53A-0B98-46AA-88AD-FCD515D47972}" srcOrd="0" destOrd="0" presId="urn:microsoft.com/office/officeart/2005/8/layout/chevron2"/>
    <dgm:cxn modelId="{256ED41B-18A5-45DF-A7D6-383B5F51C2BA}" type="presOf" srcId="{7C22C6BD-F0F1-447D-A156-B9FF6A7316E2}" destId="{302DA53A-0B98-46AA-88AD-FCD515D47972}" srcOrd="0" destOrd="4" presId="urn:microsoft.com/office/officeart/2005/8/layout/chevron2"/>
    <dgm:cxn modelId="{EE2C7F23-F914-4099-B4AC-C3FE5373C2BC}" srcId="{17A92C8E-D971-48B1-A603-14FE70CD78A5}" destId="{6898B53B-DEE4-447C-A980-EAED70383214}" srcOrd="1" destOrd="0" parTransId="{9F94115B-4835-4242-B894-61C0EE9B4E5D}" sibTransId="{96D20450-7CA1-424B-B5CA-839251041E4C}"/>
    <dgm:cxn modelId="{634B6609-23E9-4876-8737-C6BA52E4232C}" srcId="{17A92C8E-D971-48B1-A603-14FE70CD78A5}" destId="{CF192850-02A9-4906-A31D-7BFDCE03E7E6}" srcOrd="0" destOrd="0" parTransId="{D13B0668-3229-4883-A1E9-C955C37C4CD2}" sibTransId="{4ED8F3B8-37C6-46E9-988B-FFCFB2A18CA3}"/>
    <dgm:cxn modelId="{9EC5D14F-2856-47CA-871E-72407805D9EA}" type="presOf" srcId="{CA263FED-8D60-453F-B853-28F54308CBDB}" destId="{302DA53A-0B98-46AA-88AD-FCD515D47972}" srcOrd="0" destOrd="8" presId="urn:microsoft.com/office/officeart/2005/8/layout/chevron2"/>
    <dgm:cxn modelId="{D2E4677D-24D4-4204-B21E-E8E4ECB8643C}" srcId="{17A92C8E-D971-48B1-A603-14FE70CD78A5}" destId="{C26CD162-65CF-4098-9424-FBE14EA5BFC7}" srcOrd="2" destOrd="0" parTransId="{78D223B0-6171-438E-A6DF-93BC0C650E42}" sibTransId="{4E62C701-0A7C-4C6B-B6A3-EC02EFA39C65}"/>
    <dgm:cxn modelId="{F5165FAD-5277-42D1-B5E3-9E29EBC02967}" srcId="{17A92C8E-D971-48B1-A603-14FE70CD78A5}" destId="{5A879161-E43C-49F9-9E83-A2B71CA60A02}" srcOrd="7" destOrd="0" parTransId="{CF9C37FE-C07C-4275-A22C-9D91311538FD}" sibTransId="{8438DD76-50F0-4487-BB83-6AE03C26A16B}"/>
    <dgm:cxn modelId="{1D5DF542-A51F-4822-8AD0-CA8D9D0E30AD}" type="presOf" srcId="{6898B53B-DEE4-447C-A980-EAED70383214}" destId="{302DA53A-0B98-46AA-88AD-FCD515D47972}" srcOrd="0" destOrd="1" presId="urn:microsoft.com/office/officeart/2005/8/layout/chevron2"/>
    <dgm:cxn modelId="{01BAF4D8-96AD-42C2-8D17-57D0BFF14054}" type="presParOf" srcId="{20E20322-2331-40A3-A6B3-7EA6DE569C81}" destId="{463E508C-DE64-431B-B09D-C1AB26138DA2}" srcOrd="0" destOrd="0" presId="urn:microsoft.com/office/officeart/2005/8/layout/chevron2"/>
    <dgm:cxn modelId="{BFBF9868-EABE-4EE8-8873-C8963D04D191}" type="presParOf" srcId="{463E508C-DE64-431B-B09D-C1AB26138DA2}" destId="{ED2AD0E3-361B-4B8B-9ED5-0890B83128CE}" srcOrd="0" destOrd="0" presId="urn:microsoft.com/office/officeart/2005/8/layout/chevron2"/>
    <dgm:cxn modelId="{E35873D8-5BD6-41C5-B8FF-FD69D99F6052}" type="presParOf" srcId="{463E508C-DE64-431B-B09D-C1AB26138DA2}" destId="{302DA53A-0B98-46AA-88AD-FCD515D479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2B1E8-767C-4DAB-BFCF-42BB53C91923}">
      <dsp:nvSpPr>
        <dsp:cNvPr id="0" name=""/>
        <dsp:cNvSpPr/>
      </dsp:nvSpPr>
      <dsp:spPr>
        <a:xfrm>
          <a:off x="3225754" y="1289899"/>
          <a:ext cx="1584087" cy="15840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DC08E3-5F80-49F6-8DD9-DB0DD6292C40}">
      <dsp:nvSpPr>
        <dsp:cNvPr id="0" name=""/>
        <dsp:cNvSpPr/>
      </dsp:nvSpPr>
      <dsp:spPr>
        <a:xfrm>
          <a:off x="2574694" y="244628"/>
          <a:ext cx="2874446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Processing of any water source</a:t>
          </a:r>
          <a:endParaRPr lang="en-US" sz="2500" kern="1200" dirty="0"/>
        </a:p>
      </dsp:txBody>
      <dsp:txXfrm>
        <a:off x="2574694" y="244628"/>
        <a:ext cx="2874446" cy="1063601"/>
      </dsp:txXfrm>
    </dsp:sp>
    <dsp:sp modelId="{F042E498-6150-4208-8733-D8D063800355}">
      <dsp:nvSpPr>
        <dsp:cNvPr id="0" name=""/>
        <dsp:cNvSpPr/>
      </dsp:nvSpPr>
      <dsp:spPr>
        <a:xfrm>
          <a:off x="3828341" y="1727560"/>
          <a:ext cx="1584087" cy="15840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DACD4E-72B7-4653-AE4B-18E46710D472}">
      <dsp:nvSpPr>
        <dsp:cNvPr id="0" name=""/>
        <dsp:cNvSpPr/>
      </dsp:nvSpPr>
      <dsp:spPr>
        <a:xfrm>
          <a:off x="5266922" y="1468764"/>
          <a:ext cx="2787057" cy="1154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Only physical and no chemical process</a:t>
          </a:r>
          <a:endParaRPr lang="en-US" sz="2400" kern="1200" dirty="0"/>
        </a:p>
      </dsp:txBody>
      <dsp:txXfrm>
        <a:off x="5266922" y="1468764"/>
        <a:ext cx="2787057" cy="1154120"/>
      </dsp:txXfrm>
    </dsp:sp>
    <dsp:sp modelId="{36FBD3D7-D491-40B5-83F6-58B736A782F4}">
      <dsp:nvSpPr>
        <dsp:cNvPr id="0" name=""/>
        <dsp:cNvSpPr/>
      </dsp:nvSpPr>
      <dsp:spPr>
        <a:xfrm>
          <a:off x="3598331" y="2436325"/>
          <a:ext cx="1584087" cy="15840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479AFB-99B8-4D8C-A3E0-B80347378930}">
      <dsp:nvSpPr>
        <dsp:cNvPr id="0" name=""/>
        <dsp:cNvSpPr/>
      </dsp:nvSpPr>
      <dsp:spPr>
        <a:xfrm>
          <a:off x="4682556" y="3124941"/>
          <a:ext cx="3547043" cy="1154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Nano filtration combined with other technologies</a:t>
          </a:r>
          <a:endParaRPr lang="en-US" sz="2400" kern="1200" dirty="0"/>
        </a:p>
      </dsp:txBody>
      <dsp:txXfrm>
        <a:off x="4682556" y="3124941"/>
        <a:ext cx="3547043" cy="1154120"/>
      </dsp:txXfrm>
    </dsp:sp>
    <dsp:sp modelId="{887AB420-B6D3-44A5-8D12-A68F31CB2E62}">
      <dsp:nvSpPr>
        <dsp:cNvPr id="0" name=""/>
        <dsp:cNvSpPr/>
      </dsp:nvSpPr>
      <dsp:spPr>
        <a:xfrm>
          <a:off x="2853177" y="2436325"/>
          <a:ext cx="1584087" cy="15840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ADE9D6-A1CC-44DA-9537-424B72DDEE37}">
      <dsp:nvSpPr>
        <dsp:cNvPr id="0" name=""/>
        <dsp:cNvSpPr/>
      </dsp:nvSpPr>
      <dsp:spPr>
        <a:xfrm>
          <a:off x="10348" y="3124941"/>
          <a:ext cx="3159035" cy="1154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Low pressure technology = low power consumption</a:t>
          </a:r>
          <a:endParaRPr lang="en-US" sz="2300" kern="1200" dirty="0"/>
        </a:p>
      </dsp:txBody>
      <dsp:txXfrm>
        <a:off x="10348" y="3124941"/>
        <a:ext cx="3159035" cy="1154120"/>
      </dsp:txXfrm>
    </dsp:sp>
    <dsp:sp modelId="{46CF4D8B-31A1-4918-A387-4C8EB3252F2E}">
      <dsp:nvSpPr>
        <dsp:cNvPr id="0" name=""/>
        <dsp:cNvSpPr/>
      </dsp:nvSpPr>
      <dsp:spPr>
        <a:xfrm>
          <a:off x="2623167" y="1727560"/>
          <a:ext cx="1584087" cy="15840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F2ED0E-20EE-4798-856F-F86FCCCDCFED}">
      <dsp:nvSpPr>
        <dsp:cNvPr id="0" name=""/>
        <dsp:cNvSpPr/>
      </dsp:nvSpPr>
      <dsp:spPr>
        <a:xfrm>
          <a:off x="946444" y="1540769"/>
          <a:ext cx="1647450" cy="1154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Operation on solar power</a:t>
          </a:r>
          <a:endParaRPr lang="en-US" sz="2300" kern="1200" dirty="0"/>
        </a:p>
      </dsp:txBody>
      <dsp:txXfrm>
        <a:off x="946444" y="1540769"/>
        <a:ext cx="1647450" cy="1154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A967E-5F56-444C-BE1E-CD2487AE0F60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1B7FF-A458-42D5-9A92-FF392D104BFE}">
      <dsp:nvSpPr>
        <dsp:cNvPr id="0" name=""/>
        <dsp:cNvSpPr/>
      </dsp:nvSpPr>
      <dsp:spPr>
        <a:xfrm>
          <a:off x="0" y="552"/>
          <a:ext cx="3899616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L</a:t>
          </a:r>
          <a:r>
            <a:rPr lang="en-US" sz="2500" b="1" kern="1200" dirty="0" err="1" smtClean="0"/>
            <a:t>ow</a:t>
          </a:r>
          <a:r>
            <a:rPr lang="en-US" sz="2500" b="1" kern="1200" dirty="0" smtClean="0"/>
            <a:t> power consumption</a:t>
          </a:r>
          <a:endParaRPr lang="en-US" sz="2500" b="1" kern="1200" dirty="0"/>
        </a:p>
      </dsp:txBody>
      <dsp:txXfrm>
        <a:off x="0" y="552"/>
        <a:ext cx="3899616" cy="904971"/>
      </dsp:txXfrm>
    </dsp:sp>
    <dsp:sp modelId="{4EEDAEAD-6056-4C16-B5C5-802F88871EB7}">
      <dsp:nvSpPr>
        <dsp:cNvPr id="0" name=""/>
        <dsp:cNvSpPr/>
      </dsp:nvSpPr>
      <dsp:spPr>
        <a:xfrm>
          <a:off x="3980746" y="21586"/>
          <a:ext cx="4245838" cy="4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0,06 to 0,14 kW per 1000 liters of </a:t>
          </a:r>
          <a:r>
            <a:rPr lang="en-US" sz="1600" kern="1200" dirty="0" err="1" smtClean="0"/>
            <a:t>wat</a:t>
          </a:r>
          <a:r>
            <a:rPr lang="cs-CZ" sz="1600" kern="1200" dirty="0" smtClean="0"/>
            <a:t>er</a:t>
          </a:r>
          <a:endParaRPr lang="en-US" sz="1600" b="1" kern="1200" dirty="0"/>
        </a:p>
      </dsp:txBody>
      <dsp:txXfrm>
        <a:off x="3980746" y="21586"/>
        <a:ext cx="4245838" cy="420670"/>
      </dsp:txXfrm>
    </dsp:sp>
    <dsp:sp modelId="{50DE0ABE-85C3-47D5-A8A9-10D3F3858ECC}">
      <dsp:nvSpPr>
        <dsp:cNvPr id="0" name=""/>
        <dsp:cNvSpPr/>
      </dsp:nvSpPr>
      <dsp:spPr>
        <a:xfrm>
          <a:off x="3899616" y="442256"/>
          <a:ext cx="43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94BF9-A03C-4AA8-95EA-6C02BA693E9B}">
      <dsp:nvSpPr>
        <dsp:cNvPr id="0" name=""/>
        <dsp:cNvSpPr/>
      </dsp:nvSpPr>
      <dsp:spPr>
        <a:xfrm>
          <a:off x="3980746" y="463289"/>
          <a:ext cx="4245838" cy="4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smtClean="0"/>
            <a:t>Solar panels – no e</a:t>
          </a:r>
          <a:r>
            <a:rPr lang="en-US" sz="1600" b="0" kern="1200" dirty="0" err="1" smtClean="0"/>
            <a:t>lectric</a:t>
          </a:r>
          <a:r>
            <a:rPr lang="en-US" sz="1600" b="0" kern="1200" dirty="0" smtClean="0"/>
            <a:t> </a:t>
          </a:r>
          <a:r>
            <a:rPr lang="cs-CZ" sz="1600" b="0" kern="1200" dirty="0" smtClean="0"/>
            <a:t>g</a:t>
          </a:r>
          <a:r>
            <a:rPr lang="en-US" sz="1600" b="0" kern="1200" dirty="0" smtClean="0"/>
            <a:t>rid</a:t>
          </a:r>
          <a:endParaRPr lang="en-US" sz="1600" b="0" kern="1200" dirty="0"/>
        </a:p>
      </dsp:txBody>
      <dsp:txXfrm>
        <a:off x="3980746" y="463289"/>
        <a:ext cx="4245838" cy="420670"/>
      </dsp:txXfrm>
    </dsp:sp>
    <dsp:sp modelId="{E7076EE5-7211-4F4E-AF80-0C46715109AD}">
      <dsp:nvSpPr>
        <dsp:cNvPr id="0" name=""/>
        <dsp:cNvSpPr/>
      </dsp:nvSpPr>
      <dsp:spPr>
        <a:xfrm>
          <a:off x="3899616" y="883960"/>
          <a:ext cx="43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8ABE7-1664-4257-8620-B2700C3FE847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7CD00-8C19-4BCC-93AC-2D3AB98A4211}">
      <dsp:nvSpPr>
        <dsp:cNvPr id="0" name=""/>
        <dsp:cNvSpPr/>
      </dsp:nvSpPr>
      <dsp:spPr>
        <a:xfrm>
          <a:off x="0" y="905524"/>
          <a:ext cx="3896922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Extremely </a:t>
          </a:r>
          <a:r>
            <a:rPr lang="en-US" sz="2500" b="1" kern="1200" dirty="0" smtClean="0"/>
            <a:t>l</a:t>
          </a:r>
          <a:r>
            <a:rPr lang="cs-CZ" sz="2500" b="1" kern="1200" dirty="0" smtClean="0"/>
            <a:t>ow maintenance cost</a:t>
          </a:r>
          <a:endParaRPr lang="en-US" sz="2500" b="1" kern="1200" dirty="0"/>
        </a:p>
      </dsp:txBody>
      <dsp:txXfrm>
        <a:off x="0" y="905524"/>
        <a:ext cx="3896922" cy="904971"/>
      </dsp:txXfrm>
    </dsp:sp>
    <dsp:sp modelId="{A1CC5ECA-5A1B-4C71-85D4-E65A7D72B58F}">
      <dsp:nvSpPr>
        <dsp:cNvPr id="0" name=""/>
        <dsp:cNvSpPr/>
      </dsp:nvSpPr>
      <dsp:spPr>
        <a:xfrm>
          <a:off x="3978053" y="926557"/>
          <a:ext cx="4245838" cy="4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</a:t>
          </a:r>
          <a:r>
            <a:rPr lang="en-US" sz="1600" kern="1200" dirty="0" smtClean="0"/>
            <a:t>elf-cleaning system</a:t>
          </a:r>
          <a:endParaRPr lang="en-US" sz="1600" kern="1200" dirty="0"/>
        </a:p>
      </dsp:txBody>
      <dsp:txXfrm>
        <a:off x="3978053" y="926557"/>
        <a:ext cx="4245838" cy="420670"/>
      </dsp:txXfrm>
    </dsp:sp>
    <dsp:sp modelId="{30475B30-0A66-4ED9-9CA3-3B2C389833FF}">
      <dsp:nvSpPr>
        <dsp:cNvPr id="0" name=""/>
        <dsp:cNvSpPr/>
      </dsp:nvSpPr>
      <dsp:spPr>
        <a:xfrm>
          <a:off x="3896922" y="1347228"/>
          <a:ext cx="43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5BC40-B79B-45C5-B982-5AF01B386440}">
      <dsp:nvSpPr>
        <dsp:cNvPr id="0" name=""/>
        <dsp:cNvSpPr/>
      </dsp:nvSpPr>
      <dsp:spPr>
        <a:xfrm>
          <a:off x="3978053" y="1368261"/>
          <a:ext cx="4245838" cy="4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No membrane </a:t>
          </a:r>
          <a:r>
            <a:rPr lang="cs-CZ" sz="1600" kern="1200" dirty="0" err="1" smtClean="0"/>
            <a:t>exchange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if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regular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maintenance</a:t>
          </a:r>
          <a:endParaRPr lang="en-US" sz="1600" kern="1200" dirty="0"/>
        </a:p>
      </dsp:txBody>
      <dsp:txXfrm>
        <a:off x="3978053" y="1368261"/>
        <a:ext cx="4245838" cy="420670"/>
      </dsp:txXfrm>
    </dsp:sp>
    <dsp:sp modelId="{9F827F14-4AC8-4D00-82DF-E45724808105}">
      <dsp:nvSpPr>
        <dsp:cNvPr id="0" name=""/>
        <dsp:cNvSpPr/>
      </dsp:nvSpPr>
      <dsp:spPr>
        <a:xfrm>
          <a:off x="3896922" y="1788931"/>
          <a:ext cx="43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3C9D8-21B8-48F8-8C93-CC086C424443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AC70F-DE84-4E00-92ED-6B28E833B798}">
      <dsp:nvSpPr>
        <dsp:cNvPr id="0" name=""/>
        <dsp:cNvSpPr/>
      </dsp:nvSpPr>
      <dsp:spPr>
        <a:xfrm>
          <a:off x="0" y="1810495"/>
          <a:ext cx="3907085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Flexibility</a:t>
          </a:r>
          <a:endParaRPr lang="en-US" sz="2500" b="1" kern="1200" dirty="0"/>
        </a:p>
      </dsp:txBody>
      <dsp:txXfrm>
        <a:off x="0" y="1810495"/>
        <a:ext cx="3907085" cy="904971"/>
      </dsp:txXfrm>
    </dsp:sp>
    <dsp:sp modelId="{CA1B5EB2-31A9-43EA-BF9D-7AC10C92CA33}">
      <dsp:nvSpPr>
        <dsp:cNvPr id="0" name=""/>
        <dsp:cNvSpPr/>
      </dsp:nvSpPr>
      <dsp:spPr>
        <a:xfrm>
          <a:off x="3988096" y="1851590"/>
          <a:ext cx="4239529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Any size of production</a:t>
          </a:r>
          <a:endParaRPr lang="en-US" sz="1600" b="1" kern="1200" dirty="0"/>
        </a:p>
      </dsp:txBody>
      <dsp:txXfrm>
        <a:off x="3988096" y="1851590"/>
        <a:ext cx="4239529" cy="821898"/>
      </dsp:txXfrm>
    </dsp:sp>
    <dsp:sp modelId="{F0B3AE3E-1EE8-4FBE-BED3-EE21086D1860}">
      <dsp:nvSpPr>
        <dsp:cNvPr id="0" name=""/>
        <dsp:cNvSpPr/>
      </dsp:nvSpPr>
      <dsp:spPr>
        <a:xfrm>
          <a:off x="3907085" y="2673488"/>
          <a:ext cx="4320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E6776-1DFE-468C-AC26-EED068C9F556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3B70F-E39F-4193-9491-69B262199512}">
      <dsp:nvSpPr>
        <dsp:cNvPr id="0" name=""/>
        <dsp:cNvSpPr/>
      </dsp:nvSpPr>
      <dsp:spPr>
        <a:xfrm>
          <a:off x="0" y="2715467"/>
          <a:ext cx="3888106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Higher</a:t>
          </a:r>
          <a:r>
            <a:rPr lang="cs-CZ" sz="2500" b="1" kern="1200" dirty="0" smtClean="0"/>
            <a:t> </a:t>
          </a:r>
          <a:r>
            <a:rPr lang="en-US" sz="2500" b="1" kern="1200" dirty="0" smtClean="0"/>
            <a:t>efficiency</a:t>
          </a:r>
          <a:endParaRPr lang="en-US" sz="2500" b="1" kern="1200" dirty="0"/>
        </a:p>
      </dsp:txBody>
      <dsp:txXfrm>
        <a:off x="0" y="2715467"/>
        <a:ext cx="3888106" cy="904971"/>
      </dsp:txXfrm>
    </dsp:sp>
    <dsp:sp modelId="{6AEE1C44-E0D2-41C7-8F0B-A89D0556A420}">
      <dsp:nvSpPr>
        <dsp:cNvPr id="0" name=""/>
        <dsp:cNvSpPr/>
      </dsp:nvSpPr>
      <dsp:spPr>
        <a:xfrm>
          <a:off x="3969478" y="2756562"/>
          <a:ext cx="4258456" cy="82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Lower volume of retenate (waste water)</a:t>
          </a:r>
          <a:endParaRPr lang="en-US" sz="1600" kern="1200"/>
        </a:p>
      </dsp:txBody>
      <dsp:txXfrm>
        <a:off x="3969478" y="2756562"/>
        <a:ext cx="4258456" cy="821898"/>
      </dsp:txXfrm>
    </dsp:sp>
    <dsp:sp modelId="{9BE7F922-FEE3-4197-9D40-482E905AD9D6}">
      <dsp:nvSpPr>
        <dsp:cNvPr id="0" name=""/>
        <dsp:cNvSpPr/>
      </dsp:nvSpPr>
      <dsp:spPr>
        <a:xfrm>
          <a:off x="3888106" y="3578460"/>
          <a:ext cx="4339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37684-01C3-436F-AA98-29D339CD1240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0A523-CEC5-48EB-904D-D0E5E05E41A2}">
      <dsp:nvSpPr>
        <dsp:cNvPr id="0" name=""/>
        <dsp:cNvSpPr/>
      </dsp:nvSpPr>
      <dsp:spPr>
        <a:xfrm>
          <a:off x="0" y="3620438"/>
          <a:ext cx="3888423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Amazing Purity</a:t>
          </a:r>
          <a:endParaRPr lang="en-US" sz="2500" b="1" kern="1200" dirty="0"/>
        </a:p>
      </dsp:txBody>
      <dsp:txXfrm>
        <a:off x="0" y="3620438"/>
        <a:ext cx="3888423" cy="904971"/>
      </dsp:txXfrm>
    </dsp:sp>
    <dsp:sp modelId="{56AFC3B9-D126-4943-ABCF-93FC9EE842D2}">
      <dsp:nvSpPr>
        <dsp:cNvPr id="0" name=""/>
        <dsp:cNvSpPr/>
      </dsp:nvSpPr>
      <dsp:spPr>
        <a:xfrm>
          <a:off x="3969674" y="3641472"/>
          <a:ext cx="4252147" cy="4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Regardless of the water source</a:t>
          </a:r>
          <a:endParaRPr lang="en-US" sz="1600" b="0" kern="1200" dirty="0"/>
        </a:p>
      </dsp:txBody>
      <dsp:txXfrm>
        <a:off x="3969674" y="3641472"/>
        <a:ext cx="4252147" cy="420670"/>
      </dsp:txXfrm>
    </dsp:sp>
    <dsp:sp modelId="{6BAF4E74-0070-4211-BF7F-041D771B3218}">
      <dsp:nvSpPr>
        <dsp:cNvPr id="0" name=""/>
        <dsp:cNvSpPr/>
      </dsp:nvSpPr>
      <dsp:spPr>
        <a:xfrm>
          <a:off x="3888423" y="4062142"/>
          <a:ext cx="4333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73F5F-6068-4F84-9F28-DBD9F7043684}">
      <dsp:nvSpPr>
        <dsp:cNvPr id="0" name=""/>
        <dsp:cNvSpPr/>
      </dsp:nvSpPr>
      <dsp:spPr>
        <a:xfrm>
          <a:off x="3969674" y="4083176"/>
          <a:ext cx="4252147" cy="420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No impurities (even dead bacteria)</a:t>
          </a:r>
          <a:endParaRPr lang="en-US" sz="1600" b="0" kern="1200" dirty="0"/>
        </a:p>
      </dsp:txBody>
      <dsp:txXfrm>
        <a:off x="3969674" y="4083176"/>
        <a:ext cx="4252147" cy="420670"/>
      </dsp:txXfrm>
    </dsp:sp>
    <dsp:sp modelId="{D1370558-99C6-46F3-BC77-BC8CA8A07A28}">
      <dsp:nvSpPr>
        <dsp:cNvPr id="0" name=""/>
        <dsp:cNvSpPr/>
      </dsp:nvSpPr>
      <dsp:spPr>
        <a:xfrm>
          <a:off x="3888423" y="4503846"/>
          <a:ext cx="4333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FA44-3F82-4A2C-A618-C9C806E9BD0E}">
      <dsp:nvSpPr>
        <dsp:cNvPr id="0" name=""/>
        <dsp:cNvSpPr/>
      </dsp:nvSpPr>
      <dsp:spPr>
        <a:xfrm>
          <a:off x="0" y="0"/>
          <a:ext cx="8229600" cy="22182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850AC-0E05-4593-A026-22BE49D195EB}">
      <dsp:nvSpPr>
        <dsp:cNvPr id="0" name=""/>
        <dsp:cNvSpPr/>
      </dsp:nvSpPr>
      <dsp:spPr>
        <a:xfrm>
          <a:off x="354416" y="63536"/>
          <a:ext cx="1744161" cy="20911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30F7A-AAC0-4768-AD5C-AB144A5679B3}">
      <dsp:nvSpPr>
        <dsp:cNvPr id="0" name=""/>
        <dsp:cNvSpPr/>
      </dsp:nvSpPr>
      <dsp:spPr>
        <a:xfrm rot="10800000">
          <a:off x="250076" y="2218234"/>
          <a:ext cx="1952842" cy="27111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smtClean="0"/>
            <a:t>AQ3 Mini</a:t>
          </a:r>
          <a:endParaRPr lang="en-US" sz="23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smtClean="0"/>
            <a:t>No electricity needed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Daily produc</a:t>
          </a:r>
          <a:r>
            <a:rPr lang="cs-CZ" sz="1800" kern="1200" smtClean="0"/>
            <a:t>ti</a:t>
          </a:r>
          <a:r>
            <a:rPr lang="en-US" sz="1800" kern="1200" smtClean="0"/>
            <a:t>on 100 liters</a:t>
          </a:r>
          <a:endParaRPr lang="en-US" sz="1800" kern="1200"/>
        </a:p>
      </dsp:txBody>
      <dsp:txXfrm rot="10800000">
        <a:off x="310133" y="2218234"/>
        <a:ext cx="1832728" cy="2651119"/>
      </dsp:txXfrm>
    </dsp:sp>
    <dsp:sp modelId="{2B108966-C32A-4A80-90A0-0707FDFCA59D}">
      <dsp:nvSpPr>
        <dsp:cNvPr id="0" name=""/>
        <dsp:cNvSpPr/>
      </dsp:nvSpPr>
      <dsp:spPr>
        <a:xfrm>
          <a:off x="2418424" y="96908"/>
          <a:ext cx="1912398" cy="2024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CEFEC-CB96-499D-8D49-B5F8863DC4A9}">
      <dsp:nvSpPr>
        <dsp:cNvPr id="0" name=""/>
        <dsp:cNvSpPr/>
      </dsp:nvSpPr>
      <dsp:spPr>
        <a:xfrm rot="10800000">
          <a:off x="2398202" y="2218234"/>
          <a:ext cx="1952842" cy="27111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smtClean="0"/>
            <a:t>AQ3 Midi</a:t>
          </a:r>
          <a:endParaRPr lang="en-US" sz="23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Slightly larger, much more powerful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Daily</a:t>
          </a:r>
          <a:r>
            <a:rPr lang="cs-CZ" sz="1800" kern="1200" smtClean="0"/>
            <a:t> </a:t>
          </a:r>
          <a:r>
            <a:rPr lang="en-US" sz="1800" kern="1200" smtClean="0"/>
            <a:t>output is about 300 liters</a:t>
          </a:r>
          <a:endParaRPr lang="en-US" sz="1800" kern="1200"/>
        </a:p>
      </dsp:txBody>
      <dsp:txXfrm rot="10800000">
        <a:off x="2458259" y="2218234"/>
        <a:ext cx="1832728" cy="2651119"/>
      </dsp:txXfrm>
    </dsp:sp>
    <dsp:sp modelId="{D6BD79B4-0021-4D69-B6C2-CBDCCC63472D}">
      <dsp:nvSpPr>
        <dsp:cNvPr id="0" name=""/>
        <dsp:cNvSpPr/>
      </dsp:nvSpPr>
      <dsp:spPr>
        <a:xfrm>
          <a:off x="4546329" y="96550"/>
          <a:ext cx="3433194" cy="2025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105A6-4505-42D6-AC9A-932035060C34}">
      <dsp:nvSpPr>
        <dsp:cNvPr id="0" name=""/>
        <dsp:cNvSpPr/>
      </dsp:nvSpPr>
      <dsp:spPr>
        <a:xfrm rot="10800000">
          <a:off x="4810656" y="2218234"/>
          <a:ext cx="2904540" cy="27111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smtClean="0"/>
            <a:t>AQ3 Home (Plus)</a:t>
          </a:r>
          <a:endParaRPr lang="en-US" sz="23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Size of small refrigerator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up to 3,000</a:t>
          </a:r>
          <a:r>
            <a:rPr lang="cs-CZ" sz="1800" kern="1200" smtClean="0"/>
            <a:t> (7,000)</a:t>
          </a:r>
          <a:r>
            <a:rPr lang="en-US" sz="1800" kern="1200" smtClean="0"/>
            <a:t> liters</a:t>
          </a:r>
          <a:r>
            <a:rPr lang="cs-CZ" sz="1800" kern="1200" smtClean="0"/>
            <a:t> </a:t>
          </a:r>
          <a:r>
            <a:rPr lang="en-US" sz="1800" kern="1200" smtClean="0"/>
            <a:t>per day</a:t>
          </a:r>
          <a:endParaRPr lang="en-US" sz="1800" kern="1200"/>
        </a:p>
      </dsp:txBody>
      <dsp:txXfrm rot="10800000">
        <a:off x="4894034" y="2218234"/>
        <a:ext cx="2737784" cy="2627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AD0E3-361B-4B8B-9ED5-0890B83128CE}">
      <dsp:nvSpPr>
        <dsp:cNvPr id="0" name=""/>
        <dsp:cNvSpPr/>
      </dsp:nvSpPr>
      <dsp:spPr>
        <a:xfrm rot="5400000">
          <a:off x="-233804" y="238862"/>
          <a:ext cx="1558696" cy="10910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/>
            <a:t>Water</a:t>
          </a:r>
          <a:r>
            <a:rPr lang="cs-CZ" sz="1600" b="1" kern="1200" dirty="0" smtClean="0"/>
            <a:t> source</a:t>
          </a:r>
          <a:endParaRPr lang="cs-CZ" sz="1600" b="1" kern="1200" dirty="0"/>
        </a:p>
      </dsp:txBody>
      <dsp:txXfrm rot="-5400000">
        <a:off x="1" y="550602"/>
        <a:ext cx="1091087" cy="467609"/>
      </dsp:txXfrm>
    </dsp:sp>
    <dsp:sp modelId="{302DA53A-0B98-46AA-88AD-FCD515D47972}">
      <dsp:nvSpPr>
        <dsp:cNvPr id="0" name=""/>
        <dsp:cNvSpPr/>
      </dsp:nvSpPr>
      <dsp:spPr>
        <a:xfrm rot="5400000">
          <a:off x="4153767" y="-3057622"/>
          <a:ext cx="1013152" cy="7138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use of rain water, </a:t>
          </a:r>
          <a:r>
            <a:rPr lang="cs-CZ" sz="1600" kern="1200" dirty="0" err="1" smtClean="0"/>
            <a:t>pond</a:t>
          </a:r>
          <a:r>
            <a:rPr lang="en-US" sz="1600" kern="1200" dirty="0" smtClean="0"/>
            <a:t> water and treated </a:t>
          </a:r>
          <a:r>
            <a:rPr lang="cs-CZ" sz="1600" kern="1200" dirty="0" err="1" smtClean="0"/>
            <a:t>sludge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Independent on public </a:t>
          </a:r>
          <a:r>
            <a:rPr lang="cs-CZ" sz="1600" kern="1200" dirty="0" err="1" smtClean="0"/>
            <a:t>water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system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err="1" smtClean="0"/>
            <a:t>Recirculation</a:t>
          </a:r>
          <a:r>
            <a:rPr lang="cs-CZ" sz="1600" kern="1200" dirty="0" smtClean="0"/>
            <a:t> and </a:t>
          </a:r>
          <a:r>
            <a:rPr lang="cs-CZ" sz="1600" kern="1200" dirty="0" err="1" smtClean="0"/>
            <a:t>regeneration</a:t>
          </a:r>
          <a:r>
            <a:rPr lang="cs-CZ" sz="1600" kern="1200" dirty="0" smtClean="0"/>
            <a:t> of </a:t>
          </a:r>
          <a:r>
            <a:rPr lang="cs-CZ" sz="1600" kern="1200" dirty="0" err="1" smtClean="0"/>
            <a:t>water</a:t>
          </a:r>
          <a:endParaRPr lang="cs-CZ" sz="1600" kern="1200" dirty="0"/>
        </a:p>
      </dsp:txBody>
      <dsp:txXfrm rot="-5400000">
        <a:off x="1091087" y="54516"/>
        <a:ext cx="7089054" cy="914236"/>
      </dsp:txXfrm>
    </dsp:sp>
    <dsp:sp modelId="{08CE872F-0223-4885-83C9-483AB5C6F7FC}">
      <dsp:nvSpPr>
        <dsp:cNvPr id="0" name=""/>
        <dsp:cNvSpPr/>
      </dsp:nvSpPr>
      <dsp:spPr>
        <a:xfrm rot="5400000">
          <a:off x="-233804" y="1821800"/>
          <a:ext cx="1558696" cy="10910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AQ3 </a:t>
          </a:r>
          <a:r>
            <a:rPr lang="cs-CZ" sz="1600" b="1" kern="1200" dirty="0" err="1" smtClean="0"/>
            <a:t>water</a:t>
          </a:r>
          <a:r>
            <a:rPr lang="cs-CZ" sz="1600" b="1" kern="1200" dirty="0" smtClean="0"/>
            <a:t> </a:t>
          </a:r>
          <a:endParaRPr lang="en-US" sz="1600" kern="1200" dirty="0"/>
        </a:p>
      </dsp:txBody>
      <dsp:txXfrm rot="-5400000">
        <a:off x="1" y="2133540"/>
        <a:ext cx="1091087" cy="467609"/>
      </dsp:txXfrm>
    </dsp:sp>
    <dsp:sp modelId="{D3CD97DB-AB8F-490D-9F6D-58FEC55DF4D0}">
      <dsp:nvSpPr>
        <dsp:cNvPr id="0" name=""/>
        <dsp:cNvSpPr/>
      </dsp:nvSpPr>
      <dsp:spPr>
        <a:xfrm rot="5400000">
          <a:off x="3945042" y="-1474684"/>
          <a:ext cx="1430601" cy="7138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Water purification technologies </a:t>
          </a:r>
          <a:r>
            <a:rPr lang="cs-CZ" sz="1600" kern="1200" dirty="0" smtClean="0"/>
            <a:t>on </a:t>
          </a:r>
          <a:r>
            <a:rPr lang="en-US" sz="1600" kern="1200" dirty="0" smtClean="0"/>
            <a:t>physical principles without the use of chemicals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Healthy, minerals enriched </a:t>
          </a:r>
          <a:r>
            <a:rPr lang="cs-CZ" sz="1600" kern="1200" dirty="0" smtClean="0"/>
            <a:t>no </a:t>
          </a:r>
          <a:r>
            <a:rPr lang="cs-CZ" sz="1600" kern="1200" dirty="0" err="1" smtClean="0"/>
            <a:t>bacteria</a:t>
          </a:r>
          <a:r>
            <a:rPr lang="en-US" sz="1600" kern="1200" dirty="0" smtClean="0"/>
            <a:t> sterilized drinking water without chlorine!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</a:t>
          </a:r>
          <a:r>
            <a:rPr lang="cs-CZ" sz="1600" kern="1200" dirty="0" err="1" smtClean="0"/>
            <a:t>ed</a:t>
          </a:r>
          <a:r>
            <a:rPr lang="en-US" sz="1600" kern="1200" dirty="0" smtClean="0"/>
            <a:t> water is suitable for all processes (washing, the use of the entire distribution network, flush toilets, water heaters, ...); </a:t>
          </a:r>
          <a:r>
            <a:rPr lang="cs-CZ" sz="1600" kern="1200" dirty="0" smtClean="0"/>
            <a:t>hot </a:t>
          </a:r>
          <a:r>
            <a:rPr lang="cs-CZ" sz="1600" kern="1200" dirty="0" err="1" smtClean="0"/>
            <a:t>water</a:t>
          </a:r>
          <a:r>
            <a:rPr lang="en-US" sz="1600" kern="1200" dirty="0" smtClean="0"/>
            <a:t> without Legionella</a:t>
          </a:r>
          <a:endParaRPr lang="en-US" sz="1600" kern="1200" dirty="0"/>
        </a:p>
      </dsp:txBody>
      <dsp:txXfrm rot="-5400000">
        <a:off x="1091087" y="1449107"/>
        <a:ext cx="7068676" cy="1290929"/>
      </dsp:txXfrm>
    </dsp:sp>
    <dsp:sp modelId="{E126E4BB-4FE1-49CE-92A7-407BE3B650A0}">
      <dsp:nvSpPr>
        <dsp:cNvPr id="0" name=""/>
        <dsp:cNvSpPr/>
      </dsp:nvSpPr>
      <dsp:spPr>
        <a:xfrm rot="5400000">
          <a:off x="-233804" y="3196013"/>
          <a:ext cx="1558696" cy="10910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/>
            <a:t>Separator</a:t>
          </a:r>
          <a:endParaRPr lang="en-US" sz="1600" b="1" kern="1200" dirty="0"/>
        </a:p>
      </dsp:txBody>
      <dsp:txXfrm rot="-5400000">
        <a:off x="1" y="3507753"/>
        <a:ext cx="1091087" cy="467609"/>
      </dsp:txXfrm>
    </dsp:sp>
    <dsp:sp modelId="{6E6188F8-0A26-4E68-BCC3-24419B7892CB}">
      <dsp:nvSpPr>
        <dsp:cNvPr id="0" name=""/>
        <dsp:cNvSpPr/>
      </dsp:nvSpPr>
      <dsp:spPr>
        <a:xfrm rot="5400000">
          <a:off x="4153767" y="-100471"/>
          <a:ext cx="1013152" cy="7138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Effective use of organic material </a:t>
          </a:r>
          <a:r>
            <a:rPr lang="cs-CZ" sz="1600" kern="1200" dirty="0" err="1" smtClean="0"/>
            <a:t>after</a:t>
          </a:r>
          <a:r>
            <a:rPr lang="en-US" sz="1600" kern="1200" dirty="0" smtClean="0"/>
            <a:t> decomposition</a:t>
          </a:r>
          <a:r>
            <a:rPr lang="cs-CZ" sz="1600" kern="1200" dirty="0" smtClean="0"/>
            <a:t> of</a:t>
          </a:r>
          <a:r>
            <a:rPr lang="en-US" sz="1600" kern="1200" dirty="0" smtClean="0"/>
            <a:t> enzymes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Allows you to produce materials for resale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It is not necessary to continue </a:t>
          </a:r>
          <a:r>
            <a:rPr lang="cs-CZ" sz="1600" kern="1200" dirty="0" err="1" smtClean="0"/>
            <a:t>with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transporting</a:t>
          </a:r>
          <a:r>
            <a:rPr lang="en-US" sz="1600" kern="1200" dirty="0" smtClean="0"/>
            <a:t> organic material for further processing</a:t>
          </a:r>
          <a:endParaRPr lang="en-US" sz="1600" kern="1200" dirty="0"/>
        </a:p>
      </dsp:txBody>
      <dsp:txXfrm rot="-5400000">
        <a:off x="1091087" y="3011667"/>
        <a:ext cx="7089054" cy="914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AD0E3-361B-4B8B-9ED5-0890B83128CE}">
      <dsp:nvSpPr>
        <dsp:cNvPr id="0" name=""/>
        <dsp:cNvSpPr/>
      </dsp:nvSpPr>
      <dsp:spPr>
        <a:xfrm rot="5400000">
          <a:off x="-649088" y="843799"/>
          <a:ext cx="4327258" cy="302908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b="1" kern="1200" dirty="0" smtClean="0"/>
            <a:t>CLOSED SYSTEM</a:t>
          </a:r>
          <a:endParaRPr lang="cs-CZ" sz="4400" b="1" kern="1200" dirty="0"/>
        </a:p>
      </dsp:txBody>
      <dsp:txXfrm rot="-5400000">
        <a:off x="1" y="1709250"/>
        <a:ext cx="3029080" cy="1298178"/>
      </dsp:txXfrm>
    </dsp:sp>
    <dsp:sp modelId="{302DA53A-0B98-46AA-88AD-FCD515D47972}">
      <dsp:nvSpPr>
        <dsp:cNvPr id="0" name=""/>
        <dsp:cNvSpPr/>
      </dsp:nvSpPr>
      <dsp:spPr>
        <a:xfrm rot="5400000">
          <a:off x="4032265" y="-999190"/>
          <a:ext cx="3194150" cy="520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 smtClean="0"/>
            <a:t>AQ3 </a:t>
          </a:r>
          <a:r>
            <a:rPr lang="cs-CZ" sz="1600" b="1" kern="1200" dirty="0" err="1" smtClean="0"/>
            <a:t>clean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water</a:t>
          </a:r>
          <a:r>
            <a:rPr lang="cs-CZ" sz="1600" b="1" kern="1200" dirty="0" smtClean="0"/>
            <a:t> – </a:t>
          </a:r>
          <a:r>
            <a:rPr lang="cs-CZ" sz="1600" b="1" kern="1200" dirty="0" err="1" smtClean="0"/>
            <a:t>healthy</a:t>
          </a:r>
          <a:r>
            <a:rPr lang="cs-CZ" sz="1600" b="1" kern="1200" dirty="0" smtClean="0"/>
            <a:t>, no </a:t>
          </a:r>
          <a:r>
            <a:rPr lang="cs-CZ" sz="1600" b="1" kern="1200" dirty="0" err="1" smtClean="0"/>
            <a:t>chemical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treatment</a:t>
          </a:r>
          <a:r>
            <a:rPr lang="cs-CZ" sz="1600" b="1" kern="1200" dirty="0" smtClean="0"/>
            <a:t> = </a:t>
          </a:r>
          <a:r>
            <a:rPr lang="cs-CZ" sz="1600" b="1" kern="1200" dirty="0" err="1" smtClean="0">
              <a:solidFill>
                <a:srgbClr val="FF0000"/>
              </a:solidFill>
            </a:rPr>
            <a:t>higher</a:t>
          </a:r>
          <a:r>
            <a:rPr lang="cs-CZ" sz="1600" b="1" kern="1200" dirty="0" smtClean="0">
              <a:solidFill>
                <a:srgbClr val="FF0000"/>
              </a:solidFill>
            </a:rPr>
            <a:t> </a:t>
          </a:r>
          <a:r>
            <a:rPr lang="cs-CZ" sz="1600" b="1" kern="1200" dirty="0" err="1" smtClean="0">
              <a:solidFill>
                <a:srgbClr val="FF0000"/>
              </a:solidFill>
            </a:rPr>
            <a:t>quality</a:t>
          </a:r>
          <a:r>
            <a:rPr lang="cs-CZ" sz="1600" b="1" kern="1200" dirty="0" smtClean="0">
              <a:solidFill>
                <a:srgbClr val="FF0000"/>
              </a:solidFill>
            </a:rPr>
            <a:t> of </a:t>
          </a:r>
          <a:r>
            <a:rPr lang="cs-CZ" sz="1600" b="1" kern="1200" dirty="0" err="1" smtClean="0">
              <a:solidFill>
                <a:srgbClr val="FF0000"/>
              </a:solidFill>
            </a:rPr>
            <a:t>meat</a:t>
          </a:r>
          <a:r>
            <a:rPr lang="cs-CZ" sz="1600" b="1" kern="1200" dirty="0" smtClean="0">
              <a:solidFill>
                <a:srgbClr val="FF0000"/>
              </a:solidFill>
            </a:rPr>
            <a:t>, </a:t>
          </a:r>
          <a:r>
            <a:rPr lang="cs-CZ" sz="1600" b="1" kern="1200" dirty="0" err="1" smtClean="0">
              <a:solidFill>
                <a:srgbClr val="FF0000"/>
              </a:solidFill>
            </a:rPr>
            <a:t>generally</a:t>
          </a:r>
          <a:r>
            <a:rPr lang="cs-CZ" sz="1600" b="1" kern="1200" dirty="0" smtClean="0">
              <a:solidFill>
                <a:srgbClr val="FF0000"/>
              </a:solidFill>
            </a:rPr>
            <a:t> </a:t>
          </a:r>
          <a:r>
            <a:rPr lang="cs-CZ" sz="1600" b="1" kern="1200" dirty="0" err="1" smtClean="0">
              <a:solidFill>
                <a:srgbClr val="FF0000"/>
              </a:solidFill>
            </a:rPr>
            <a:t>livestock</a:t>
          </a:r>
          <a:r>
            <a:rPr lang="cs-CZ" sz="1600" b="1" kern="1200" dirty="0" smtClean="0">
              <a:solidFill>
                <a:srgbClr val="FF0000"/>
              </a:solidFill>
            </a:rPr>
            <a:t> </a:t>
          </a:r>
          <a:r>
            <a:rPr lang="cs-CZ" sz="1600" b="1" kern="1200" dirty="0" err="1" smtClean="0">
              <a:solidFill>
                <a:srgbClr val="FF0000"/>
              </a:solidFill>
            </a:rPr>
            <a:t>breeding</a:t>
          </a:r>
          <a:endParaRPr lang="cs-CZ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 err="1" smtClean="0"/>
            <a:t>Almost</a:t>
          </a:r>
          <a:r>
            <a:rPr lang="cs-CZ" sz="1600" b="1" kern="1200" dirty="0" smtClean="0"/>
            <a:t> 100% </a:t>
          </a:r>
          <a:r>
            <a:rPr lang="cs-CZ" sz="1600" b="1" kern="1200" dirty="0" err="1" smtClean="0"/>
            <a:t>savings</a:t>
          </a:r>
          <a:r>
            <a:rPr lang="cs-CZ" sz="1600" b="1" kern="1200" dirty="0" smtClean="0"/>
            <a:t> of </a:t>
          </a:r>
          <a:r>
            <a:rPr lang="cs-CZ" sz="1600" b="1" kern="1200" dirty="0" err="1" smtClean="0"/>
            <a:t>water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expense</a:t>
          </a:r>
          <a:r>
            <a:rPr lang="cs-CZ" sz="1600" b="1" kern="1200" dirty="0" smtClean="0"/>
            <a:t> = </a:t>
          </a:r>
          <a:r>
            <a:rPr lang="cs-CZ" sz="1600" b="1" kern="1200" dirty="0" err="1" smtClean="0">
              <a:solidFill>
                <a:srgbClr val="FF0000"/>
              </a:solidFill>
            </a:rPr>
            <a:t>decreasing</a:t>
          </a:r>
          <a:r>
            <a:rPr lang="cs-CZ" sz="1600" b="1" kern="1200" dirty="0" smtClean="0">
              <a:solidFill>
                <a:srgbClr val="FF0000"/>
              </a:solidFill>
            </a:rPr>
            <a:t> </a:t>
          </a:r>
          <a:r>
            <a:rPr lang="cs-CZ" sz="1600" b="1" kern="1200" dirty="0" err="1" smtClean="0">
              <a:solidFill>
                <a:srgbClr val="FF0000"/>
              </a:solidFill>
            </a:rPr>
            <a:t>costs</a:t>
          </a:r>
          <a:endParaRPr lang="cs-CZ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 smtClean="0"/>
            <a:t>Technology </a:t>
          </a:r>
          <a:r>
            <a:rPr lang="cs-CZ" sz="1600" b="1" kern="1200" dirty="0" err="1" smtClean="0"/>
            <a:t>does</a:t>
          </a:r>
          <a:r>
            <a:rPr lang="cs-CZ" sz="1600" b="1" kern="1200" dirty="0" smtClean="0"/>
            <a:t> not </a:t>
          </a:r>
          <a:r>
            <a:rPr lang="cs-CZ" sz="1600" b="1" kern="1200" dirty="0" err="1" smtClean="0"/>
            <a:t>burden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the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environment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with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dangerous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substances</a:t>
          </a:r>
          <a:r>
            <a:rPr lang="cs-CZ" sz="1600" b="1" kern="1200" dirty="0" smtClean="0"/>
            <a:t> = </a:t>
          </a:r>
          <a:r>
            <a:rPr lang="cs-CZ" sz="1600" b="1" kern="1200" dirty="0" smtClean="0">
              <a:solidFill>
                <a:srgbClr val="FF0000"/>
              </a:solidFill>
            </a:rPr>
            <a:t>BIO</a:t>
          </a:r>
          <a:endParaRPr lang="cs-CZ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 err="1" smtClean="0"/>
            <a:t>Possibility</a:t>
          </a:r>
          <a:r>
            <a:rPr lang="cs-CZ" sz="1600" b="1" kern="1200" dirty="0" smtClean="0"/>
            <a:t> of </a:t>
          </a:r>
          <a:r>
            <a:rPr lang="cs-CZ" sz="1600" b="1" kern="1200" dirty="0" err="1" smtClean="0"/>
            <a:t>another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income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from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secondary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product</a:t>
          </a:r>
          <a:r>
            <a:rPr lang="cs-CZ" sz="1600" b="1" kern="1200" dirty="0" smtClean="0"/>
            <a:t> of </a:t>
          </a:r>
          <a:r>
            <a:rPr lang="cs-CZ" sz="1600" b="1" kern="1200" dirty="0" err="1" smtClean="0"/>
            <a:t>separator</a:t>
          </a:r>
          <a:r>
            <a:rPr lang="cs-CZ" sz="1600" b="1" kern="1200" dirty="0" smtClean="0"/>
            <a:t> = </a:t>
          </a:r>
          <a:r>
            <a:rPr lang="cs-CZ" sz="1600" b="1" kern="1200" dirty="0" err="1" smtClean="0">
              <a:solidFill>
                <a:srgbClr val="FF0000"/>
              </a:solidFill>
            </a:rPr>
            <a:t>increased</a:t>
          </a:r>
          <a:r>
            <a:rPr lang="cs-CZ" sz="1600" b="1" kern="1200" dirty="0" smtClean="0">
              <a:solidFill>
                <a:srgbClr val="FF0000"/>
              </a:solidFill>
            </a:rPr>
            <a:t> </a:t>
          </a:r>
          <a:r>
            <a:rPr lang="cs-CZ" sz="1600" b="1" kern="1200" dirty="0" err="1" smtClean="0">
              <a:solidFill>
                <a:srgbClr val="FF0000"/>
              </a:solidFill>
            </a:rPr>
            <a:t>income</a:t>
          </a:r>
          <a:endParaRPr lang="cs-CZ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It is not necessary to continue </a:t>
          </a:r>
          <a:r>
            <a:rPr lang="cs-CZ" sz="1600" b="1" kern="1200" dirty="0" err="1" smtClean="0"/>
            <a:t>with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transporting</a:t>
          </a:r>
          <a:r>
            <a:rPr lang="en-US" sz="1600" b="1" kern="1200" dirty="0" smtClean="0"/>
            <a:t> organic material for further processing</a:t>
          </a:r>
          <a:r>
            <a:rPr lang="cs-CZ" sz="1600" b="1" kern="1200" dirty="0" smtClean="0"/>
            <a:t> = </a:t>
          </a:r>
          <a:r>
            <a:rPr lang="cs-CZ" sz="1600" b="1" kern="1200" dirty="0" err="1" smtClean="0">
              <a:solidFill>
                <a:srgbClr val="FF0000"/>
              </a:solidFill>
            </a:rPr>
            <a:t>decreasing</a:t>
          </a:r>
          <a:r>
            <a:rPr lang="cs-CZ" sz="1600" b="1" kern="1200" dirty="0" smtClean="0">
              <a:solidFill>
                <a:srgbClr val="FF0000"/>
              </a:solidFill>
            </a:rPr>
            <a:t> </a:t>
          </a:r>
          <a:r>
            <a:rPr lang="cs-CZ" sz="1600" b="1" kern="1200" dirty="0" err="1" smtClean="0">
              <a:solidFill>
                <a:srgbClr val="FF0000"/>
              </a:solidFill>
            </a:rPr>
            <a:t>costs</a:t>
          </a:r>
          <a:endParaRPr lang="cs-CZ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b="1" kern="1200" dirty="0" err="1" smtClean="0">
              <a:solidFill>
                <a:srgbClr val="FF0000"/>
              </a:solidFill>
            </a:rPr>
            <a:t>Increasing</a:t>
          </a:r>
          <a:r>
            <a:rPr lang="cs-CZ" sz="1600" b="1" kern="1200" dirty="0" smtClean="0">
              <a:solidFill>
                <a:srgbClr val="FF0000"/>
              </a:solidFill>
            </a:rPr>
            <a:t> </a:t>
          </a:r>
          <a:r>
            <a:rPr lang="cs-CZ" sz="1600" b="1" kern="1200" dirty="0" err="1" smtClean="0">
              <a:solidFill>
                <a:srgbClr val="FF0000"/>
              </a:solidFill>
            </a:rPr>
            <a:t>quality</a:t>
          </a:r>
          <a:r>
            <a:rPr lang="cs-CZ" sz="1600" b="1" kern="1200" dirty="0" smtClean="0">
              <a:solidFill>
                <a:srgbClr val="FF0000"/>
              </a:solidFill>
            </a:rPr>
            <a:t> and </a:t>
          </a:r>
          <a:r>
            <a:rPr lang="cs-CZ" sz="1600" b="1" kern="1200" dirty="0" err="1" smtClean="0">
              <a:solidFill>
                <a:srgbClr val="FF0000"/>
              </a:solidFill>
            </a:rPr>
            <a:t>scoring</a:t>
          </a:r>
          <a:r>
            <a:rPr lang="cs-CZ" sz="1600" b="1" kern="1200" dirty="0" smtClean="0">
              <a:solidFill>
                <a:srgbClr val="FF0000"/>
              </a:solidFill>
            </a:rPr>
            <a:t> </a:t>
          </a:r>
          <a:r>
            <a:rPr lang="cs-CZ" sz="1600" b="1" kern="1200" dirty="0" smtClean="0">
              <a:solidFill>
                <a:schemeClr val="tx1"/>
              </a:solidFill>
            </a:rPr>
            <a:t>of </a:t>
          </a:r>
          <a:r>
            <a:rPr lang="cs-CZ" sz="1600" b="1" kern="1200" dirty="0" err="1" smtClean="0">
              <a:solidFill>
                <a:schemeClr val="tx1"/>
              </a:solidFill>
            </a:rPr>
            <a:t>whole</a:t>
          </a:r>
          <a:r>
            <a:rPr lang="cs-CZ" sz="1600" b="1" kern="1200" dirty="0" smtClean="0">
              <a:solidFill>
                <a:schemeClr val="tx1"/>
              </a:solidFill>
            </a:rPr>
            <a:t> </a:t>
          </a:r>
          <a:r>
            <a:rPr lang="cs-CZ" sz="1600" b="1" kern="1200" dirty="0" err="1" smtClean="0">
              <a:solidFill>
                <a:schemeClr val="tx1"/>
              </a:solidFill>
            </a:rPr>
            <a:t>livestock</a:t>
          </a:r>
          <a:r>
            <a:rPr lang="cs-CZ" sz="1600" b="1" kern="1200" dirty="0" smtClean="0">
              <a:solidFill>
                <a:schemeClr val="tx1"/>
              </a:solidFill>
            </a:rPr>
            <a:t> </a:t>
          </a:r>
          <a:r>
            <a:rPr lang="cs-CZ" sz="1600" b="1" kern="1200" dirty="0" err="1" smtClean="0">
              <a:solidFill>
                <a:schemeClr val="tx1"/>
              </a:solidFill>
            </a:rPr>
            <a:t>breeding</a:t>
          </a:r>
          <a:r>
            <a:rPr lang="cs-CZ" sz="1600" b="1" kern="1200" dirty="0" smtClean="0">
              <a:solidFill>
                <a:schemeClr val="tx1"/>
              </a:solidFill>
            </a:rPr>
            <a:t> </a:t>
          </a:r>
          <a:endParaRPr lang="cs-CZ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600" kern="1200" dirty="0"/>
        </a:p>
      </dsp:txBody>
      <dsp:txXfrm rot="-5400000">
        <a:off x="3029081" y="159920"/>
        <a:ext cx="5044593" cy="288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6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2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8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8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6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6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7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6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6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7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6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C2E9-B503-4A28-91F4-1DFEC717F61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7D29-A446-4F55-92EE-BA745E9DC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8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14" y="362353"/>
            <a:ext cx="4055372" cy="12664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9" y="1842540"/>
            <a:ext cx="4281595" cy="429438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504" y="6423701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Michael Carvan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12360" y="6423701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20. 4. </a:t>
            </a:r>
            <a:r>
              <a:rPr lang="cs-CZ" b="1" smtClean="0">
                <a:solidFill>
                  <a:schemeClr val="bg1">
                    <a:lumMod val="65000"/>
                  </a:schemeClr>
                </a:solidFill>
              </a:rPr>
              <a:t>2016</a:t>
            </a:r>
          </a:p>
          <a:p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71" y="3006479"/>
            <a:ext cx="3907311" cy="2116460"/>
          </a:xfrm>
          <a:prstGeom prst="rect">
            <a:avLst/>
          </a:prstGeom>
        </p:spPr>
      </p:pic>
      <p:pic>
        <p:nvPicPr>
          <p:cNvPr id="1026" name="Picture 2" descr="C:\Users\PC03\Desktop\ScreenShot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68" y="4665045"/>
            <a:ext cx="1805385" cy="21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03\Desktop\ScreenShot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2540"/>
            <a:ext cx="1729383" cy="15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20687"/>
            <a:ext cx="5665989" cy="4248473"/>
          </a:xfr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0415"/>
            <a:ext cx="5484848" cy="3335219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DRINKING WATER AND PELLETS FROM PIG SLUDGE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>
                    <a:lumMod val="65000"/>
                  </a:schemeClr>
                </a:solidFill>
              </a:rPr>
              <a:t>USAGE AND BENEFITS</a:t>
            </a:r>
            <a:endParaRPr 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767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9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>
                    <a:lumMod val="65000"/>
                  </a:schemeClr>
                </a:solidFill>
              </a:rPr>
              <a:t>USAGE AND BENEFITS</a:t>
            </a:r>
            <a:endParaRPr 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36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8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965606"/>
          </a:xfrm>
        </p:spPr>
      </p:pic>
      <p:sp>
        <p:nvSpPr>
          <p:cNvPr id="7" name="TextovéPole 6"/>
          <p:cNvSpPr txBox="1"/>
          <p:nvPr/>
        </p:nvSpPr>
        <p:spPr>
          <a:xfrm>
            <a:off x="3403201" y="5948698"/>
            <a:ext cx="2807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Michael Carvan</a:t>
            </a:r>
          </a:p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michael.carvan@vti-cz.com</a:t>
            </a:r>
          </a:p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 +420 775 581 655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553244"/>
            <a:ext cx="4906888" cy="1143000"/>
          </a:xfrm>
        </p:spPr>
        <p:txBody>
          <a:bodyPr/>
          <a:lstStyle/>
          <a:p>
            <a:pPr lvl="0"/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US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627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00708"/>
            <a:ext cx="137391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/>
          <a:p>
            <a:r>
              <a:rPr lang="cs-CZ" sz="2400" dirty="0"/>
              <a:t>Technology of Hybrid </a:t>
            </a:r>
            <a:r>
              <a:rPr lang="cs-CZ" sz="2400" dirty="0" err="1"/>
              <a:t>Asymmetric</a:t>
            </a:r>
            <a:r>
              <a:rPr lang="cs-CZ" sz="2400" dirty="0"/>
              <a:t> </a:t>
            </a:r>
            <a:r>
              <a:rPr lang="cs-CZ" sz="2400" dirty="0" err="1"/>
              <a:t>Selective</a:t>
            </a:r>
            <a:r>
              <a:rPr lang="cs-CZ" sz="2400" dirty="0"/>
              <a:t> </a:t>
            </a:r>
            <a:r>
              <a:rPr lang="cs-CZ" sz="2400" dirty="0" err="1"/>
              <a:t>Membrane</a:t>
            </a:r>
            <a:r>
              <a:rPr lang="cs-CZ" sz="2400" dirty="0"/>
              <a:t> </a:t>
            </a:r>
            <a:r>
              <a:rPr lang="cs-CZ" sz="2400" dirty="0" err="1"/>
              <a:t>Separation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768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936104" cy="10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1340768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COMMUNITY </a:t>
            </a:r>
            <a:r>
              <a:rPr lang="cs-CZ" b="1" dirty="0"/>
              <a:t>WASTE WATER :</a:t>
            </a:r>
          </a:p>
          <a:p>
            <a:r>
              <a:rPr lang="cs-CZ" dirty="0"/>
              <a:t>• </a:t>
            </a:r>
            <a:r>
              <a:rPr lang="cs-CZ" dirty="0" err="1"/>
              <a:t>Pathogens</a:t>
            </a:r>
            <a:r>
              <a:rPr lang="cs-CZ" dirty="0"/>
              <a:t>: </a:t>
            </a:r>
            <a:r>
              <a:rPr lang="cs-CZ" dirty="0" err="1" smtClean="0"/>
              <a:t>giardia</a:t>
            </a:r>
            <a:r>
              <a:rPr lang="cs-CZ" dirty="0" smtClean="0"/>
              <a:t> </a:t>
            </a:r>
            <a:r>
              <a:rPr lang="cs-CZ" dirty="0" err="1"/>
              <a:t>lamblia</a:t>
            </a:r>
            <a:r>
              <a:rPr lang="cs-CZ" dirty="0"/>
              <a:t>, </a:t>
            </a:r>
            <a:r>
              <a:rPr lang="cs-CZ" dirty="0" err="1"/>
              <a:t>salmonella</a:t>
            </a:r>
            <a:r>
              <a:rPr lang="cs-CZ" dirty="0"/>
              <a:t>, </a:t>
            </a:r>
            <a:r>
              <a:rPr lang="cs-CZ" dirty="0" err="1"/>
              <a:t>shigella</a:t>
            </a:r>
            <a:r>
              <a:rPr lang="cs-CZ" dirty="0"/>
              <a:t>, </a:t>
            </a:r>
            <a:r>
              <a:rPr lang="cs-CZ" dirty="0" err="1" smtClean="0"/>
              <a:t>typhoid</a:t>
            </a:r>
            <a:r>
              <a:rPr lang="cs-CZ" dirty="0" smtClean="0"/>
              <a:t>, </a:t>
            </a:r>
            <a:r>
              <a:rPr lang="cs-CZ" dirty="0" err="1" smtClean="0"/>
              <a:t>yersinin</a:t>
            </a:r>
            <a:r>
              <a:rPr lang="cs-CZ" dirty="0" smtClean="0"/>
              <a:t> </a:t>
            </a:r>
            <a:r>
              <a:rPr lang="cs-CZ" dirty="0" err="1"/>
              <a:t>enterocolitica</a:t>
            </a:r>
            <a:r>
              <a:rPr lang="cs-CZ" dirty="0"/>
              <a:t>, </a:t>
            </a:r>
            <a:r>
              <a:rPr lang="cs-CZ" dirty="0" err="1"/>
              <a:t>viral</a:t>
            </a:r>
            <a:r>
              <a:rPr lang="cs-CZ" dirty="0"/>
              <a:t> hepatitis </a:t>
            </a:r>
            <a:r>
              <a:rPr lang="cs-CZ" dirty="0" smtClean="0"/>
              <a:t>, </a:t>
            </a:r>
            <a:r>
              <a:rPr lang="cs-CZ" dirty="0" err="1" smtClean="0"/>
              <a:t>contraception</a:t>
            </a:r>
            <a:r>
              <a:rPr lang="cs-CZ" dirty="0" smtClean="0"/>
              <a:t>, </a:t>
            </a:r>
            <a:r>
              <a:rPr lang="cs-CZ" dirty="0" err="1" smtClean="0"/>
              <a:t>hormones</a:t>
            </a:r>
            <a:r>
              <a:rPr lang="cs-CZ" dirty="0" smtClean="0"/>
              <a:t>, </a:t>
            </a:r>
            <a:r>
              <a:rPr lang="cs-CZ" dirty="0" err="1" smtClean="0"/>
              <a:t>antibiotics</a:t>
            </a:r>
            <a:r>
              <a:rPr lang="cs-CZ" dirty="0" smtClean="0"/>
              <a:t> &amp; </a:t>
            </a:r>
            <a:r>
              <a:rPr lang="cs-CZ" dirty="0" err="1" smtClean="0"/>
              <a:t>others</a:t>
            </a:r>
            <a:endParaRPr lang="cs-CZ" dirty="0"/>
          </a:p>
          <a:p>
            <a:r>
              <a:rPr lang="cs-CZ" dirty="0"/>
              <a:t>• Non-</a:t>
            </a:r>
            <a:r>
              <a:rPr lang="cs-CZ" dirty="0" err="1"/>
              <a:t>metallic</a:t>
            </a:r>
            <a:r>
              <a:rPr lang="cs-CZ" dirty="0"/>
              <a:t> </a:t>
            </a:r>
            <a:r>
              <a:rPr lang="cs-CZ" dirty="0" err="1" smtClean="0"/>
              <a:t>contaminants</a:t>
            </a:r>
            <a:r>
              <a:rPr lang="cs-CZ" dirty="0" smtClean="0"/>
              <a:t>: </a:t>
            </a:r>
            <a:r>
              <a:rPr lang="cs-CZ" dirty="0" err="1" smtClean="0"/>
              <a:t>phosphates</a:t>
            </a:r>
            <a:r>
              <a:rPr lang="cs-CZ" dirty="0"/>
              <a:t>, </a:t>
            </a:r>
            <a:r>
              <a:rPr lang="cs-CZ" dirty="0" err="1" smtClean="0"/>
              <a:t>nitrogen</a:t>
            </a:r>
            <a:r>
              <a:rPr lang="cs-CZ" dirty="0" smtClean="0"/>
              <a:t> and </a:t>
            </a:r>
            <a:r>
              <a:rPr lang="cs-CZ" dirty="0" err="1" smtClean="0"/>
              <a:t>others</a:t>
            </a:r>
            <a:endParaRPr lang="cs-CZ" dirty="0"/>
          </a:p>
          <a:p>
            <a:r>
              <a:rPr lang="cs-CZ" dirty="0"/>
              <a:t>• </a:t>
            </a:r>
            <a:r>
              <a:rPr lang="cs-CZ" dirty="0" err="1"/>
              <a:t>Synthetic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contaminants: </a:t>
            </a:r>
            <a:r>
              <a:rPr lang="cs-CZ" dirty="0" err="1" smtClean="0"/>
              <a:t>pharmaceutical</a:t>
            </a:r>
            <a:r>
              <a:rPr lang="cs-CZ" dirty="0" smtClean="0"/>
              <a:t> </a:t>
            </a:r>
            <a:r>
              <a:rPr lang="en-US" dirty="0" smtClean="0"/>
              <a:t>drugs</a:t>
            </a:r>
            <a:r>
              <a:rPr lang="en-US" dirty="0"/>
              <a:t>, chlorinated solvents, hydrocarbons &amp; </a:t>
            </a:r>
            <a:r>
              <a:rPr lang="en-US" dirty="0" smtClean="0"/>
              <a:t>others</a:t>
            </a:r>
            <a:endParaRPr lang="cs-CZ" dirty="0" smtClean="0"/>
          </a:p>
          <a:p>
            <a:r>
              <a:rPr lang="cs-CZ" b="1" dirty="0"/>
              <a:t>INDUSTRIAL WASTE WATER :</a:t>
            </a:r>
          </a:p>
          <a:p>
            <a:r>
              <a:rPr lang="cs-CZ" dirty="0"/>
              <a:t>• </a:t>
            </a:r>
            <a:r>
              <a:rPr lang="cs-CZ" dirty="0" err="1"/>
              <a:t>Metallic</a:t>
            </a:r>
            <a:r>
              <a:rPr lang="cs-CZ" dirty="0"/>
              <a:t> contaminants: </a:t>
            </a:r>
            <a:r>
              <a:rPr lang="cs-CZ" dirty="0" err="1" smtClean="0"/>
              <a:t>aluminum</a:t>
            </a:r>
            <a:r>
              <a:rPr lang="cs-CZ" dirty="0"/>
              <a:t>, </a:t>
            </a:r>
            <a:r>
              <a:rPr lang="cs-CZ" dirty="0" err="1" smtClean="0"/>
              <a:t>arsenic</a:t>
            </a:r>
            <a:r>
              <a:rPr lang="cs-CZ" dirty="0" smtClean="0"/>
              <a:t>, </a:t>
            </a:r>
            <a:r>
              <a:rPr lang="en-US" dirty="0" smtClean="0"/>
              <a:t>barium</a:t>
            </a:r>
            <a:r>
              <a:rPr lang="en-US" dirty="0"/>
              <a:t>, cadmium, copper, chromium, iron, </a:t>
            </a:r>
            <a:r>
              <a:rPr lang="en-US" dirty="0" smtClean="0"/>
              <a:t>lead,</a:t>
            </a:r>
            <a:r>
              <a:rPr lang="cs-CZ" dirty="0" smtClean="0"/>
              <a:t> lithium</a:t>
            </a:r>
            <a:r>
              <a:rPr lang="cs-CZ" dirty="0"/>
              <a:t>, </a:t>
            </a:r>
            <a:r>
              <a:rPr lang="cs-CZ" dirty="0" err="1"/>
              <a:t>manganese</a:t>
            </a:r>
            <a:r>
              <a:rPr lang="cs-CZ" dirty="0"/>
              <a:t>, </a:t>
            </a:r>
            <a:r>
              <a:rPr lang="cs-CZ" dirty="0" err="1"/>
              <a:t>mercury</a:t>
            </a:r>
            <a:r>
              <a:rPr lang="cs-CZ" dirty="0"/>
              <a:t>, </a:t>
            </a:r>
            <a:r>
              <a:rPr lang="cs-CZ" dirty="0" err="1"/>
              <a:t>molybdenum</a:t>
            </a:r>
            <a:r>
              <a:rPr lang="cs-CZ" dirty="0"/>
              <a:t> </a:t>
            </a:r>
            <a:r>
              <a:rPr lang="cs-CZ" dirty="0" err="1"/>
              <a:t>nickel</a:t>
            </a:r>
            <a:r>
              <a:rPr lang="cs-CZ" dirty="0"/>
              <a:t>,</a:t>
            </a:r>
          </a:p>
          <a:p>
            <a:r>
              <a:rPr lang="cs-CZ" dirty="0" err="1"/>
              <a:t>silver</a:t>
            </a:r>
            <a:r>
              <a:rPr lang="cs-CZ" dirty="0"/>
              <a:t>, uranium, and </a:t>
            </a:r>
            <a:r>
              <a:rPr lang="cs-CZ" dirty="0" err="1" smtClean="0"/>
              <a:t>zinc</a:t>
            </a:r>
            <a:endParaRPr lang="cs-CZ" dirty="0"/>
          </a:p>
          <a:p>
            <a:r>
              <a:rPr lang="cs-CZ" dirty="0"/>
              <a:t>• Non-</a:t>
            </a:r>
            <a:r>
              <a:rPr lang="cs-CZ" dirty="0" err="1"/>
              <a:t>metallic</a:t>
            </a:r>
            <a:r>
              <a:rPr lang="cs-CZ" dirty="0"/>
              <a:t> contaminants: </a:t>
            </a:r>
            <a:r>
              <a:rPr lang="cs-CZ" dirty="0" err="1" smtClean="0"/>
              <a:t>acids</a:t>
            </a:r>
            <a:r>
              <a:rPr lang="cs-CZ" dirty="0"/>
              <a:t>, </a:t>
            </a:r>
            <a:r>
              <a:rPr lang="cs-CZ" dirty="0" err="1" smtClean="0"/>
              <a:t>ammonia</a:t>
            </a:r>
            <a:r>
              <a:rPr lang="cs-CZ" dirty="0" smtClean="0"/>
              <a:t>, </a:t>
            </a:r>
            <a:r>
              <a:rPr lang="fr-FR" dirty="0" smtClean="0"/>
              <a:t>nitrate</a:t>
            </a:r>
            <a:r>
              <a:rPr lang="fr-FR" dirty="0"/>
              <a:t>, phosphates, boron, chloride, </a:t>
            </a:r>
            <a:r>
              <a:rPr lang="fr-FR" dirty="0" smtClean="0"/>
              <a:t>cyanide,</a:t>
            </a:r>
            <a:r>
              <a:rPr lang="cs-CZ" dirty="0" smtClean="0"/>
              <a:t> </a:t>
            </a:r>
            <a:r>
              <a:rPr lang="en-US" dirty="0" smtClean="0"/>
              <a:t>fluoride</a:t>
            </a:r>
            <a:r>
              <a:rPr lang="en-US" dirty="0"/>
              <a:t>, radium, selenium, sulfates and </a:t>
            </a:r>
            <a:r>
              <a:rPr lang="en-US" dirty="0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radioactive</a:t>
            </a:r>
            <a:r>
              <a:rPr lang="cs-CZ" dirty="0" smtClean="0"/>
              <a:t> </a:t>
            </a:r>
            <a:r>
              <a:rPr lang="cs-CZ" dirty="0" err="1" smtClean="0"/>
              <a:t>isotopes</a:t>
            </a:r>
            <a:endParaRPr lang="cs-CZ" dirty="0"/>
          </a:p>
          <a:p>
            <a:r>
              <a:rPr lang="cs-CZ" dirty="0"/>
              <a:t>• </a:t>
            </a:r>
            <a:r>
              <a:rPr lang="cs-CZ" dirty="0" err="1"/>
              <a:t>Synthetic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contaminants: </a:t>
            </a:r>
            <a:r>
              <a:rPr lang="cs-CZ" dirty="0" err="1" smtClean="0"/>
              <a:t>pesticides</a:t>
            </a:r>
            <a:r>
              <a:rPr lang="cs-CZ" dirty="0" smtClean="0"/>
              <a:t>, </a:t>
            </a:r>
            <a:r>
              <a:rPr lang="en-US" dirty="0" smtClean="0"/>
              <a:t>chlorinated </a:t>
            </a:r>
            <a:r>
              <a:rPr lang="en-US" dirty="0"/>
              <a:t>solvents, hydrocarbons and </a:t>
            </a:r>
            <a:r>
              <a:rPr lang="en-US" dirty="0" smtClean="0"/>
              <a:t>polychlorinated</a:t>
            </a:r>
            <a:r>
              <a:rPr lang="cs-CZ" dirty="0" smtClean="0"/>
              <a:t> </a:t>
            </a:r>
            <a:r>
              <a:rPr lang="cs-CZ" dirty="0" err="1" smtClean="0"/>
              <a:t>bi-phenols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PCBs</a:t>
            </a:r>
            <a:r>
              <a:rPr lang="cs-CZ" dirty="0"/>
              <a:t>) and </a:t>
            </a:r>
            <a:r>
              <a:rPr lang="cs-CZ" dirty="0" err="1" smtClean="0"/>
              <a:t>others</a:t>
            </a:r>
            <a:endParaRPr lang="cs-CZ" dirty="0" smtClean="0"/>
          </a:p>
          <a:p>
            <a:r>
              <a:rPr lang="cs-CZ" b="1" dirty="0"/>
              <a:t>FILTHY RIVER :</a:t>
            </a:r>
          </a:p>
          <a:p>
            <a:r>
              <a:rPr lang="en-US" dirty="0"/>
              <a:t>• Combination of all contaminants: </a:t>
            </a:r>
            <a:r>
              <a:rPr lang="en-US" dirty="0" smtClean="0"/>
              <a:t>pathogens,</a:t>
            </a:r>
            <a:r>
              <a:rPr lang="cs-CZ" dirty="0" smtClean="0"/>
              <a:t> </a:t>
            </a:r>
            <a:r>
              <a:rPr lang="cs-CZ" dirty="0" err="1" smtClean="0"/>
              <a:t>metallic</a:t>
            </a:r>
            <a:r>
              <a:rPr lang="cs-CZ" dirty="0" smtClean="0"/>
              <a:t> </a:t>
            </a:r>
            <a:r>
              <a:rPr lang="cs-CZ" dirty="0"/>
              <a:t>contaminants, </a:t>
            </a:r>
            <a:endParaRPr lang="cs-CZ" dirty="0" smtClean="0"/>
          </a:p>
          <a:p>
            <a:r>
              <a:rPr lang="cs-CZ" dirty="0" smtClean="0"/>
              <a:t>non-</a:t>
            </a:r>
            <a:r>
              <a:rPr lang="cs-CZ" dirty="0" err="1" smtClean="0"/>
              <a:t>metallic</a:t>
            </a:r>
            <a:r>
              <a:rPr lang="cs-CZ" dirty="0" smtClean="0"/>
              <a:t> contaminants, </a:t>
            </a:r>
            <a:r>
              <a:rPr lang="en-US" dirty="0" smtClean="0"/>
              <a:t>synthetic </a:t>
            </a:r>
            <a:r>
              <a:rPr lang="en-US" dirty="0"/>
              <a:t>organic contaminants from </a:t>
            </a:r>
            <a:r>
              <a:rPr lang="en-US" dirty="0" smtClean="0"/>
              <a:t>community,</a:t>
            </a:r>
            <a:r>
              <a:rPr lang="cs-CZ" dirty="0" smtClean="0"/>
              <a:t> </a:t>
            </a:r>
            <a:r>
              <a:rPr lang="en-US" dirty="0" smtClean="0"/>
              <a:t>industrial </a:t>
            </a:r>
            <a:r>
              <a:rPr lang="en-US" dirty="0"/>
              <a:t>and agricultural waste water</a:t>
            </a:r>
            <a:endParaRPr lang="cs-C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IMPURITIES AQ3 REMOVES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4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AQ3 Family</a:t>
            </a:r>
            <a:endParaRPr lang="en-US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66164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3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PIG SLUDGE to PURE WATER??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3960000" cy="39413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32" y="2800518"/>
            <a:ext cx="3960000" cy="39661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8067"/>
            <a:ext cx="722451" cy="7224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3573016"/>
            <a:ext cx="720000" cy="72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301207"/>
            <a:ext cx="720000" cy="720000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 rot="670531">
            <a:off x="4644008" y="2924944"/>
            <a:ext cx="289217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670531">
            <a:off x="4229700" y="4495557"/>
            <a:ext cx="289217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353244"/>
            <a:ext cx="6912000" cy="32787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41804"/>
            <a:ext cx="4572000" cy="36161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332656"/>
            <a:ext cx="392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Water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demand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during</a:t>
            </a:r>
            <a:r>
              <a:rPr lang="cs-CZ" dirty="0" smtClean="0">
                <a:solidFill>
                  <a:srgbClr val="FF0000"/>
                </a:solidFill>
              </a:rPr>
              <a:t> 365 </a:t>
            </a:r>
            <a:r>
              <a:rPr lang="cs-CZ" dirty="0" err="1" smtClean="0">
                <a:solidFill>
                  <a:srgbClr val="FF0000"/>
                </a:solidFill>
              </a:rPr>
              <a:t>days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15 000 PIGS = 40 000 000 </a:t>
            </a:r>
            <a:r>
              <a:rPr lang="cs-CZ" dirty="0" err="1" smtClean="0">
                <a:solidFill>
                  <a:srgbClr val="FF0000"/>
                </a:solidFill>
              </a:rPr>
              <a:t>liters</a:t>
            </a:r>
            <a:r>
              <a:rPr lang="cs-CZ" dirty="0" smtClean="0">
                <a:solidFill>
                  <a:srgbClr val="FF0000"/>
                </a:solidFill>
              </a:rPr>
              <a:t> of </a:t>
            </a:r>
            <a:r>
              <a:rPr lang="cs-CZ" dirty="0" err="1" smtClean="0">
                <a:solidFill>
                  <a:srgbClr val="FF0000"/>
                </a:solidFill>
              </a:rPr>
              <a:t>water</a:t>
            </a:r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1355404" cy="196642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940152" y="6237312"/>
            <a:ext cx="312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112 000 </a:t>
            </a:r>
            <a:r>
              <a:rPr lang="cs-CZ" dirty="0" err="1" smtClean="0">
                <a:solidFill>
                  <a:srgbClr val="FF0000"/>
                </a:solidFill>
              </a:rPr>
              <a:t>litres</a:t>
            </a:r>
            <a:r>
              <a:rPr lang="cs-CZ" dirty="0" smtClean="0">
                <a:solidFill>
                  <a:srgbClr val="FF0000"/>
                </a:solidFill>
              </a:rPr>
              <a:t> of </a:t>
            </a:r>
            <a:r>
              <a:rPr lang="cs-CZ" dirty="0" err="1" smtClean="0">
                <a:solidFill>
                  <a:srgbClr val="FF0000"/>
                </a:solidFill>
              </a:rPr>
              <a:t>sludge</a:t>
            </a:r>
            <a:r>
              <a:rPr lang="cs-CZ" dirty="0" smtClean="0">
                <a:solidFill>
                  <a:srgbClr val="FF0000"/>
                </a:solidFill>
              </a:rPr>
              <a:t> per </a:t>
            </a:r>
            <a:r>
              <a:rPr lang="cs-CZ" dirty="0" err="1" smtClean="0">
                <a:solidFill>
                  <a:srgbClr val="FF0000"/>
                </a:solidFill>
              </a:rPr>
              <a:t>day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SOLUTION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4" y="1484784"/>
            <a:ext cx="8229600" cy="2072927"/>
          </a:xfrm>
        </p:spPr>
      </p:pic>
      <p:sp>
        <p:nvSpPr>
          <p:cNvPr id="5" name="TextovéPole 4"/>
          <p:cNvSpPr txBox="1"/>
          <p:nvPr/>
        </p:nvSpPr>
        <p:spPr>
          <a:xfrm>
            <a:off x="680068" y="3861048"/>
            <a:ext cx="105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CC00"/>
                </a:solidFill>
              </a:rPr>
              <a:t>digestate</a:t>
            </a:r>
            <a:endParaRPr lang="cs-CZ" b="1" dirty="0">
              <a:solidFill>
                <a:srgbClr val="FFCC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79747" y="3861048"/>
            <a:ext cx="216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CC00"/>
                </a:solidFill>
              </a:rPr>
              <a:t>Decanting</a:t>
            </a:r>
            <a:r>
              <a:rPr lang="cs-CZ" b="1" dirty="0" smtClean="0">
                <a:solidFill>
                  <a:srgbClr val="FFCC00"/>
                </a:solidFill>
              </a:rPr>
              <a:t> </a:t>
            </a:r>
            <a:r>
              <a:rPr lang="cs-CZ" b="1" dirty="0" err="1" smtClean="0">
                <a:solidFill>
                  <a:srgbClr val="FFCC00"/>
                </a:solidFill>
              </a:rPr>
              <a:t>centrifuge</a:t>
            </a:r>
            <a:endParaRPr lang="cs-CZ" b="1" dirty="0">
              <a:solidFill>
                <a:srgbClr val="FFCC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945771" y="38610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CC00"/>
                </a:solidFill>
              </a:rPr>
              <a:t>pelletizing</a:t>
            </a:r>
            <a:r>
              <a:rPr lang="cs-CZ" b="1" dirty="0">
                <a:solidFill>
                  <a:srgbClr val="FFCC00"/>
                </a:solidFill>
              </a:rPr>
              <a:t> line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1" y="4672237"/>
            <a:ext cx="2013229" cy="20176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14441"/>
            <a:ext cx="2676742" cy="18059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17395"/>
            <a:ext cx="703091" cy="52731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95536" y="54963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CC00"/>
                </a:solidFill>
              </a:rPr>
              <a:t>pellets</a:t>
            </a:r>
            <a:endParaRPr lang="cs-CZ" b="1" dirty="0">
              <a:solidFill>
                <a:srgbClr val="FFCC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91273" y="6362796"/>
            <a:ext cx="303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CC00"/>
                </a:solidFill>
              </a:rPr>
              <a:t>b</a:t>
            </a:r>
            <a:r>
              <a:rPr lang="cs-CZ" b="1" dirty="0" err="1" smtClean="0">
                <a:solidFill>
                  <a:srgbClr val="FFCC00"/>
                </a:solidFill>
              </a:rPr>
              <a:t>urning</a:t>
            </a:r>
            <a:r>
              <a:rPr lang="cs-CZ" b="1" dirty="0" smtClean="0">
                <a:solidFill>
                  <a:srgbClr val="FFCC00"/>
                </a:solidFill>
              </a:rPr>
              <a:t> </a:t>
            </a:r>
            <a:r>
              <a:rPr lang="cs-CZ" b="1" dirty="0" err="1" smtClean="0">
                <a:solidFill>
                  <a:srgbClr val="FFCC00"/>
                </a:solidFill>
              </a:rPr>
              <a:t>makes</a:t>
            </a:r>
            <a:r>
              <a:rPr lang="cs-CZ" b="1" dirty="0" smtClean="0">
                <a:solidFill>
                  <a:srgbClr val="FFCC00"/>
                </a:solidFill>
              </a:rPr>
              <a:t> </a:t>
            </a:r>
            <a:r>
              <a:rPr lang="cs-CZ" b="1" dirty="0" err="1" smtClean="0">
                <a:solidFill>
                  <a:srgbClr val="FFCC00"/>
                </a:solidFill>
              </a:rPr>
              <a:t>heat</a:t>
            </a:r>
            <a:r>
              <a:rPr lang="cs-CZ" b="1" dirty="0" smtClean="0">
                <a:solidFill>
                  <a:srgbClr val="FFCC00"/>
                </a:solidFill>
              </a:rPr>
              <a:t> </a:t>
            </a:r>
            <a:r>
              <a:rPr lang="cs-CZ" b="1" dirty="0" err="1" smtClean="0">
                <a:solidFill>
                  <a:srgbClr val="FFCC00"/>
                </a:solidFill>
              </a:rPr>
              <a:t>or</a:t>
            </a:r>
            <a:r>
              <a:rPr lang="cs-CZ" b="1" dirty="0" smtClean="0">
                <a:solidFill>
                  <a:srgbClr val="FFCC00"/>
                </a:solidFill>
              </a:rPr>
              <a:t> </a:t>
            </a:r>
            <a:r>
              <a:rPr lang="cs-CZ" b="1" dirty="0" err="1" smtClean="0">
                <a:solidFill>
                  <a:srgbClr val="FFCC00"/>
                </a:solidFill>
              </a:rPr>
              <a:t>energy</a:t>
            </a:r>
            <a:endParaRPr lang="cs-CZ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7" y="1484784"/>
            <a:ext cx="8229600" cy="2061289"/>
          </a:xfrm>
        </p:spPr>
      </p:pic>
      <p:sp>
        <p:nvSpPr>
          <p:cNvPr id="5" name="TextovéPole 4"/>
          <p:cNvSpPr txBox="1"/>
          <p:nvPr/>
        </p:nvSpPr>
        <p:spPr>
          <a:xfrm>
            <a:off x="414063" y="3783221"/>
            <a:ext cx="232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CC00"/>
                </a:solidFill>
              </a:rPr>
              <a:t>fugate</a:t>
            </a:r>
            <a:r>
              <a:rPr lang="cs-CZ" b="1" dirty="0" smtClean="0">
                <a:solidFill>
                  <a:srgbClr val="FFCC00"/>
                </a:solidFill>
              </a:rPr>
              <a:t> </a:t>
            </a:r>
            <a:r>
              <a:rPr lang="cs-CZ" b="1" dirty="0" err="1" smtClean="0">
                <a:solidFill>
                  <a:srgbClr val="FFCC00"/>
                </a:solidFill>
              </a:rPr>
              <a:t>after</a:t>
            </a:r>
            <a:r>
              <a:rPr lang="cs-CZ" b="1" dirty="0" smtClean="0">
                <a:solidFill>
                  <a:srgbClr val="FFCC00"/>
                </a:solidFill>
              </a:rPr>
              <a:t> </a:t>
            </a:r>
            <a:r>
              <a:rPr lang="cs-CZ" b="1" dirty="0" err="1" smtClean="0">
                <a:solidFill>
                  <a:srgbClr val="FFCC00"/>
                </a:solidFill>
              </a:rPr>
              <a:t>centrifuge</a:t>
            </a:r>
            <a:endParaRPr lang="cs-CZ" b="1" dirty="0">
              <a:solidFill>
                <a:srgbClr val="FFCC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03848" y="3783221"/>
            <a:ext cx="28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C00"/>
                </a:solidFill>
              </a:rPr>
              <a:t>AQ3 </a:t>
            </a:r>
            <a:r>
              <a:rPr lang="cs-CZ" b="1" dirty="0" err="1" smtClean="0">
                <a:solidFill>
                  <a:srgbClr val="FFCC00"/>
                </a:solidFill>
              </a:rPr>
              <a:t>pure</a:t>
            </a:r>
            <a:r>
              <a:rPr lang="cs-CZ" b="1" dirty="0" smtClean="0">
                <a:solidFill>
                  <a:srgbClr val="FFCC00"/>
                </a:solidFill>
              </a:rPr>
              <a:t> </a:t>
            </a:r>
            <a:r>
              <a:rPr lang="cs-CZ" b="1" dirty="0" err="1" smtClean="0">
                <a:solidFill>
                  <a:srgbClr val="FFCC00"/>
                </a:solidFill>
              </a:rPr>
              <a:t>water</a:t>
            </a:r>
            <a:r>
              <a:rPr lang="cs-CZ" b="1" dirty="0" smtClean="0">
                <a:solidFill>
                  <a:srgbClr val="FFCC00"/>
                </a:solidFill>
              </a:rPr>
              <a:t> technology</a:t>
            </a:r>
            <a:endParaRPr lang="cs-CZ" b="1" dirty="0">
              <a:solidFill>
                <a:srgbClr val="FFCC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82071" y="3783221"/>
            <a:ext cx="120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C00"/>
                </a:solidFill>
              </a:rPr>
              <a:t>AQ3 </a:t>
            </a:r>
            <a:r>
              <a:rPr lang="cs-CZ" b="1" dirty="0" err="1" smtClean="0">
                <a:solidFill>
                  <a:srgbClr val="FFCC00"/>
                </a:solidFill>
              </a:rPr>
              <a:t>water</a:t>
            </a:r>
            <a:endParaRPr lang="cs-CZ" b="1" dirty="0">
              <a:solidFill>
                <a:srgbClr val="FFCC00"/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SOLUTION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36" y="4581128"/>
            <a:ext cx="1909391" cy="192005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847041" y="535649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NO CHEMICALS!!!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41058"/>
            <a:ext cx="1944517" cy="20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583</Words>
  <Application>Microsoft Office PowerPoint</Application>
  <PresentationFormat>Předvádění na obrazovce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Technology</vt:lpstr>
      <vt:lpstr>Technology of Hybrid Asymmetric Selective Membrane Separation</vt:lpstr>
      <vt:lpstr>IMPURITIES AQ3 REMOVES</vt:lpstr>
      <vt:lpstr>AQ3 Family</vt:lpstr>
      <vt:lpstr>PIG SLUDGE to PURE WATER??</vt:lpstr>
      <vt:lpstr>Prezentace aplikace PowerPoint</vt:lpstr>
      <vt:lpstr>SOLUTION</vt:lpstr>
      <vt:lpstr>SOLUTION</vt:lpstr>
      <vt:lpstr>DRINKING WATER AND PELLETS FROM PIG SLUDGE</vt:lpstr>
      <vt:lpstr>USAGE AND BENEFITS</vt:lpstr>
      <vt:lpstr>USAGE AND BENEFITS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 Carvan</dc:creator>
  <cp:lastModifiedBy>Michael Carvan</cp:lastModifiedBy>
  <cp:revision>28</cp:revision>
  <cp:lastPrinted>2015-04-08T10:08:24Z</cp:lastPrinted>
  <dcterms:created xsi:type="dcterms:W3CDTF">2015-04-07T06:38:08Z</dcterms:created>
  <dcterms:modified xsi:type="dcterms:W3CDTF">2016-04-20T08:03:58Z</dcterms:modified>
</cp:coreProperties>
</file>