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57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84" autoAdjust="0"/>
  </p:normalViewPr>
  <p:slideViewPr>
    <p:cSldViewPr>
      <p:cViewPr>
        <p:scale>
          <a:sx n="102" d="100"/>
          <a:sy n="102" d="100"/>
        </p:scale>
        <p:origin x="-2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C7318-B8F5-4C99-9BE3-B72DE278250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451ED-56CA-4A65-9286-4F83F481B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4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Zmínit aktuální akce na konci listopadu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51ED-56CA-4A65-9286-4F83F481B2B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6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smtClean="0"/>
              <a:t>Celoevropská</a:t>
            </a:r>
            <a:r>
              <a:rPr lang="cs-CZ" b="0" baseline="0" dirty="0" smtClean="0"/>
              <a:t> akce, od roku 1999, </a:t>
            </a:r>
            <a:r>
              <a:rPr lang="cs-CZ" b="0" baseline="0" dirty="0" err="1" smtClean="0"/>
              <a:t>North</a:t>
            </a:r>
            <a:r>
              <a:rPr lang="cs-CZ" b="0" baseline="0" dirty="0" smtClean="0"/>
              <a:t> </a:t>
            </a:r>
            <a:r>
              <a:rPr lang="cs-CZ" b="0" baseline="0" dirty="0" err="1" smtClean="0"/>
              <a:t>South</a:t>
            </a:r>
            <a:r>
              <a:rPr lang="cs-CZ" b="0" baseline="0" dirty="0" smtClean="0"/>
              <a:t> Centre při radě Evropy</a:t>
            </a:r>
            <a:endParaRPr lang="cs-CZ" b="0" dirty="0" smtClean="0"/>
          </a:p>
          <a:p>
            <a:r>
              <a:rPr lang="cs-CZ" b="1" dirty="0" smtClean="0"/>
              <a:t>Letošní</a:t>
            </a:r>
            <a:r>
              <a:rPr lang="cs-CZ" b="1" baseline="0" dirty="0" smtClean="0"/>
              <a:t> téma: migrace, zastřešeno názvem Na jedné lodi</a:t>
            </a:r>
          </a:p>
          <a:p>
            <a:r>
              <a:rPr lang="cs-CZ" baseline="0" dirty="0" smtClean="0"/>
              <a:t>Konkrétní akce:</a:t>
            </a:r>
          </a:p>
          <a:p>
            <a:r>
              <a:rPr lang="cs-CZ" b="1" baseline="0" dirty="0" smtClean="0">
                <a:solidFill>
                  <a:schemeClr val="accent2"/>
                </a:solidFill>
              </a:rPr>
              <a:t>Výukové lekce</a:t>
            </a:r>
            <a:r>
              <a:rPr lang="cs-CZ" baseline="0" dirty="0" smtClean="0">
                <a:solidFill>
                  <a:schemeClr val="accent2"/>
                </a:solidFill>
              </a:rPr>
              <a:t> </a:t>
            </a:r>
            <a:r>
              <a:rPr lang="cs-CZ" baseline="0" dirty="0" smtClean="0"/>
              <a:t>pro školy Migrace není legrace + panelová diskuze, ARPOK</a:t>
            </a:r>
          </a:p>
          <a:p>
            <a:r>
              <a:rPr lang="cs-CZ" baseline="0" dirty="0" smtClean="0"/>
              <a:t>Výstava – složená z výtvarných děl žáků, kteří odpovídali na otázku: Co to znamená, když je „škola pro všechny“ Varianty</a:t>
            </a:r>
          </a:p>
          <a:p>
            <a:r>
              <a:rPr lang="cs-CZ" baseline="0" dirty="0" smtClean="0"/>
              <a:t>Výtvarná soutěž – odpovědi na otázky týkající se migrantů, např. </a:t>
            </a:r>
            <a:r>
              <a:rPr lang="cs-CZ" dirty="0" smtClean="0"/>
              <a:t>O čem sní, na co se těší a po čem touží v nové zemi?</a:t>
            </a:r>
            <a:endParaRPr lang="cs-CZ" baseline="0" dirty="0" smtClean="0"/>
          </a:p>
          <a:p>
            <a:r>
              <a:rPr lang="cs-CZ" baseline="0" dirty="0" smtClean="0"/>
              <a:t>Seminář pro pedagogy – tématika lidských práv, Varianty, Lipka</a:t>
            </a:r>
          </a:p>
          <a:p>
            <a:r>
              <a:rPr lang="cs-CZ" baseline="0" dirty="0" smtClean="0"/>
              <a:t>Konference EVVO –Hradec Králové, SEVER</a:t>
            </a:r>
          </a:p>
          <a:p>
            <a:r>
              <a:rPr lang="cs-CZ" b="1" baseline="0" dirty="0" smtClean="0"/>
              <a:t>Projektové dny na školách</a:t>
            </a:r>
            <a:r>
              <a:rPr lang="cs-CZ" baseline="0" dirty="0" smtClean="0"/>
              <a:t>, České Švýcarsko o.p.s.</a:t>
            </a:r>
          </a:p>
          <a:p>
            <a:r>
              <a:rPr lang="cs-CZ" baseline="0" dirty="0" smtClean="0"/>
              <a:t>Dny otevřených dveří, NIDV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51ED-56CA-4A65-9286-4F83F481B2B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27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9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09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02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23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6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61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27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0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82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26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8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68F3-A7B9-4531-B8B3-203702CD107D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313F7-EBFE-4541-B049-897A65D9A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6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nirozvojovevzdelavani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376263"/>
          </a:xfrm>
        </p:spPr>
        <p:txBody>
          <a:bodyPr>
            <a:normAutofit/>
          </a:bodyPr>
          <a:lstStyle/>
          <a:p>
            <a:r>
              <a:rPr lang="cs-CZ" dirty="0" smtClean="0"/>
              <a:t>Možnosti začleňování globálního rozvojového vzdělávání do výuky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6596" y="3501009"/>
            <a:ext cx="6051748" cy="1368152"/>
          </a:xfrm>
        </p:spPr>
        <p:txBody>
          <a:bodyPr/>
          <a:lstStyle/>
          <a:p>
            <a:r>
              <a:rPr lang="cs-CZ" dirty="0" smtClean="0"/>
              <a:t>Konference GRV, Praha</a:t>
            </a:r>
          </a:p>
          <a:p>
            <a:r>
              <a:rPr lang="cs-CZ" dirty="0" smtClean="0"/>
              <a:t>Petra </a:t>
            </a:r>
            <a:r>
              <a:rPr lang="cs-CZ" dirty="0" err="1" smtClean="0"/>
              <a:t>Gajová</a:t>
            </a:r>
            <a:r>
              <a:rPr lang="cs-CZ" dirty="0" smtClean="0"/>
              <a:t>, ARPOK, o. p. s.</a:t>
            </a:r>
          </a:p>
          <a:p>
            <a:endParaRPr lang="cs-CZ" dirty="0"/>
          </a:p>
        </p:txBody>
      </p:sp>
      <p:pic>
        <p:nvPicPr>
          <p:cNvPr id="1026" name="Picture 2" descr="W:\02_Dokumenty\loga\ARPOK\logo_arpok_COLOR_N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57192"/>
            <a:ext cx="11811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věnující se GRV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 numCol="2">
            <a:normAutofit/>
          </a:bodyPr>
          <a:lstStyle/>
          <a:p>
            <a:r>
              <a:rPr lang="cs-CZ" sz="2800" dirty="0" smtClean="0"/>
              <a:t>ADRA</a:t>
            </a:r>
          </a:p>
          <a:p>
            <a:r>
              <a:rPr lang="cs-CZ" sz="2800" dirty="0" smtClean="0"/>
              <a:t>ARPOK</a:t>
            </a:r>
          </a:p>
          <a:p>
            <a:r>
              <a:rPr lang="cs-CZ" sz="2800" dirty="0" smtClean="0"/>
              <a:t>CHARITA ČR</a:t>
            </a:r>
          </a:p>
          <a:p>
            <a:r>
              <a:rPr lang="cs-CZ" sz="2800" dirty="0" smtClean="0"/>
              <a:t>CASSIOPEIA</a:t>
            </a:r>
          </a:p>
          <a:p>
            <a:r>
              <a:rPr lang="cs-CZ" sz="2800" dirty="0" smtClean="0"/>
              <a:t>DIAKONIE ČCE</a:t>
            </a:r>
          </a:p>
          <a:p>
            <a:r>
              <a:rPr lang="cs-CZ" sz="2800" dirty="0" smtClean="0"/>
              <a:t>EDUCON</a:t>
            </a:r>
          </a:p>
          <a:p>
            <a:r>
              <a:rPr lang="cs-CZ" sz="2800" dirty="0" smtClean="0"/>
              <a:t>INEX</a:t>
            </a:r>
          </a:p>
          <a:p>
            <a:r>
              <a:rPr lang="cs-CZ" sz="2800" dirty="0" smtClean="0"/>
              <a:t>ČLOVĚK V TÍSNI (VARIANTY, JEDEN SVĚT NA ŠKOLÁCH)</a:t>
            </a:r>
          </a:p>
          <a:p>
            <a:r>
              <a:rPr lang="cs-CZ" sz="2800" dirty="0" smtClean="0"/>
              <a:t>MULTIKULTURNÍ CENTRUM PRAHA</a:t>
            </a:r>
          </a:p>
          <a:p>
            <a:r>
              <a:rPr lang="cs-CZ" sz="2800" dirty="0" smtClean="0"/>
              <a:t>M.O.S.T.</a:t>
            </a:r>
          </a:p>
          <a:p>
            <a:r>
              <a:rPr lang="cs-CZ" sz="2800" dirty="0" smtClean="0"/>
              <a:t>NAZEMI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55976" y="5445224"/>
            <a:ext cx="44644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Aktuální informace na webech jednotlivých organizací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nabízejí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výukové programy pro žáky</a:t>
            </a:r>
          </a:p>
          <a:p>
            <a:r>
              <a:rPr lang="cs-CZ" sz="3600" dirty="0" smtClean="0"/>
              <a:t>semináře pro učitele</a:t>
            </a:r>
          </a:p>
          <a:p>
            <a:r>
              <a:rPr lang="cs-CZ" sz="3600" dirty="0" smtClean="0"/>
              <a:t>kurzy kritického myšlení</a:t>
            </a:r>
          </a:p>
          <a:p>
            <a:r>
              <a:rPr lang="cs-CZ" sz="3600" dirty="0" smtClean="0"/>
              <a:t>konference</a:t>
            </a:r>
          </a:p>
          <a:p>
            <a:r>
              <a:rPr lang="cs-CZ" sz="3600" dirty="0" smtClean="0"/>
              <a:t>panelové diskuze</a:t>
            </a:r>
          </a:p>
          <a:p>
            <a:r>
              <a:rPr lang="cs-CZ" sz="3600" dirty="0" smtClean="0"/>
              <a:t>konzultace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W:\03_Fotky_naše\2014\GEW\IMG_6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834492" cy="18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W:\03_Fotky_naše\2014\Svět v jednom dni\FOTO LŠ 2014_Jezírko\DSCN4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014104" cy="22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nabízejí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spolupráci se zahraničními organizacemi</a:t>
            </a:r>
          </a:p>
          <a:p>
            <a:r>
              <a:rPr lang="cs-CZ" dirty="0" smtClean="0"/>
              <a:t>nové výukové metody</a:t>
            </a:r>
          </a:p>
          <a:p>
            <a:pPr lvl="2"/>
            <a:r>
              <a:rPr lang="cs-CZ" dirty="0" smtClean="0"/>
              <a:t>Filozofie pro děti (Varianty)</a:t>
            </a:r>
          </a:p>
          <a:p>
            <a:pPr lvl="2"/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Storylines</a:t>
            </a:r>
            <a:r>
              <a:rPr lang="cs-CZ" dirty="0" smtClean="0"/>
              <a:t> (</a:t>
            </a:r>
            <a:r>
              <a:rPr lang="cs-CZ" dirty="0" err="1" smtClean="0"/>
              <a:t>NaZemi</a:t>
            </a:r>
            <a:r>
              <a:rPr lang="cs-CZ" dirty="0" smtClean="0"/>
              <a:t>)</a:t>
            </a:r>
          </a:p>
          <a:p>
            <a:r>
              <a:rPr lang="cs-CZ" dirty="0" smtClean="0"/>
              <a:t>GRV publikace</a:t>
            </a:r>
          </a:p>
          <a:p>
            <a:r>
              <a:rPr lang="cs-CZ" dirty="0" smtClean="0"/>
              <a:t>příklady dobré praxe</a:t>
            </a:r>
          </a:p>
          <a:p>
            <a:r>
              <a:rPr lang="cs-CZ" dirty="0" smtClean="0"/>
              <a:t>zajímavé odkazy ke GRV</a:t>
            </a:r>
            <a:endParaRPr lang="cs-CZ" dirty="0"/>
          </a:p>
        </p:txBody>
      </p:sp>
      <p:pic>
        <p:nvPicPr>
          <p:cNvPr id="3074" name="Picture 2" descr="W:\01_slozky_jednotl_pracovniku\PetraG\IMG_0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01_slozky_jednotl_pracovniku\PetraG\IMG_0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269979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nabízejí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43528" cy="54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355976" y="60932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hlinkClick r:id="rId3"/>
              </a:rPr>
              <a:t>www.globalnirozvojovevzdelavani.cz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46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7"/>
            <a:ext cx="7619492" cy="609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Týden globálního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zapojena řada českých neziskových organizací</a:t>
            </a:r>
          </a:p>
          <a:p>
            <a:r>
              <a:rPr lang="cs-CZ" dirty="0" smtClean="0"/>
              <a:t>probíhá každý rok, vždy jiné téma</a:t>
            </a:r>
          </a:p>
          <a:p>
            <a:pPr lvl="1"/>
            <a:r>
              <a:rPr lang="cs-CZ" dirty="0" smtClean="0"/>
              <a:t>diskuze, promítání, výstavy, přednášky aj. 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Možnost zapojení škol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pořádání akcí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realizace výukových programů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výtvarné soutěže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233042" cy="26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592288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0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274</Words>
  <Application>Microsoft Office PowerPoint</Application>
  <PresentationFormat>Předvádění na obrazovce (4:3)</PresentationFormat>
  <Paragraphs>56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Možnosti začleňování globálního rozvojového vzdělávání do výuky</vt:lpstr>
      <vt:lpstr>Organizace věnující se GRV</vt:lpstr>
      <vt:lpstr>Co nabízejí</vt:lpstr>
      <vt:lpstr>Co nabízejí</vt:lpstr>
      <vt:lpstr>Co nabízejí</vt:lpstr>
      <vt:lpstr>Prezentace aplikace PowerPoint</vt:lpstr>
      <vt:lpstr>Týden globálního vzdělávání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začleňování GRV do výuky</dc:title>
  <dc:creator>Windows User</dc:creator>
  <cp:lastModifiedBy>Dita VILLASECA-BERGEYRE-KUBÍKOVÁ</cp:lastModifiedBy>
  <cp:revision>14</cp:revision>
  <dcterms:created xsi:type="dcterms:W3CDTF">2015-11-05T11:50:33Z</dcterms:created>
  <dcterms:modified xsi:type="dcterms:W3CDTF">2015-11-30T14:56:16Z</dcterms:modified>
</cp:coreProperties>
</file>