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96" r:id="rId2"/>
    <p:sldId id="420" r:id="rId3"/>
    <p:sldId id="427" r:id="rId4"/>
    <p:sldId id="409" r:id="rId5"/>
    <p:sldId id="416" r:id="rId6"/>
    <p:sldId id="417" r:id="rId7"/>
    <p:sldId id="423" r:id="rId8"/>
    <p:sldId id="424" r:id="rId9"/>
    <p:sldId id="426" r:id="rId10"/>
    <p:sldId id="425" r:id="rId11"/>
    <p:sldId id="411" r:id="rId12"/>
    <p:sldId id="412" r:id="rId13"/>
    <p:sldId id="421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CC00"/>
    <a:srgbClr val="005CA8"/>
    <a:srgbClr val="0065B8"/>
    <a:srgbClr val="004AB8"/>
    <a:srgbClr val="1171FF"/>
    <a:srgbClr val="FF5050"/>
    <a:srgbClr val="FDF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478" autoAdjust="0"/>
  </p:normalViewPr>
  <p:slideViewPr>
    <p:cSldViewPr>
      <p:cViewPr varScale="1">
        <p:scale>
          <a:sx n="115" d="100"/>
          <a:sy n="115" d="100"/>
        </p:scale>
        <p:origin x="1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59845666573222"/>
          <c:y val="2.5946156131018274E-2"/>
          <c:w val="0.56739060090126869"/>
          <c:h val="0.92561510004590497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15D6B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</c:dPt>
          <c:dLbls>
            <c:dLbl>
              <c:idx val="0"/>
              <c:layout>
                <c:manualLayout>
                  <c:x val="6.6356527357989928E-2"/>
                  <c:y val="-1.5199487039616561E-2"/>
                </c:manualLayout>
              </c:layout>
              <c:spPr/>
              <c:txPr>
                <a:bodyPr/>
                <a:lstStyle/>
                <a:p>
                  <a:pPr>
                    <a:defRPr sz="1052" b="1"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718660975916182E-2"/>
                  <c:y val="0.10569121897737484"/>
                </c:manualLayout>
              </c:layout>
              <c:spPr/>
              <c:txPr>
                <a:bodyPr/>
                <a:lstStyle/>
                <a:p>
                  <a:pPr>
                    <a:defRPr sz="1052" b="1"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864371918320376E-2"/>
                  <c:y val="0.16269033650242637"/>
                </c:manualLayout>
              </c:layout>
              <c:spPr/>
              <c:txPr>
                <a:bodyPr/>
                <a:lstStyle/>
                <a:p>
                  <a:pPr>
                    <a:defRPr sz="1052" b="1"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660974349800424E-2"/>
                  <c:y val="0.11840748978911718"/>
                </c:manualLayout>
              </c:layout>
              <c:spPr/>
              <c:txPr>
                <a:bodyPr/>
                <a:lstStyle/>
                <a:p>
                  <a:pPr>
                    <a:defRPr lang="cs-CZ" sz="1052" b="1" noProof="0"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083711261281635"/>
                  <c:y val="3.3863926492715392E-2"/>
                </c:manualLayout>
              </c:layout>
              <c:spPr/>
              <c:txPr>
                <a:bodyPr/>
                <a:lstStyle/>
                <a:p>
                  <a:pPr>
                    <a:defRPr sz="1052" b="1"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568860041079333"/>
                  <c:y val="-5.0619849579773266E-2"/>
                </c:manualLayout>
              </c:layout>
              <c:spPr/>
              <c:txPr>
                <a:bodyPr/>
                <a:lstStyle/>
                <a:p>
                  <a:pPr>
                    <a:defRPr sz="1052" b="1"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341953576818913E-3"/>
                  <c:y val="-5.4869980827910218E-2"/>
                </c:manualLayout>
              </c:layout>
              <c:spPr/>
              <c:txPr>
                <a:bodyPr/>
                <a:lstStyle/>
                <a:p>
                  <a:pPr>
                    <a:defRPr sz="1052" b="1"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365420227760629"/>
                  <c:y val="-1.4868418284704551E-2"/>
                </c:manualLayout>
              </c:layout>
              <c:spPr/>
              <c:txPr>
                <a:bodyPr/>
                <a:lstStyle/>
                <a:p>
                  <a:pPr>
                    <a:defRPr sz="1052" b="1"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727">
                <a:noFill/>
              </a:ln>
            </c:spPr>
            <c:txPr>
              <a:bodyPr/>
              <a:lstStyle/>
              <a:p>
                <a:pPr>
                  <a:defRPr sz="1052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авиация</c:v>
                </c:pt>
                <c:pt idx="1">
                  <c:v>космонавтика</c:v>
                </c:pt>
                <c:pt idx="2">
                  <c:v>транспорт</c:v>
                </c:pt>
                <c:pt idx="3">
                  <c:v>oборона и безопасность</c:v>
                </c:pt>
                <c:pt idx="4">
                  <c:v>энергетика</c:v>
                </c:pt>
                <c:pt idx="5">
                  <c:v>строительство</c:v>
                </c:pt>
                <c:pt idx="6">
                  <c:v>другие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143.1</c:v>
                </c:pt>
                <c:pt idx="1">
                  <c:v>15.3</c:v>
                </c:pt>
                <c:pt idx="2">
                  <c:v>17.399999999999999</c:v>
                </c:pt>
                <c:pt idx="3">
                  <c:v>4.2</c:v>
                </c:pt>
                <c:pt idx="4">
                  <c:v>16.3</c:v>
                </c:pt>
                <c:pt idx="5">
                  <c:v>5.57</c:v>
                </c:pt>
                <c:pt idx="6">
                  <c:v>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727">
          <a:noFill/>
        </a:ln>
      </c:spPr>
    </c:plotArea>
    <c:plotVisOnly val="1"/>
    <c:dispBlanksAs val="zero"/>
    <c:showDLblsOverMax val="0"/>
  </c:chart>
  <c:txPr>
    <a:bodyPr/>
    <a:lstStyle/>
    <a:p>
      <a:pPr>
        <a:defRPr sz="189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2.460061936460721E-2"/>
                  <c:y val="0.12088002108976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3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/>
                      <a:t>Чехия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3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4F4EE8-114B-4BF0-B6CA-22C5C3677C50}" type="PERCENTAGE">
                      <a:rPr lang="en-US" sz="1400" b="1" baseline="0" smtClean="0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30" b="1" i="0" u="none" strike="noStrike" kern="1200" baseline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[PROCENTO]</a:t>
                    </a:fld>
                    <a:endParaRPr lang="cs-CZ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33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15525461709931"/>
                      <c:h val="0.307829567127087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9877876817105786E-2"/>
                  <c:y val="-8.26268106120141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>
                        <a:effectLst/>
                      </a:rPr>
                      <a:t>за рубежом</a:t>
                    </a:r>
                    <a:r>
                      <a:rPr lang="ru-RU" sz="1400" baseline="0" dirty="0"/>
                      <a:t>
</a:t>
                    </a:r>
                    <a:fld id="{A6B4535A-93AB-4160-8A81-5B4BE21D14B7}" type="PERCENTAGE">
                      <a:rPr lang="en-US" sz="1400" baseline="0"/>
                      <a:pPr>
                        <a:defRPr/>
                      </a:pPr>
                      <a:t>[PROCENTO]</a:t>
                    </a:fld>
                    <a:endParaRPr lang="ru-RU" sz="1400" baseline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72342389307168"/>
                      <c:h val="0.3890975139732864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CZ</c:v>
                </c:pt>
                <c:pt idx="1">
                  <c:v>Abroad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CF5DC-22A7-4BD2-9852-22C0AFBA1772}" type="doc">
      <dgm:prSet loTypeId="urn:microsoft.com/office/officeart/2005/8/layout/cycle2" loCatId="cycle" qsTypeId="urn:microsoft.com/office/officeart/2005/8/quickstyle/3d9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54074CE-D9A6-46C7-8BCE-2FDCA373B7E7}">
      <dgm:prSet phldrT="[Text]"/>
      <dgm:spPr/>
      <dgm:t>
        <a:bodyPr/>
        <a:lstStyle/>
        <a:p>
          <a:r>
            <a:rPr lang="ru-RU" dirty="0" smtClean="0"/>
            <a:t>ДУМАТЬ</a:t>
          </a:r>
          <a:endParaRPr lang="en-US" dirty="0"/>
        </a:p>
      </dgm:t>
    </dgm:pt>
    <dgm:pt modelId="{BC900E27-8F32-4236-9A64-9D4B87520CB5}" type="parTrans" cxnId="{285E7C74-D10B-4858-963E-33A694F4A7FA}">
      <dgm:prSet/>
      <dgm:spPr/>
      <dgm:t>
        <a:bodyPr/>
        <a:lstStyle/>
        <a:p>
          <a:endParaRPr lang="en-US"/>
        </a:p>
      </dgm:t>
    </dgm:pt>
    <dgm:pt modelId="{D2AFD9C8-66B1-43F4-8AAB-D37BE17D4A4A}" type="sibTrans" cxnId="{285E7C74-D10B-4858-963E-33A694F4A7FA}">
      <dgm:prSet/>
      <dgm:spPr/>
      <dgm:t>
        <a:bodyPr/>
        <a:lstStyle/>
        <a:p>
          <a:endParaRPr lang="en-US"/>
        </a:p>
      </dgm:t>
    </dgm:pt>
    <dgm:pt modelId="{2237205F-C0F2-4B9D-97A4-BE473BACDBB1}">
      <dgm:prSet phldrT="[Text]"/>
      <dgm:spPr/>
      <dgm:t>
        <a:bodyPr/>
        <a:lstStyle/>
        <a:p>
          <a:r>
            <a:rPr lang="ru-RU" dirty="0" smtClean="0"/>
            <a:t>ГЕНЕРИРОВАТЬ</a:t>
          </a:r>
          <a:endParaRPr lang="en-US" dirty="0"/>
        </a:p>
      </dgm:t>
    </dgm:pt>
    <dgm:pt modelId="{58CCAE37-42C4-46C8-8AFC-F8C87B4D5608}" type="parTrans" cxnId="{840727B7-14A5-4031-AF67-4DEC8A6FE63E}">
      <dgm:prSet/>
      <dgm:spPr/>
      <dgm:t>
        <a:bodyPr/>
        <a:lstStyle/>
        <a:p>
          <a:endParaRPr lang="en-US"/>
        </a:p>
      </dgm:t>
    </dgm:pt>
    <dgm:pt modelId="{9F3ADF67-6CD2-48BC-8F6F-C57CBFD6DB71}" type="sibTrans" cxnId="{840727B7-14A5-4031-AF67-4DEC8A6FE63E}">
      <dgm:prSet/>
      <dgm:spPr/>
      <dgm:t>
        <a:bodyPr/>
        <a:lstStyle/>
        <a:p>
          <a:endParaRPr lang="en-US"/>
        </a:p>
      </dgm:t>
    </dgm:pt>
    <dgm:pt modelId="{B4A4E096-C4EF-4810-8EEF-C2F05BFD5855}">
      <dgm:prSet phldrT="[Text]"/>
      <dgm:spPr/>
      <dgm:t>
        <a:bodyPr/>
        <a:lstStyle/>
        <a:p>
          <a:r>
            <a:rPr lang="ru-RU" dirty="0" smtClean="0"/>
            <a:t>ПРОВЕРЯТЬ</a:t>
          </a:r>
          <a:endParaRPr lang="en-US" dirty="0"/>
        </a:p>
      </dgm:t>
    </dgm:pt>
    <dgm:pt modelId="{79DCD017-D339-48D9-9665-FFD99B657E1D}" type="parTrans" cxnId="{1D48BA55-777F-4E68-B359-8E69E8B4F959}">
      <dgm:prSet/>
      <dgm:spPr/>
      <dgm:t>
        <a:bodyPr/>
        <a:lstStyle/>
        <a:p>
          <a:endParaRPr lang="en-US"/>
        </a:p>
      </dgm:t>
    </dgm:pt>
    <dgm:pt modelId="{78C51265-2A28-4389-9978-B830AF48D5F4}" type="sibTrans" cxnId="{1D48BA55-777F-4E68-B359-8E69E8B4F959}">
      <dgm:prSet/>
      <dgm:spPr/>
      <dgm:t>
        <a:bodyPr/>
        <a:lstStyle/>
        <a:p>
          <a:endParaRPr lang="en-US"/>
        </a:p>
      </dgm:t>
    </dgm:pt>
    <dgm:pt modelId="{4E047B08-04F3-4CEA-9AD4-58626BBBD6FA}">
      <dgm:prSet phldrT="[Text]"/>
      <dgm:spPr>
        <a:solidFill>
          <a:srgbClr val="99CC00"/>
        </a:solidFill>
      </dgm:spPr>
      <dgm:t>
        <a:bodyPr/>
        <a:lstStyle/>
        <a:p>
          <a:r>
            <a:rPr lang="ru-RU" dirty="0" smtClean="0"/>
            <a:t>РЕАЛЬНАЯ ЖИЗНЬ</a:t>
          </a:r>
          <a:endParaRPr lang="en-US" b="0" dirty="0"/>
        </a:p>
      </dgm:t>
    </dgm:pt>
    <dgm:pt modelId="{6CC9C32F-D232-40FB-9A53-25A6BC7F1CE7}" type="parTrans" cxnId="{D703697A-34E2-4922-8C4A-D17B0330FF95}">
      <dgm:prSet/>
      <dgm:spPr/>
      <dgm:t>
        <a:bodyPr/>
        <a:lstStyle/>
        <a:p>
          <a:endParaRPr lang="en-US"/>
        </a:p>
      </dgm:t>
    </dgm:pt>
    <dgm:pt modelId="{21EA64E8-B1DC-48ED-80B3-F9003AC38035}" type="sibTrans" cxnId="{D703697A-34E2-4922-8C4A-D17B0330FF95}">
      <dgm:prSet/>
      <dgm:spPr/>
      <dgm:t>
        <a:bodyPr/>
        <a:lstStyle/>
        <a:p>
          <a:endParaRPr lang="en-US"/>
        </a:p>
      </dgm:t>
    </dgm:pt>
    <dgm:pt modelId="{A94E24CE-433F-4E48-A5CB-5C793D70F27E}" type="pres">
      <dgm:prSet presAssocID="{F2DCF5DC-22A7-4BD2-9852-22C0AFBA17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84E79-36B4-4C65-B985-A491E0F59C19}" type="pres">
      <dgm:prSet presAssocID="{D54074CE-D9A6-46C7-8BCE-2FDCA373B7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EBDA6-6508-41B0-8F26-8E839199FB54}" type="pres">
      <dgm:prSet presAssocID="{D2AFD9C8-66B1-43F4-8AAB-D37BE17D4A4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C87A8A-1A21-4D35-9A78-69EA33D289B7}" type="pres">
      <dgm:prSet presAssocID="{D2AFD9C8-66B1-43F4-8AAB-D37BE17D4A4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B812EAD-4EF0-46B1-A3AA-2E8E6E666A5C}" type="pres">
      <dgm:prSet presAssocID="{2237205F-C0F2-4B9D-97A4-BE473BACDB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B87EA-5FCC-49D0-A65E-8F8242815303}" type="pres">
      <dgm:prSet presAssocID="{9F3ADF67-6CD2-48BC-8F6F-C57CBFD6DB7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0E41B65-2440-4A18-8A1E-2C2D9307949A}" type="pres">
      <dgm:prSet presAssocID="{9F3ADF67-6CD2-48BC-8F6F-C57CBFD6DB7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D6ED0A7-C987-4317-8853-83E1A3C616A9}" type="pres">
      <dgm:prSet presAssocID="{B4A4E096-C4EF-4810-8EEF-C2F05BFD585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B83EA-5FA5-45BB-AE98-583F86CB8ED6}" type="pres">
      <dgm:prSet presAssocID="{78C51265-2A28-4389-9978-B830AF48D5F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8C535BB-8CBE-4F22-AE2A-AC93E2112CD2}" type="pres">
      <dgm:prSet presAssocID="{78C51265-2A28-4389-9978-B830AF48D5F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9F9BE46-6BD7-4E41-AE0F-8A459F75658E}" type="pres">
      <dgm:prSet presAssocID="{4E047B08-04F3-4CEA-9AD4-58626BBBD6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D916A-8A0D-4D66-93EC-FBCA6228820B}" type="pres">
      <dgm:prSet presAssocID="{21EA64E8-B1DC-48ED-80B3-F9003AC3803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F78E512-E059-4976-8BDC-08198A993536}" type="pres">
      <dgm:prSet presAssocID="{21EA64E8-B1DC-48ED-80B3-F9003AC3803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8C63839-28AE-42C4-9158-7CF4A5524965}" type="presOf" srcId="{D54074CE-D9A6-46C7-8BCE-2FDCA373B7E7}" destId="{BFA84E79-36B4-4C65-B985-A491E0F59C19}" srcOrd="0" destOrd="0" presId="urn:microsoft.com/office/officeart/2005/8/layout/cycle2"/>
    <dgm:cxn modelId="{FBD137EB-956D-4240-9894-B9A6A295CEA5}" type="presOf" srcId="{F2DCF5DC-22A7-4BD2-9852-22C0AFBA1772}" destId="{A94E24CE-433F-4E48-A5CB-5C793D70F27E}" srcOrd="0" destOrd="0" presId="urn:microsoft.com/office/officeart/2005/8/layout/cycle2"/>
    <dgm:cxn modelId="{5FEF64F2-BC6E-49BC-9EDB-90F671FA24C3}" type="presOf" srcId="{78C51265-2A28-4389-9978-B830AF48D5F4}" destId="{58C535BB-8CBE-4F22-AE2A-AC93E2112CD2}" srcOrd="1" destOrd="0" presId="urn:microsoft.com/office/officeart/2005/8/layout/cycle2"/>
    <dgm:cxn modelId="{1D48BA55-777F-4E68-B359-8E69E8B4F959}" srcId="{F2DCF5DC-22A7-4BD2-9852-22C0AFBA1772}" destId="{B4A4E096-C4EF-4810-8EEF-C2F05BFD5855}" srcOrd="2" destOrd="0" parTransId="{79DCD017-D339-48D9-9665-FFD99B657E1D}" sibTransId="{78C51265-2A28-4389-9978-B830AF48D5F4}"/>
    <dgm:cxn modelId="{6C2B69CA-A6E0-4699-89F8-BF5DA0AF2BAB}" type="presOf" srcId="{78C51265-2A28-4389-9978-B830AF48D5F4}" destId="{915B83EA-5FA5-45BB-AE98-583F86CB8ED6}" srcOrd="0" destOrd="0" presId="urn:microsoft.com/office/officeart/2005/8/layout/cycle2"/>
    <dgm:cxn modelId="{E15939C8-9156-4D77-88C2-76798EA728EC}" type="presOf" srcId="{D2AFD9C8-66B1-43F4-8AAB-D37BE17D4A4A}" destId="{44C87A8A-1A21-4D35-9A78-69EA33D289B7}" srcOrd="1" destOrd="0" presId="urn:microsoft.com/office/officeart/2005/8/layout/cycle2"/>
    <dgm:cxn modelId="{157A486C-5AE9-4BC7-A279-82090550825C}" type="presOf" srcId="{21EA64E8-B1DC-48ED-80B3-F9003AC38035}" destId="{30BD916A-8A0D-4D66-93EC-FBCA6228820B}" srcOrd="0" destOrd="0" presId="urn:microsoft.com/office/officeart/2005/8/layout/cycle2"/>
    <dgm:cxn modelId="{3C2A09DF-9D1A-42A8-8CB8-53DD65DFCC51}" type="presOf" srcId="{21EA64E8-B1DC-48ED-80B3-F9003AC38035}" destId="{6F78E512-E059-4976-8BDC-08198A993536}" srcOrd="1" destOrd="0" presId="urn:microsoft.com/office/officeart/2005/8/layout/cycle2"/>
    <dgm:cxn modelId="{285E7C74-D10B-4858-963E-33A694F4A7FA}" srcId="{F2DCF5DC-22A7-4BD2-9852-22C0AFBA1772}" destId="{D54074CE-D9A6-46C7-8BCE-2FDCA373B7E7}" srcOrd="0" destOrd="0" parTransId="{BC900E27-8F32-4236-9A64-9D4B87520CB5}" sibTransId="{D2AFD9C8-66B1-43F4-8AAB-D37BE17D4A4A}"/>
    <dgm:cxn modelId="{8CA995B2-6B67-401F-B51A-A22B4289420E}" type="presOf" srcId="{9F3ADF67-6CD2-48BC-8F6F-C57CBFD6DB71}" destId="{BADB87EA-5FCC-49D0-A65E-8F8242815303}" srcOrd="0" destOrd="0" presId="urn:microsoft.com/office/officeart/2005/8/layout/cycle2"/>
    <dgm:cxn modelId="{28677C54-E22B-4EAE-BED0-1195FA221691}" type="presOf" srcId="{D2AFD9C8-66B1-43F4-8AAB-D37BE17D4A4A}" destId="{F93EBDA6-6508-41B0-8F26-8E839199FB54}" srcOrd="0" destOrd="0" presId="urn:microsoft.com/office/officeart/2005/8/layout/cycle2"/>
    <dgm:cxn modelId="{1D45DE64-9A69-4D68-B086-3F896F16FBBF}" type="presOf" srcId="{9F3ADF67-6CD2-48BC-8F6F-C57CBFD6DB71}" destId="{10E41B65-2440-4A18-8A1E-2C2D9307949A}" srcOrd="1" destOrd="0" presId="urn:microsoft.com/office/officeart/2005/8/layout/cycle2"/>
    <dgm:cxn modelId="{D703697A-34E2-4922-8C4A-D17B0330FF95}" srcId="{F2DCF5DC-22A7-4BD2-9852-22C0AFBA1772}" destId="{4E047B08-04F3-4CEA-9AD4-58626BBBD6FA}" srcOrd="3" destOrd="0" parTransId="{6CC9C32F-D232-40FB-9A53-25A6BC7F1CE7}" sibTransId="{21EA64E8-B1DC-48ED-80B3-F9003AC38035}"/>
    <dgm:cxn modelId="{4D8BE727-F54B-4355-8714-BEC718FFFDB8}" type="presOf" srcId="{B4A4E096-C4EF-4810-8EEF-C2F05BFD5855}" destId="{DD6ED0A7-C987-4317-8853-83E1A3C616A9}" srcOrd="0" destOrd="0" presId="urn:microsoft.com/office/officeart/2005/8/layout/cycle2"/>
    <dgm:cxn modelId="{E47FCC85-DAB2-49E8-B070-7A7411660BA0}" type="presOf" srcId="{2237205F-C0F2-4B9D-97A4-BE473BACDBB1}" destId="{1B812EAD-4EF0-46B1-A3AA-2E8E6E666A5C}" srcOrd="0" destOrd="0" presId="urn:microsoft.com/office/officeart/2005/8/layout/cycle2"/>
    <dgm:cxn modelId="{840727B7-14A5-4031-AF67-4DEC8A6FE63E}" srcId="{F2DCF5DC-22A7-4BD2-9852-22C0AFBA1772}" destId="{2237205F-C0F2-4B9D-97A4-BE473BACDBB1}" srcOrd="1" destOrd="0" parTransId="{58CCAE37-42C4-46C8-8AFC-F8C87B4D5608}" sibTransId="{9F3ADF67-6CD2-48BC-8F6F-C57CBFD6DB71}"/>
    <dgm:cxn modelId="{8636E40E-82E1-488B-9497-B37B20D99DD1}" type="presOf" srcId="{4E047B08-04F3-4CEA-9AD4-58626BBBD6FA}" destId="{F9F9BE46-6BD7-4E41-AE0F-8A459F75658E}" srcOrd="0" destOrd="0" presId="urn:microsoft.com/office/officeart/2005/8/layout/cycle2"/>
    <dgm:cxn modelId="{EF3A6D45-BFA8-45EB-9099-C6D9FD7C9974}" type="presParOf" srcId="{A94E24CE-433F-4E48-A5CB-5C793D70F27E}" destId="{BFA84E79-36B4-4C65-B985-A491E0F59C19}" srcOrd="0" destOrd="0" presId="urn:microsoft.com/office/officeart/2005/8/layout/cycle2"/>
    <dgm:cxn modelId="{116FBC53-C59E-480F-A8EB-6610B2D6C6C1}" type="presParOf" srcId="{A94E24CE-433F-4E48-A5CB-5C793D70F27E}" destId="{F93EBDA6-6508-41B0-8F26-8E839199FB54}" srcOrd="1" destOrd="0" presId="urn:microsoft.com/office/officeart/2005/8/layout/cycle2"/>
    <dgm:cxn modelId="{B66A85F9-D8D7-458A-961E-66D7055B8F0B}" type="presParOf" srcId="{F93EBDA6-6508-41B0-8F26-8E839199FB54}" destId="{44C87A8A-1A21-4D35-9A78-69EA33D289B7}" srcOrd="0" destOrd="0" presId="urn:microsoft.com/office/officeart/2005/8/layout/cycle2"/>
    <dgm:cxn modelId="{76F8542C-4F8E-4751-B9C0-2770D14AC547}" type="presParOf" srcId="{A94E24CE-433F-4E48-A5CB-5C793D70F27E}" destId="{1B812EAD-4EF0-46B1-A3AA-2E8E6E666A5C}" srcOrd="2" destOrd="0" presId="urn:microsoft.com/office/officeart/2005/8/layout/cycle2"/>
    <dgm:cxn modelId="{51529716-9798-4E3F-ACEE-E5BC3FF6E9E3}" type="presParOf" srcId="{A94E24CE-433F-4E48-A5CB-5C793D70F27E}" destId="{BADB87EA-5FCC-49D0-A65E-8F8242815303}" srcOrd="3" destOrd="0" presId="urn:microsoft.com/office/officeart/2005/8/layout/cycle2"/>
    <dgm:cxn modelId="{EB12CB5E-5CBB-4FD0-8C39-1E5A5C21DD5A}" type="presParOf" srcId="{BADB87EA-5FCC-49D0-A65E-8F8242815303}" destId="{10E41B65-2440-4A18-8A1E-2C2D9307949A}" srcOrd="0" destOrd="0" presId="urn:microsoft.com/office/officeart/2005/8/layout/cycle2"/>
    <dgm:cxn modelId="{900681AE-BD2F-4904-80E4-4E8F343F2EDD}" type="presParOf" srcId="{A94E24CE-433F-4E48-A5CB-5C793D70F27E}" destId="{DD6ED0A7-C987-4317-8853-83E1A3C616A9}" srcOrd="4" destOrd="0" presId="urn:microsoft.com/office/officeart/2005/8/layout/cycle2"/>
    <dgm:cxn modelId="{2E7F1304-5AC8-4EC2-9169-A07F6E43F036}" type="presParOf" srcId="{A94E24CE-433F-4E48-A5CB-5C793D70F27E}" destId="{915B83EA-5FA5-45BB-AE98-583F86CB8ED6}" srcOrd="5" destOrd="0" presId="urn:microsoft.com/office/officeart/2005/8/layout/cycle2"/>
    <dgm:cxn modelId="{A7F9A26A-8962-4421-9CE0-D088F24C66D5}" type="presParOf" srcId="{915B83EA-5FA5-45BB-AE98-583F86CB8ED6}" destId="{58C535BB-8CBE-4F22-AE2A-AC93E2112CD2}" srcOrd="0" destOrd="0" presId="urn:microsoft.com/office/officeart/2005/8/layout/cycle2"/>
    <dgm:cxn modelId="{C69DCB3B-A28C-41E4-9E7B-F0AAEB58189A}" type="presParOf" srcId="{A94E24CE-433F-4E48-A5CB-5C793D70F27E}" destId="{F9F9BE46-6BD7-4E41-AE0F-8A459F75658E}" srcOrd="6" destOrd="0" presId="urn:microsoft.com/office/officeart/2005/8/layout/cycle2"/>
    <dgm:cxn modelId="{030A0DFC-1318-43C7-BAB7-637AEAA06C99}" type="presParOf" srcId="{A94E24CE-433F-4E48-A5CB-5C793D70F27E}" destId="{30BD916A-8A0D-4D66-93EC-FBCA6228820B}" srcOrd="7" destOrd="0" presId="urn:microsoft.com/office/officeart/2005/8/layout/cycle2"/>
    <dgm:cxn modelId="{FD2CAED0-2D28-4286-82BD-6629337DE2E2}" type="presParOf" srcId="{30BD916A-8A0D-4D66-93EC-FBCA6228820B}" destId="{6F78E512-E059-4976-8BDC-08198A9935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84E79-36B4-4C65-B985-A491E0F59C19}">
      <dsp:nvSpPr>
        <dsp:cNvPr id="0" name=""/>
        <dsp:cNvSpPr/>
      </dsp:nvSpPr>
      <dsp:spPr>
        <a:xfrm>
          <a:off x="3450458" y="745"/>
          <a:ext cx="2135578" cy="21355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ДУМАТЬ</a:t>
          </a:r>
          <a:endParaRPr lang="en-US" sz="1400" kern="1200" dirty="0"/>
        </a:p>
      </dsp:txBody>
      <dsp:txXfrm>
        <a:off x="3763206" y="313493"/>
        <a:ext cx="1510082" cy="1510082"/>
      </dsp:txXfrm>
    </dsp:sp>
    <dsp:sp modelId="{F93EBDA6-6508-41B0-8F26-8E839199FB54}">
      <dsp:nvSpPr>
        <dsp:cNvPr id="0" name=""/>
        <dsp:cNvSpPr/>
      </dsp:nvSpPr>
      <dsp:spPr>
        <a:xfrm rot="2700000">
          <a:off x="5356632" y="1829887"/>
          <a:ext cx="566694" cy="7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381529" y="1913931"/>
        <a:ext cx="396686" cy="432455"/>
      </dsp:txXfrm>
    </dsp:sp>
    <dsp:sp modelId="{1B812EAD-4EF0-46B1-A3AA-2E8E6E666A5C}">
      <dsp:nvSpPr>
        <dsp:cNvPr id="0" name=""/>
        <dsp:cNvSpPr/>
      </dsp:nvSpPr>
      <dsp:spPr>
        <a:xfrm>
          <a:off x="5716603" y="2266890"/>
          <a:ext cx="2135578" cy="21355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ГЕНЕРИРОВАТЬ</a:t>
          </a:r>
          <a:endParaRPr lang="en-US" sz="1400" kern="1200" dirty="0"/>
        </a:p>
      </dsp:txBody>
      <dsp:txXfrm>
        <a:off x="6029351" y="2579638"/>
        <a:ext cx="1510082" cy="1510082"/>
      </dsp:txXfrm>
    </dsp:sp>
    <dsp:sp modelId="{BADB87EA-5FCC-49D0-A65E-8F8242815303}">
      <dsp:nvSpPr>
        <dsp:cNvPr id="0" name=""/>
        <dsp:cNvSpPr/>
      </dsp:nvSpPr>
      <dsp:spPr>
        <a:xfrm rot="8100000">
          <a:off x="5379314" y="4096032"/>
          <a:ext cx="566694" cy="7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24425" y="4180076"/>
        <a:ext cx="396686" cy="432455"/>
      </dsp:txXfrm>
    </dsp:sp>
    <dsp:sp modelId="{DD6ED0A7-C987-4317-8853-83E1A3C616A9}">
      <dsp:nvSpPr>
        <dsp:cNvPr id="0" name=""/>
        <dsp:cNvSpPr/>
      </dsp:nvSpPr>
      <dsp:spPr>
        <a:xfrm>
          <a:off x="3450458" y="4533035"/>
          <a:ext cx="2135578" cy="21355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ПРОВЕРЯТЬ</a:t>
          </a:r>
          <a:endParaRPr lang="en-US" sz="1400" kern="1200" dirty="0"/>
        </a:p>
      </dsp:txBody>
      <dsp:txXfrm>
        <a:off x="3763206" y="4845783"/>
        <a:ext cx="1510082" cy="1510082"/>
      </dsp:txXfrm>
    </dsp:sp>
    <dsp:sp modelId="{915B83EA-5FA5-45BB-AE98-583F86CB8ED6}">
      <dsp:nvSpPr>
        <dsp:cNvPr id="0" name=""/>
        <dsp:cNvSpPr/>
      </dsp:nvSpPr>
      <dsp:spPr>
        <a:xfrm rot="13500000">
          <a:off x="3113169" y="4118714"/>
          <a:ext cx="566694" cy="7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258280" y="4322972"/>
        <a:ext cx="396686" cy="432455"/>
      </dsp:txXfrm>
    </dsp:sp>
    <dsp:sp modelId="{F9F9BE46-6BD7-4E41-AE0F-8A459F75658E}">
      <dsp:nvSpPr>
        <dsp:cNvPr id="0" name=""/>
        <dsp:cNvSpPr/>
      </dsp:nvSpPr>
      <dsp:spPr>
        <a:xfrm>
          <a:off x="1184313" y="2266890"/>
          <a:ext cx="2135578" cy="2135578"/>
        </a:xfrm>
        <a:prstGeom prst="ellipse">
          <a:avLst/>
        </a:prstGeom>
        <a:solidFill>
          <a:srgbClr val="99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РЕАЛЬНАЯ ЖИЗНЬ</a:t>
          </a:r>
          <a:endParaRPr lang="en-US" sz="1400" b="0" kern="1200" dirty="0"/>
        </a:p>
      </dsp:txBody>
      <dsp:txXfrm>
        <a:off x="1497061" y="2579638"/>
        <a:ext cx="1510082" cy="1510082"/>
      </dsp:txXfrm>
    </dsp:sp>
    <dsp:sp modelId="{30BD916A-8A0D-4D66-93EC-FBCA6228820B}">
      <dsp:nvSpPr>
        <dsp:cNvPr id="0" name=""/>
        <dsp:cNvSpPr/>
      </dsp:nvSpPr>
      <dsp:spPr>
        <a:xfrm rot="18900000">
          <a:off x="3090487" y="1852569"/>
          <a:ext cx="566694" cy="7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115384" y="2056827"/>
        <a:ext cx="396686" cy="432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C1D574-A5E0-4312-B06D-BE8B2448A57A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9C5A01-C10F-4854-88AE-C99781450A9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627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EAA402-D392-4ACF-920D-EA170DB63FF5}" type="slidenum">
              <a:rPr lang="en-US" altLang="cs-CZ"/>
              <a:pPr eaLnBrk="1" hangingPunct="1"/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0172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C4154C-85AF-4716-8326-D08AB939D791}" type="slidenum">
              <a:rPr lang="en-US" altLang="cs-CZ"/>
              <a:pPr eaLnBrk="1" hangingPunct="1"/>
              <a:t>11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39537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B69535-D216-4E1C-9EEB-5C8A585EB315}" type="slidenum">
              <a:rPr lang="en-US" altLang="cs-CZ"/>
              <a:pPr eaLnBrk="1" hangingPunct="1"/>
              <a:t>12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6178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9A15F8-7460-4743-B518-F52336626E42}" type="slidenum">
              <a:rPr lang="en-US" altLang="cs-CZ"/>
              <a:pPr eaLnBrk="1" hangingPunct="1"/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9380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7CE673-7130-4C74-A99C-BF4EC1CF7DDA}" type="slidenum">
              <a:rPr lang="en-US" altLang="cs-CZ"/>
              <a:pPr eaLnBrk="1" hangingPunct="1"/>
              <a:t>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2383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E2F3C6-607B-4EEB-B24F-C91361DA7768}" type="slidenum">
              <a:rPr lang="en-US" altLang="cs-CZ"/>
              <a:pPr eaLnBrk="1" hangingPunct="1"/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2472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B8308D-A8C2-4DCA-8DCA-36B275B7C781}" type="slidenum">
              <a:rPr lang="en-US" altLang="cs-CZ"/>
              <a:pPr eaLnBrk="1" hangingPunct="1"/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50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B8308D-A8C2-4DCA-8DCA-36B275B7C781}" type="slidenum">
              <a:rPr lang="en-US" altLang="cs-CZ"/>
              <a:pPr eaLnBrk="1" hangingPunct="1"/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18495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B8308D-A8C2-4DCA-8DCA-36B275B7C781}" type="slidenum">
              <a:rPr lang="en-US" altLang="cs-CZ"/>
              <a:pPr eaLnBrk="1" hangingPunct="1"/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9144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B8308D-A8C2-4DCA-8DCA-36B275B7C781}" type="slidenum">
              <a:rPr lang="en-US" altLang="cs-CZ"/>
              <a:pPr eaLnBrk="1" hangingPunct="1"/>
              <a:t>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7368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B8308D-A8C2-4DCA-8DCA-36B275B7C781}" type="slidenum">
              <a:rPr lang="en-US" altLang="cs-CZ"/>
              <a:pPr eaLnBrk="1" hangingPunct="1"/>
              <a:t>10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73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65C09-B301-4E86-9006-7CC6C162A2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40354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D1D66-03FA-4DC6-ABAF-978AACA68E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951441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6E93A-282A-4DAF-9875-8C358BFA3C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43747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6C645-FDC5-44DD-AF11-D0E8A19FF4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57066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3F84D-656E-4B81-987A-AA8A549FBF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65531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0CBE4-7759-49AD-BDDA-9930A114E7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1082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71C33-4A07-488F-8077-F9C5D5FAC9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36163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387FB-7922-4374-B297-F57EB38331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26365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74AF6-36E2-4A74-B391-E3B7616E96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7076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5061-5E62-455A-9D45-F818354071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3468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7B8E6-22FD-48F8-8735-907E65F67D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909197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171FF"/>
            </a:gs>
            <a:gs pos="39999">
              <a:srgbClr val="81C0FF"/>
            </a:gs>
            <a:gs pos="100000">
              <a:srgbClr val="81C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pl-PL"/>
              <a:t>Od výsledku k hodnocení a zase zpátky -28.6.2012</a:t>
            </a: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B78D1C-0AA8-4820-852D-E3A418D41D7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img.ahaonline.cz/img/18/full/737539-img-import-kellneruv-stroj-stoji-650-milionu-kc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5"/>
          <p:cNvSpPr txBox="1">
            <a:spLocks noChangeArrowheads="1"/>
          </p:cNvSpPr>
          <p:nvPr/>
        </p:nvSpPr>
        <p:spPr bwMode="auto">
          <a:xfrm>
            <a:off x="2014983" y="3010578"/>
            <a:ext cx="7019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АВИАЦИОННЫЙ</a:t>
            </a:r>
            <a:endParaRPr lang="cs-CZ" sz="3600" b="1" dirty="0" smtClean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НАУЧНО-ИСПЫТАТЕЛЬНЫЙ</a:t>
            </a:r>
            <a:endParaRPr lang="cs-CZ" sz="3600" b="1" dirty="0" smtClean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ИНСТИТУТ</a:t>
            </a:r>
            <a:endParaRPr lang="en-US" altLang="cs-CZ" sz="3600" b="1" dirty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Obrázek 19" descr="Depositphotos_1693847_E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845175"/>
            <a:ext cx="1457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rázek 18" descr="Depositphotos_1260045_E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25"/>
            <a:ext cx="14573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14" descr="Depositphotos_5956365_E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7"/>
          <a:stretch>
            <a:fillRect/>
          </a:stretch>
        </p:blipFill>
        <p:spPr bwMode="auto">
          <a:xfrm>
            <a:off x="458788" y="3895725"/>
            <a:ext cx="14573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ázek 16" descr="DMC_10_010_OUT_UNCLASS_02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24175"/>
            <a:ext cx="14589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ázek 17" descr="soimo201107-04_300dpi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11288" b="10988"/>
          <a:stretch>
            <a:fillRect/>
          </a:stretch>
        </p:blipFill>
        <p:spPr bwMode="auto">
          <a:xfrm>
            <a:off x="457200" y="1943100"/>
            <a:ext cx="14573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ázek 15" descr="Depositphotos_5917604_EL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71550"/>
            <a:ext cx="1457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Obrázek 13" descr="iStock_000011923338Large (1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0"/>
            <a:ext cx="14589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ovací čára 11"/>
          <p:cNvCxnSpPr/>
          <p:nvPr/>
        </p:nvCxnSpPr>
        <p:spPr bwMode="auto">
          <a:xfrm>
            <a:off x="1908175" y="-26988"/>
            <a:ext cx="0" cy="6858001"/>
          </a:xfrm>
          <a:prstGeom prst="line">
            <a:avLst/>
          </a:prstGeom>
          <a:ln w="476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 bwMode="auto">
          <a:xfrm>
            <a:off x="468313" y="-26988"/>
            <a:ext cx="0" cy="6858001"/>
          </a:xfrm>
          <a:prstGeom prst="line">
            <a:avLst/>
          </a:prstGeom>
          <a:ln w="47625">
            <a:solidFill>
              <a:srgbClr val="D9D9D9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08" name="TextovéPole 5"/>
          <p:cNvSpPr txBox="1">
            <a:spLocks noChangeArrowheads="1"/>
          </p:cNvSpPr>
          <p:nvPr/>
        </p:nvSpPr>
        <p:spPr bwMode="auto">
          <a:xfrm>
            <a:off x="2013395" y="4982110"/>
            <a:ext cx="7021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основан</a:t>
            </a:r>
            <a:r>
              <a:rPr lang="ru-RU" sz="2000" dirty="0" smtClean="0"/>
              <a:t> </a:t>
            </a:r>
            <a:r>
              <a:rPr lang="cs-CZ" altLang="cs-CZ" sz="20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1922</a:t>
            </a:r>
            <a:endParaRPr lang="en-US" altLang="cs-CZ" sz="2000" b="1" dirty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09" name="Skupina 14"/>
          <p:cNvGrpSpPr>
            <a:grpSpLocks/>
          </p:cNvGrpSpPr>
          <p:nvPr/>
        </p:nvGrpSpPr>
        <p:grpSpPr bwMode="auto">
          <a:xfrm>
            <a:off x="2887693" y="469629"/>
            <a:ext cx="4969147" cy="2376444"/>
            <a:chOff x="2843808" y="692696"/>
            <a:chExt cx="4968495" cy="2376220"/>
          </a:xfrm>
        </p:grpSpPr>
        <p:pic>
          <p:nvPicPr>
            <p:cNvPr id="4110" name="Obrázek 14" descr="vzlu1024x46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50" y="692696"/>
              <a:ext cx="3995738" cy="182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TextovéPole 5"/>
            <p:cNvSpPr txBox="1">
              <a:spLocks noChangeArrowheads="1"/>
            </p:cNvSpPr>
            <p:nvPr/>
          </p:nvSpPr>
          <p:spPr bwMode="auto">
            <a:xfrm>
              <a:off x="2843808" y="2607295"/>
              <a:ext cx="4968495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cs-CZ" sz="24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… </a:t>
              </a:r>
              <a:r>
                <a:rPr lang="ru-RU" sz="24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партнер</a:t>
              </a:r>
              <a:r>
                <a:rPr lang="cs-CZ" sz="24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промышленности</a:t>
              </a:r>
              <a:endParaRPr lang="en-US" altLang="cs-CZ" sz="2400" b="1" i="1" dirty="0">
                <a:solidFill>
                  <a:srgbClr val="005CA8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195736" y="5805264"/>
            <a:ext cx="6696744" cy="866413"/>
            <a:chOff x="2195736" y="5805264"/>
            <a:chExt cx="6696744" cy="866413"/>
          </a:xfrm>
        </p:grpSpPr>
        <p:sp>
          <p:nvSpPr>
            <p:cNvPr id="16" name="Obdélník 15"/>
            <p:cNvSpPr/>
            <p:nvPr/>
          </p:nvSpPr>
          <p:spPr>
            <a:xfrm>
              <a:off x="2195736" y="5805264"/>
              <a:ext cx="6696744" cy="866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7" name="Picture 18" descr="Asociace výzkumných organizací - www.avo.c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824" y="5986470"/>
              <a:ext cx="969105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EREA logo high-resoluti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001"/>
            <a:stretch>
              <a:fillRect/>
            </a:stretch>
          </p:blipFill>
          <p:spPr bwMode="auto">
            <a:xfrm>
              <a:off x="5936808" y="5986470"/>
              <a:ext cx="702246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 descr="http://www.eda.europa.eu/images/default-source/logos-thumbnails/asd_logo_copy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15"/>
            <a:stretch>
              <a:fillRect/>
            </a:stretch>
          </p:blipFill>
          <p:spPr bwMode="auto">
            <a:xfrm>
              <a:off x="7236296" y="6022470"/>
              <a:ext cx="1241089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165" y="5964383"/>
              <a:ext cx="1154401" cy="504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2700338" y="6453188"/>
            <a:ext cx="2133600" cy="476250"/>
          </a:xfrm>
          <a:noFill/>
        </p:spPr>
        <p:txBody>
          <a:bodyPr/>
          <a:lstStyle/>
          <a:p>
            <a:fld id="{97DC62A8-47DE-4120-B19B-A0DE038AB549}" type="slidenum">
              <a:rPr lang="cs-CZ" smtClean="0"/>
              <a:pPr/>
              <a:t>10</a:t>
            </a:fld>
            <a:endParaRPr lang="cs-CZ" smtClean="0"/>
          </a:p>
        </p:txBody>
      </p:sp>
      <p:pic>
        <p:nvPicPr>
          <p:cNvPr id="3" name="Picture 2" descr="02-VibrTest"/>
          <p:cNvPicPr>
            <a:picLocks noChangeAspect="1" noChangeArrowheads="1"/>
          </p:cNvPicPr>
          <p:nvPr/>
        </p:nvPicPr>
        <p:blipFill>
          <a:blip r:embed="rId3" cstate="print"/>
          <a:srcRect t="7335" r="1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MAC04TS-08_Funkcni_zkouska_cidla_s_elektronikou"/>
          <p:cNvPicPr>
            <a:picLocks noChangeAspect="1" noChangeArrowheads="1"/>
          </p:cNvPicPr>
          <p:nvPr/>
        </p:nvPicPr>
        <p:blipFill>
          <a:blip r:embed="rId4" cstate="print"/>
          <a:srcRect l="3018" r="3539" b="5412"/>
          <a:stretch>
            <a:fillRect/>
          </a:stretch>
        </p:blipFill>
        <p:spPr bwMode="auto">
          <a:xfrm>
            <a:off x="107504" y="4650899"/>
            <a:ext cx="2797175" cy="20970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02375" y="-903"/>
            <a:ext cx="2841625" cy="646331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КОСМОС</a:t>
            </a:r>
            <a:endParaRPr lang="en-US" b="1" u="non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12183" y="4889005"/>
            <a:ext cx="6024313" cy="1899302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Развитие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малых</a:t>
            </a:r>
            <a:r>
              <a:rPr lang="cs-CZ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спутников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их</a:t>
            </a:r>
            <a:r>
              <a:rPr lang="cs-CZ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борудования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Тестирование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оборудования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спутников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Обеспечение продуктов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(стандарты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ESA)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66700" indent="-2667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Проектный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менеджмент (стандарты ESA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EV-55_02.jpg"/>
          <p:cNvPicPr>
            <a:picLocks noChangeAspect="1"/>
          </p:cNvPicPr>
          <p:nvPr/>
        </p:nvPicPr>
        <p:blipFill rotWithShape="1">
          <a:blip r:embed="rId3"/>
          <a:srcRect l="12373" t="3377" r="5141" b="36432"/>
          <a:stretch/>
        </p:blipFill>
        <p:spPr>
          <a:xfrm>
            <a:off x="504096" y="3645024"/>
            <a:ext cx="4932000" cy="2410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Obrázek 13" descr="DSC_40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0152" y="1857290"/>
            <a:ext cx="2592288" cy="3232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4" name="TextovéPole 5"/>
          <p:cNvSpPr txBox="1">
            <a:spLocks noChangeArrowheads="1"/>
          </p:cNvSpPr>
          <p:nvPr/>
        </p:nvSpPr>
        <p:spPr bwMode="auto">
          <a:xfrm>
            <a:off x="144463" y="188913"/>
            <a:ext cx="8820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НЫНЕШНЕЕ ЧЕШСКОЕ ПРОЕКТЫ</a:t>
            </a:r>
            <a:endParaRPr lang="en-US" altLang="cs-CZ" sz="3600" b="1" dirty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24820" t="28574" r="26233" b="32998"/>
          <a:stretch/>
        </p:blipFill>
        <p:spPr>
          <a:xfrm>
            <a:off x="504096" y="1053283"/>
            <a:ext cx="4932000" cy="2420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04096" y="1057338"/>
            <a:ext cx="287955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AIRCRAFT INDUSTRIES</a:t>
            </a:r>
            <a:endParaRPr lang="cs-CZ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04096" y="3645024"/>
            <a:ext cx="287955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EVEKTOR</a:t>
            </a:r>
            <a:endParaRPr lang="cs-CZ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930877" y="1870692"/>
            <a:ext cx="96490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PBS</a:t>
            </a:r>
            <a:endParaRPr lang="cs-CZ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2" name="Skupina 14"/>
          <p:cNvGrpSpPr>
            <a:grpSpLocks/>
          </p:cNvGrpSpPr>
          <p:nvPr/>
        </p:nvGrpSpPr>
        <p:grpSpPr bwMode="auto">
          <a:xfrm>
            <a:off x="107504" y="6176276"/>
            <a:ext cx="3600400" cy="565092"/>
            <a:chOff x="251520" y="6165304"/>
            <a:chExt cx="3600061" cy="564973"/>
          </a:xfrm>
        </p:grpSpPr>
        <p:pic>
          <p:nvPicPr>
            <p:cNvPr id="13" name="Obrázek 14" descr="vzlu1024x46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165304"/>
              <a:ext cx="1115442" cy="50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ovéPole 5"/>
            <p:cNvSpPr txBox="1">
              <a:spLocks noChangeArrowheads="1"/>
            </p:cNvSpPr>
            <p:nvPr/>
          </p:nvSpPr>
          <p:spPr bwMode="auto">
            <a:xfrm>
              <a:off x="1331640" y="6453336"/>
              <a:ext cx="2519941" cy="27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… </a:t>
              </a:r>
              <a:r>
                <a:rPr lang="ru-RU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партнер</a:t>
              </a:r>
              <a:r>
                <a:rPr lang="cs-CZ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промышленности</a:t>
              </a:r>
              <a:endParaRPr lang="en-US" altLang="cs-CZ" sz="1200" b="1" i="1" dirty="0">
                <a:solidFill>
                  <a:srgbClr val="005CA8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Obrázek 9" descr="616f8d78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089025"/>
            <a:ext cx="33020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ovéPole 5"/>
          <p:cNvSpPr txBox="1">
            <a:spLocks noChangeArrowheads="1"/>
          </p:cNvSpPr>
          <p:nvPr/>
        </p:nvSpPr>
        <p:spPr bwMode="auto">
          <a:xfrm>
            <a:off x="144463" y="188913"/>
            <a:ext cx="8820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МЕЖДУНАРОДНЫЕ </a:t>
            </a:r>
            <a:r>
              <a:rPr lang="ru-RU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ПРОЕКТЫ</a:t>
            </a:r>
            <a:endParaRPr lang="en-US" altLang="cs-CZ" sz="3600" b="1" dirty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5" name="Picture 11" descr="737539_import-kellneruv-stroj-stoji-650-milionu-kc">
            <a:hlinkClick r:id="rId4" tooltip="Kellnerův stroj stojí 650 milionů Kč!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/>
          <a:stretch>
            <a:fillRect/>
          </a:stretch>
        </p:blipFill>
        <p:spPr bwMode="auto">
          <a:xfrm>
            <a:off x="4886325" y="3716338"/>
            <a:ext cx="32861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932363" y="3789363"/>
            <a:ext cx="2016125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GULFSTREAM</a:t>
            </a:r>
            <a:r>
              <a:rPr lang="cs-C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042988" y="1189038"/>
            <a:ext cx="1152525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AIRBUS</a:t>
            </a:r>
          </a:p>
        </p:txBody>
      </p:sp>
      <p:pic>
        <p:nvPicPr>
          <p:cNvPr id="10248" name="Obrázek 10" descr="KC-3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t="14873" b="15047"/>
          <a:stretch>
            <a:fillRect/>
          </a:stretch>
        </p:blipFill>
        <p:spPr bwMode="auto">
          <a:xfrm>
            <a:off x="971550" y="3681413"/>
            <a:ext cx="32750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Obrázek 10" descr="bombardier-949741-CSeries-CS02-h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"/>
          <a:stretch>
            <a:fillRect/>
          </a:stretch>
        </p:blipFill>
        <p:spPr bwMode="auto">
          <a:xfrm>
            <a:off x="4895850" y="1089025"/>
            <a:ext cx="3276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932363" y="1187450"/>
            <a:ext cx="1944687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BOMBARDIER</a:t>
            </a:r>
            <a:endParaRPr lang="cs-CZ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042988" y="3716338"/>
            <a:ext cx="1368425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EMBRAER</a:t>
            </a:r>
            <a:endParaRPr lang="cs-CZ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4" name="Skupina 14"/>
          <p:cNvGrpSpPr>
            <a:grpSpLocks/>
          </p:cNvGrpSpPr>
          <p:nvPr/>
        </p:nvGrpSpPr>
        <p:grpSpPr bwMode="auto">
          <a:xfrm>
            <a:off x="107504" y="6176276"/>
            <a:ext cx="3600400" cy="565092"/>
            <a:chOff x="251520" y="6165304"/>
            <a:chExt cx="3600061" cy="564973"/>
          </a:xfrm>
        </p:grpSpPr>
        <p:pic>
          <p:nvPicPr>
            <p:cNvPr id="15" name="Obrázek 14" descr="vzlu1024x46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165304"/>
              <a:ext cx="1115442" cy="50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ovéPole 5"/>
            <p:cNvSpPr txBox="1">
              <a:spLocks noChangeArrowheads="1"/>
            </p:cNvSpPr>
            <p:nvPr/>
          </p:nvSpPr>
          <p:spPr bwMode="auto">
            <a:xfrm>
              <a:off x="1331640" y="6453336"/>
              <a:ext cx="2519941" cy="27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… </a:t>
              </a:r>
              <a:r>
                <a:rPr lang="ru-RU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партнер</a:t>
              </a:r>
              <a:r>
                <a:rPr lang="cs-CZ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промышленности</a:t>
              </a:r>
              <a:endParaRPr lang="en-US" altLang="cs-CZ" sz="1200" b="1" i="1" dirty="0">
                <a:solidFill>
                  <a:srgbClr val="005CA8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9" descr="Depositphotos_1693847_E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845175"/>
            <a:ext cx="1457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rázek 18" descr="Depositphotos_1260045_E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25"/>
            <a:ext cx="14573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Obrázek 14" descr="Depositphotos_5956365_E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7"/>
          <a:stretch>
            <a:fillRect/>
          </a:stretch>
        </p:blipFill>
        <p:spPr bwMode="auto">
          <a:xfrm>
            <a:off x="458788" y="3895725"/>
            <a:ext cx="14573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Obrázek 16" descr="DMC_10_010_OUT_UNCLASS_02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24175"/>
            <a:ext cx="14589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17" descr="soimo201107-04_300dpi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11288" b="10988"/>
          <a:stretch>
            <a:fillRect/>
          </a:stretch>
        </p:blipFill>
        <p:spPr bwMode="auto">
          <a:xfrm>
            <a:off x="457200" y="1943100"/>
            <a:ext cx="14573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ek 15" descr="Depositphotos_5917604_EL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71550"/>
            <a:ext cx="1457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Obrázek 13" descr="iStock_000011923338Large (1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0"/>
            <a:ext cx="14589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ovací čára 11"/>
          <p:cNvCxnSpPr/>
          <p:nvPr/>
        </p:nvCxnSpPr>
        <p:spPr bwMode="auto">
          <a:xfrm>
            <a:off x="1908175" y="-26988"/>
            <a:ext cx="0" cy="6858001"/>
          </a:xfrm>
          <a:prstGeom prst="line">
            <a:avLst/>
          </a:prstGeom>
          <a:ln w="476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 bwMode="auto">
          <a:xfrm>
            <a:off x="468313" y="-26988"/>
            <a:ext cx="0" cy="6858001"/>
          </a:xfrm>
          <a:prstGeom prst="line">
            <a:avLst/>
          </a:prstGeom>
          <a:ln w="47625">
            <a:solidFill>
              <a:srgbClr val="D9D9D9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276" name="TextovéPole 5"/>
          <p:cNvSpPr txBox="1">
            <a:spLocks noChangeArrowheads="1"/>
          </p:cNvSpPr>
          <p:nvPr/>
        </p:nvSpPr>
        <p:spPr bwMode="auto">
          <a:xfrm>
            <a:off x="1979613" y="4365625"/>
            <a:ext cx="7164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7200" b="1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www.VZLU.cz</a:t>
            </a:r>
            <a:endParaRPr lang="en-US" altLang="cs-CZ" sz="7200" b="1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Skupina 14"/>
          <p:cNvGrpSpPr>
            <a:grpSpLocks/>
          </p:cNvGrpSpPr>
          <p:nvPr/>
        </p:nvGrpSpPr>
        <p:grpSpPr bwMode="auto">
          <a:xfrm>
            <a:off x="2843808" y="1245415"/>
            <a:ext cx="4969147" cy="2376444"/>
            <a:chOff x="2843808" y="692696"/>
            <a:chExt cx="4968495" cy="2376220"/>
          </a:xfrm>
        </p:grpSpPr>
        <p:pic>
          <p:nvPicPr>
            <p:cNvPr id="16" name="Obrázek 14" descr="vzlu1024x46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50" y="692696"/>
              <a:ext cx="3995738" cy="182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ovéPole 5"/>
            <p:cNvSpPr txBox="1">
              <a:spLocks noChangeArrowheads="1"/>
            </p:cNvSpPr>
            <p:nvPr/>
          </p:nvSpPr>
          <p:spPr bwMode="auto">
            <a:xfrm>
              <a:off x="2843808" y="2607295"/>
              <a:ext cx="4968495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cs-CZ" sz="24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… </a:t>
              </a:r>
              <a:r>
                <a:rPr lang="ru-RU" sz="24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партнер</a:t>
              </a:r>
              <a:r>
                <a:rPr lang="cs-CZ" sz="24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промышленности</a:t>
              </a:r>
              <a:endParaRPr lang="en-US" altLang="cs-CZ" sz="2400" b="1" i="1" dirty="0">
                <a:solidFill>
                  <a:srgbClr val="005CA8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ovéPole 5"/>
          <p:cNvSpPr txBox="1">
            <a:spLocks noChangeArrowheads="1"/>
          </p:cNvSpPr>
          <p:nvPr/>
        </p:nvSpPr>
        <p:spPr bwMode="auto">
          <a:xfrm>
            <a:off x="0" y="55086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БЕСКОНЕЧНАЯ</a:t>
            </a:r>
            <a:r>
              <a:rPr lang="ru-RU" altLang="cs-CZ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РАБОТА</a:t>
            </a:r>
            <a:endParaRPr lang="en-US" altLang="cs-CZ" sz="3600" b="1" dirty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23" name="Skupina 14"/>
          <p:cNvGrpSpPr>
            <a:grpSpLocks/>
          </p:cNvGrpSpPr>
          <p:nvPr/>
        </p:nvGrpSpPr>
        <p:grpSpPr bwMode="auto">
          <a:xfrm>
            <a:off x="107504" y="6176276"/>
            <a:ext cx="3600400" cy="565092"/>
            <a:chOff x="251520" y="6165304"/>
            <a:chExt cx="3600061" cy="564973"/>
          </a:xfrm>
        </p:grpSpPr>
        <p:pic>
          <p:nvPicPr>
            <p:cNvPr id="5125" name="Obrázek 14" descr="vzlu1024x46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165304"/>
              <a:ext cx="1115442" cy="50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ovéPole 5"/>
            <p:cNvSpPr txBox="1">
              <a:spLocks noChangeArrowheads="1"/>
            </p:cNvSpPr>
            <p:nvPr/>
          </p:nvSpPr>
          <p:spPr bwMode="auto">
            <a:xfrm>
              <a:off x="1331640" y="6453336"/>
              <a:ext cx="2519941" cy="27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… </a:t>
              </a:r>
              <a:r>
                <a:rPr lang="ru-RU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партнер</a:t>
              </a:r>
              <a:r>
                <a:rPr lang="cs-CZ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промышленности</a:t>
              </a:r>
              <a:endParaRPr lang="en-US" altLang="cs-CZ" sz="1200" b="1" i="1" dirty="0">
                <a:solidFill>
                  <a:srgbClr val="005CA8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61573154"/>
              </p:ext>
            </p:extLst>
          </p:nvPr>
        </p:nvGraphicFramePr>
        <p:xfrm>
          <a:off x="107504" y="0"/>
          <a:ext cx="903649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5"/>
          <p:cNvSpPr txBox="1">
            <a:spLocks noChangeArrowheads="1"/>
          </p:cNvSpPr>
          <p:nvPr/>
        </p:nvSpPr>
        <p:spPr bwMode="auto">
          <a:xfrm>
            <a:off x="0" y="33265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endParaRPr lang="en-US" altLang="cs-CZ" sz="3600" b="1" dirty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47564" y="1265654"/>
            <a:ext cx="7848872" cy="345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Независимое</a:t>
            </a: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исследование</a:t>
            </a: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и</a:t>
            </a: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развитие</a:t>
            </a:r>
            <a:endParaRPr lang="cs-CZ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cs-CZ" sz="25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Инжиниринг</a:t>
            </a:r>
            <a:endParaRPr lang="en-US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Тестирование</a:t>
            </a:r>
            <a:endParaRPr lang="en-US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Научно-технологический парк</a:t>
            </a:r>
            <a:endParaRPr lang="en-US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Дочерние</a:t>
            </a: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компании</a:t>
            </a:r>
            <a:endParaRPr lang="en-US" sz="25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6147205" y="5070912"/>
            <a:ext cx="2800000" cy="900000"/>
            <a:chOff x="720679" y="5193780"/>
            <a:chExt cx="2016000" cy="648000"/>
          </a:xfrm>
        </p:grpSpPr>
        <p:sp>
          <p:nvSpPr>
            <p:cNvPr id="10" name="Obdélník 9"/>
            <p:cNvSpPr/>
            <p:nvPr/>
          </p:nvSpPr>
          <p:spPr>
            <a:xfrm>
              <a:off x="720679" y="5193780"/>
              <a:ext cx="2016000" cy="6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764" y="5247780"/>
              <a:ext cx="1371829" cy="540000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61747"/>
            <a:ext cx="2805365" cy="900000"/>
          </a:xfrm>
          <a:prstGeom prst="rect">
            <a:avLst/>
          </a:prstGeom>
        </p:spPr>
      </p:pic>
      <p:grpSp>
        <p:nvGrpSpPr>
          <p:cNvPr id="15" name="Skupina 14"/>
          <p:cNvGrpSpPr>
            <a:grpSpLocks/>
          </p:cNvGrpSpPr>
          <p:nvPr/>
        </p:nvGrpSpPr>
        <p:grpSpPr bwMode="auto">
          <a:xfrm>
            <a:off x="107504" y="6176276"/>
            <a:ext cx="3600400" cy="565092"/>
            <a:chOff x="251520" y="6165304"/>
            <a:chExt cx="3600061" cy="564973"/>
          </a:xfrm>
        </p:grpSpPr>
        <p:pic>
          <p:nvPicPr>
            <p:cNvPr id="16" name="Obrázek 14" descr="vzlu1024x46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165304"/>
              <a:ext cx="1115442" cy="50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ovéPole 5"/>
            <p:cNvSpPr txBox="1">
              <a:spLocks noChangeArrowheads="1"/>
            </p:cNvSpPr>
            <p:nvPr/>
          </p:nvSpPr>
          <p:spPr bwMode="auto">
            <a:xfrm>
              <a:off x="1331640" y="6453336"/>
              <a:ext cx="2519941" cy="27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… </a:t>
              </a:r>
              <a:r>
                <a:rPr lang="ru-RU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партнер</a:t>
              </a:r>
              <a:r>
                <a:rPr lang="cs-CZ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промышленности</a:t>
              </a:r>
              <a:endParaRPr lang="en-US" altLang="cs-CZ" sz="1200" b="1" i="1" dirty="0">
                <a:solidFill>
                  <a:srgbClr val="005CA8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6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ovéPole 5"/>
          <p:cNvSpPr txBox="1">
            <a:spLocks noChangeArrowheads="1"/>
          </p:cNvSpPr>
          <p:nvPr/>
        </p:nvSpPr>
        <p:spPr bwMode="auto">
          <a:xfrm>
            <a:off x="0" y="26064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СОТРУДНИЧЕСТВО</a:t>
            </a:r>
            <a:endParaRPr lang="cs-CZ" altLang="cs-CZ" sz="3600" b="1" dirty="0" smtClean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altLang="cs-CZ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ПРОМЫШЛЕННОСТЬЮ</a:t>
            </a:r>
            <a:endParaRPr lang="en-US" altLang="cs-CZ" sz="3600" b="1" dirty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287213"/>
              </p:ext>
            </p:extLst>
          </p:nvPr>
        </p:nvGraphicFramePr>
        <p:xfrm>
          <a:off x="755576" y="1340768"/>
          <a:ext cx="6665937" cy="46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337819418"/>
              </p:ext>
            </p:extLst>
          </p:nvPr>
        </p:nvGraphicFramePr>
        <p:xfrm>
          <a:off x="5220072" y="4653135"/>
          <a:ext cx="3744416" cy="203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Skupina 14"/>
          <p:cNvGrpSpPr>
            <a:grpSpLocks/>
          </p:cNvGrpSpPr>
          <p:nvPr/>
        </p:nvGrpSpPr>
        <p:grpSpPr bwMode="auto">
          <a:xfrm>
            <a:off x="107504" y="6176276"/>
            <a:ext cx="3600400" cy="565092"/>
            <a:chOff x="251520" y="6165304"/>
            <a:chExt cx="3600061" cy="564973"/>
          </a:xfrm>
        </p:grpSpPr>
        <p:pic>
          <p:nvPicPr>
            <p:cNvPr id="9" name="Obrázek 14" descr="vzlu1024x46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165304"/>
              <a:ext cx="1115442" cy="50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ovéPole 5"/>
            <p:cNvSpPr txBox="1">
              <a:spLocks noChangeArrowheads="1"/>
            </p:cNvSpPr>
            <p:nvPr/>
          </p:nvSpPr>
          <p:spPr bwMode="auto">
            <a:xfrm>
              <a:off x="1331640" y="6453336"/>
              <a:ext cx="2519941" cy="27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… </a:t>
              </a:r>
              <a:r>
                <a:rPr lang="ru-RU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партнер</a:t>
              </a:r>
              <a:r>
                <a:rPr lang="cs-CZ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промышленности</a:t>
              </a:r>
              <a:endParaRPr lang="en-US" altLang="cs-CZ" sz="1200" b="1" i="1" dirty="0">
                <a:solidFill>
                  <a:srgbClr val="005CA8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5"/>
          <p:cNvSpPr txBox="1">
            <a:spLocks noChangeArrowheads="1"/>
          </p:cNvSpPr>
          <p:nvPr/>
        </p:nvSpPr>
        <p:spPr bwMode="auto">
          <a:xfrm>
            <a:off x="0" y="55086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ГЛАВНЫ</a:t>
            </a:r>
            <a:r>
              <a:rPr lang="cs-CZ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ru-RU" sz="3600" b="1" dirty="0" smtClean="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СПОСОБНОСТИ</a:t>
            </a:r>
            <a:endParaRPr lang="ru-RU" sz="3600" b="1" dirty="0">
              <a:solidFill>
                <a:srgbClr val="59595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Picture 2" descr="http://www.efluids.com/efluids/gallery/gallery_pages/HW009/Werl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210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2.bp.blogspot.com/_tFI9HtBESRo/TI85GzKdNKI/AAAAAAAAMRU/eXNcVoABbx0/s1600/Air+show+crash+drama+Pilot's+amazing+escape+as+stunt+glider+smashes+into+runway+as+15,000+fans+look+on+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14874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ttp://www.ivw.uni-kl.de/typo3temp/pics/b6cffca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" b="8755"/>
          <a:stretch>
            <a:fillRect/>
          </a:stretch>
        </p:blipFill>
        <p:spPr bwMode="auto">
          <a:xfrm>
            <a:off x="6575425" y="4581525"/>
            <a:ext cx="2173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http://www.aac-research.at/images/composites/tensile-extenso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3631" r="9525" b="13390"/>
          <a:stretch>
            <a:fillRect/>
          </a:stretch>
        </p:blipFill>
        <p:spPr bwMode="auto">
          <a:xfrm>
            <a:off x="4768850" y="4581525"/>
            <a:ext cx="14589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79513" y="1412875"/>
            <a:ext cx="8856984" cy="279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АЭРОДИНАМИКА</a:t>
            </a:r>
          </a:p>
          <a:p>
            <a:pPr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ПРОЧНОСТЬ И ДОЛГОВЕЧНОСТЬ КОНСТРУКЦИЙ</a:t>
            </a:r>
            <a:endParaRPr lang="en-US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КОМПОЗИТНЫЕ ТЕХНОЛОГИИ И СТРОИТЕЛЬСТВО</a:t>
            </a: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endParaRPr lang="cs-CZ" sz="10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ТЕХНОЛОГИИ ДЛЯ ДВИГАТЕЛЕЙ</a:t>
            </a:r>
            <a:endParaRPr lang="cs-CZ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cs-CZ" sz="10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ТЕХНОЛОГИИ ДЛЯ КОСМОСА</a:t>
            </a:r>
            <a:endParaRPr lang="en-US" sz="2500" b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>
              <a:defRPr/>
            </a:pPr>
            <a:r>
              <a:rPr lang="en-US" sz="25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endParaRPr lang="en-US" sz="2500" b="1" dirty="0">
              <a:solidFill>
                <a:schemeClr val="bg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11" name="Skupina 14"/>
          <p:cNvGrpSpPr>
            <a:grpSpLocks/>
          </p:cNvGrpSpPr>
          <p:nvPr/>
        </p:nvGrpSpPr>
        <p:grpSpPr bwMode="auto">
          <a:xfrm>
            <a:off x="107504" y="6176276"/>
            <a:ext cx="3600400" cy="565092"/>
            <a:chOff x="251520" y="6165304"/>
            <a:chExt cx="3600061" cy="564973"/>
          </a:xfrm>
        </p:grpSpPr>
        <p:pic>
          <p:nvPicPr>
            <p:cNvPr id="12" name="Obrázek 14" descr="vzlu1024x466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165304"/>
              <a:ext cx="1115442" cy="50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ovéPole 5"/>
            <p:cNvSpPr txBox="1">
              <a:spLocks noChangeArrowheads="1"/>
            </p:cNvSpPr>
            <p:nvPr/>
          </p:nvSpPr>
          <p:spPr bwMode="auto">
            <a:xfrm>
              <a:off x="1331640" y="6453336"/>
              <a:ext cx="2519941" cy="27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… </a:t>
              </a:r>
              <a:r>
                <a:rPr lang="ru-RU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партнер</a:t>
              </a:r>
              <a:r>
                <a:rPr lang="cs-CZ" sz="1200" b="1" i="1" dirty="0" smtClean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b="1" i="1" dirty="0">
                  <a:solidFill>
                    <a:srgbClr val="005CA8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промышленности</a:t>
              </a:r>
              <a:endParaRPr lang="en-US" altLang="cs-CZ" sz="1200" b="1" i="1" dirty="0">
                <a:solidFill>
                  <a:srgbClr val="005CA8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4070" r="6471"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8" y="196850"/>
            <a:ext cx="2884487" cy="24431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648200" y="-8047"/>
            <a:ext cx="4484688" cy="646331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812800" indent="-812800" algn="ctr">
              <a:defRPr/>
            </a:pPr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АЭРОДИНАМИКА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75856" y="5421567"/>
            <a:ext cx="5857032" cy="1200329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Исследования по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аэродинамике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Вычислительная аэродинамика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CFD)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Тесты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ветровом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туннеле</a:t>
            </a:r>
            <a:endParaRPr lang="en-US" sz="2000" b="1" u="non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od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986338" y="-5646"/>
            <a:ext cx="4157662" cy="1200329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ПРОЧНОСТЬ </a:t>
            </a:r>
            <a:r>
              <a:rPr lang="ru-RU" sz="3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КОНСТРУКЦИЙ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65855" y="4549676"/>
            <a:ext cx="6367033" cy="2308324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Исследование прочности и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долговечности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FEM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расчеты и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анализы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Статические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 усталостные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испытания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Модальный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анализ и динамические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характеристики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NDT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" name="Picture 2" descr="obr_4_bez kopie"/>
          <p:cNvPicPr>
            <a:picLocks noChangeAspect="1" noChangeArrowheads="1"/>
          </p:cNvPicPr>
          <p:nvPr/>
        </p:nvPicPr>
        <p:blipFill>
          <a:blip r:embed="rId4" cstate="print"/>
          <a:srcRect t="16377" r="66171" b="23982"/>
          <a:stretch>
            <a:fillRect/>
          </a:stretch>
        </p:blipFill>
        <p:spPr bwMode="auto">
          <a:xfrm>
            <a:off x="180343" y="2585243"/>
            <a:ext cx="1404937" cy="16875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343" y="4745348"/>
            <a:ext cx="2405169" cy="164006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Picture 11" descr="\\server03\OP\AKTIVITY\ZKOUSKY_KONSTRUKCI\STATICKE\Křídlo_EV 55_\_MG_9934_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343" y="188223"/>
            <a:ext cx="3357586" cy="2014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00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hoto"/>
          <p:cNvPicPr>
            <a:picLocks noChangeAspect="1" noChangeArrowheads="1"/>
          </p:cNvPicPr>
          <p:nvPr/>
        </p:nvPicPr>
        <p:blipFill>
          <a:blip r:embed="rId3" cstate="print"/>
          <a:srcRect r="24203"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0" y="2606449"/>
            <a:ext cx="862123" cy="633169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862123" y="3655899"/>
            <a:ext cx="1077654" cy="1049451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5603801" y="3236119"/>
            <a:ext cx="1508716" cy="1469231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-71438" y="1957388"/>
            <a:ext cx="9144001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1" name="Obrázek 14" descr="Celek_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30175"/>
            <a:ext cx="1993900" cy="14922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" name="Picture 2" descr="P1010004"/>
          <p:cNvPicPr>
            <a:picLocks noChangeAspect="1" noChangeArrowheads="1"/>
          </p:cNvPicPr>
          <p:nvPr/>
        </p:nvPicPr>
        <p:blipFill>
          <a:blip r:embed="rId5" cstate="print"/>
          <a:srcRect t="5807" b="6607"/>
          <a:stretch>
            <a:fillRect/>
          </a:stretch>
        </p:blipFill>
        <p:spPr bwMode="auto">
          <a:xfrm>
            <a:off x="146050" y="1741488"/>
            <a:ext cx="1965325" cy="12874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/>
          <a:srcRect l="8691" r="12238"/>
          <a:stretch>
            <a:fillRect/>
          </a:stretch>
        </p:blipFill>
        <p:spPr bwMode="auto">
          <a:xfrm>
            <a:off x="2333625" y="127000"/>
            <a:ext cx="2433638" cy="14795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845714" y="5039291"/>
            <a:ext cx="6192529" cy="1569660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Исследование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композитных технологий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Исследование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соединения</a:t>
            </a:r>
            <a:r>
              <a:rPr lang="cs-CZ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композитов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Разработка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специальных композитных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конструкций</a:t>
            </a:r>
            <a:endParaRPr lang="en-US" sz="2000" b="1" u="non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500449" y="63200"/>
            <a:ext cx="3657600" cy="646331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КОМПОЗИТЫ</a:t>
            </a:r>
            <a:endParaRPr lang="en-US" b="1" u="non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7" name="Picture 2" descr="C:\BoCa\Seminář\Seminar_VZLU\2013\Fotky\Seminar_foto_2013\Sokol_upraveny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5593" y="1146455"/>
            <a:ext cx="4222456" cy="121581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\\Server02\3300_kmt\PRIVATE\Archiv\Fotografie\Aktivity 2011\CTT1\Lopatky_R\104_01_1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6" y="4992835"/>
            <a:ext cx="1942542" cy="16195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700338" y="6453188"/>
            <a:ext cx="2133600" cy="476250"/>
          </a:xfrm>
          <a:noFill/>
        </p:spPr>
        <p:txBody>
          <a:bodyPr/>
          <a:lstStyle/>
          <a:p>
            <a:fld id="{C84D964F-2200-4EA9-A745-CEE75129D8FB}" type="slidenum">
              <a:rPr lang="cs-CZ" smtClean="0"/>
              <a:pPr/>
              <a:t>9</a:t>
            </a:fld>
            <a:endParaRPr lang="cs-CZ" smtClean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l="1216" t="7779" r="3442" b="4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print"/>
          <a:srcRect l="8333" t="26042" r="8333" b="20139"/>
          <a:stretch>
            <a:fillRect/>
          </a:stretch>
        </p:blipFill>
        <p:spPr bwMode="auto">
          <a:xfrm>
            <a:off x="6655120" y="898604"/>
            <a:ext cx="2304000" cy="11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29263" y="-903"/>
            <a:ext cx="3657600" cy="646331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ДВИГАТЕЛИ</a:t>
            </a:r>
            <a:endParaRPr lang="en-US" b="1" u="non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70841" y="5103124"/>
            <a:ext cx="6108700" cy="1200329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Исследование горения и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камер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Инжиниринг </a:t>
            </a:r>
            <a:r>
              <a:rPr lang="ru-RU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газотурбинных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двигателей</a:t>
            </a:r>
            <a:endParaRPr lang="cs-CZ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44500" indent="-444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Системы управления</a:t>
            </a:r>
            <a:endParaRPr lang="en-US" sz="2000" b="1" u="none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8" name="Obrázek 8" descr="P10309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675" y="4838700"/>
            <a:ext cx="2304000" cy="172917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2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3" t="1462" r="5889" b="1466"/>
          <a:stretch/>
        </p:blipFill>
        <p:spPr bwMode="auto">
          <a:xfrm rot="5400000">
            <a:off x="595795" y="-195359"/>
            <a:ext cx="1536001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20" y="2269282"/>
            <a:ext cx="2293655" cy="13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2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189</Words>
  <Application>Microsoft Office PowerPoint</Application>
  <PresentationFormat>Předvádění na obrazovce (4:3)</PresentationFormat>
  <Paragraphs>96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VZLU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ZH</dc:creator>
  <cp:lastModifiedBy>Josef Kašpar</cp:lastModifiedBy>
  <cp:revision>521</cp:revision>
  <dcterms:created xsi:type="dcterms:W3CDTF">2007-05-10T00:23:55Z</dcterms:created>
  <dcterms:modified xsi:type="dcterms:W3CDTF">2015-10-13T15:12:49Z</dcterms:modified>
</cp:coreProperties>
</file>