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31" r:id="rId4"/>
  </p:sldMasterIdLst>
  <p:notesMasterIdLst>
    <p:notesMasterId r:id="rId19"/>
  </p:notesMasterIdLst>
  <p:sldIdLst>
    <p:sldId id="282" r:id="rId5"/>
    <p:sldId id="337" r:id="rId6"/>
    <p:sldId id="338" r:id="rId7"/>
    <p:sldId id="276" r:id="rId8"/>
    <p:sldId id="349" r:id="rId9"/>
    <p:sldId id="329" r:id="rId10"/>
    <p:sldId id="342" r:id="rId11"/>
    <p:sldId id="334" r:id="rId12"/>
    <p:sldId id="344" r:id="rId13"/>
    <p:sldId id="335" r:id="rId14"/>
    <p:sldId id="345" r:id="rId15"/>
    <p:sldId id="341" r:id="rId16"/>
    <p:sldId id="346" r:id="rId17"/>
    <p:sldId id="34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6625" autoAdjust="0"/>
  </p:normalViewPr>
  <p:slideViewPr>
    <p:cSldViewPr showGuides="1">
      <p:cViewPr varScale="1">
        <p:scale>
          <a:sx n="109" d="100"/>
          <a:sy n="109" d="100"/>
        </p:scale>
        <p:origin x="-103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Sales</c:v>
                </c:pt>
              </c:strCache>
            </c:strRef>
          </c:tx>
          <c:spPr>
            <a:solidFill>
              <a:schemeClr val="accent2"/>
            </a:solidFill>
          </c:spPr>
          <c:explosion val="7"/>
          <c:dPt>
            <c:idx val="0"/>
            <c:bubble3D val="0"/>
            <c:spPr>
              <a:solidFill>
                <a:schemeClr val="accent2"/>
              </a:solidFill>
            </c:spPr>
          </c:dPt>
          <c:dPt>
            <c:idx val="1"/>
            <c:bubble3D val="0"/>
            <c:spPr>
              <a:solidFill>
                <a:srgbClr val="0070C0"/>
              </a:solidFill>
            </c:spPr>
          </c:dPt>
          <c:dPt>
            <c:idx val="2"/>
            <c:bubble3D val="0"/>
            <c:spPr>
              <a:solidFill>
                <a:schemeClr val="tx1">
                  <a:lumMod val="75000"/>
                </a:schemeClr>
              </a:solidFill>
            </c:spPr>
          </c:dPt>
          <c:dPt>
            <c:idx val="3"/>
            <c:bubble3D val="0"/>
            <c:spPr/>
          </c:dPt>
          <c:dPt>
            <c:idx val="4"/>
            <c:bubble3D val="0"/>
            <c:spPr>
              <a:solidFill>
                <a:schemeClr val="tx1">
                  <a:lumMod val="60000"/>
                  <a:lumOff val="40000"/>
                </a:schemeClr>
              </a:solidFill>
            </c:spPr>
          </c:dPt>
          <c:dPt>
            <c:idx val="5"/>
            <c:bubble3D val="0"/>
            <c:spPr>
              <a:solidFill>
                <a:schemeClr val="tx1">
                  <a:lumMod val="20000"/>
                  <a:lumOff val="80000"/>
                </a:schemeClr>
              </a:solidFill>
            </c:spPr>
          </c:dPt>
          <c:cat>
            <c:strRef>
              <c:f>Sheet1!$A$2:$A$7</c:f>
              <c:strCache>
                <c:ptCount val="6"/>
                <c:pt idx="0">
                  <c:v>Commercial Engines</c:v>
                </c:pt>
                <c:pt idx="1">
                  <c:v>Commercial Services</c:v>
                </c:pt>
                <c:pt idx="2">
                  <c:v>Military Systems</c:v>
                </c:pt>
                <c:pt idx="3">
                  <c:v>Avionics</c:v>
                </c:pt>
                <c:pt idx="4">
                  <c:v>BGA/IS</c:v>
                </c:pt>
                <c:pt idx="5">
                  <c:v>Avio</c:v>
                </c:pt>
              </c:strCache>
            </c:strRef>
          </c:cat>
          <c:val>
            <c:numRef>
              <c:f>Sheet1!$B$2:$B$7</c:f>
              <c:numCache>
                <c:formatCode>General</c:formatCode>
                <c:ptCount val="6"/>
                <c:pt idx="0">
                  <c:v>33</c:v>
                </c:pt>
                <c:pt idx="1">
                  <c:v>37</c:v>
                </c:pt>
                <c:pt idx="2">
                  <c:v>17</c:v>
                </c:pt>
                <c:pt idx="3">
                  <c:v>3</c:v>
                </c:pt>
                <c:pt idx="4">
                  <c:v>6</c:v>
                </c:pt>
                <c:pt idx="5">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617A6-561F-4C61-B540-1C04921D6649}" type="datetimeFigureOut">
              <a:rPr lang="en-US" smtClean="0"/>
              <a:t>10/9/2015</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F00C2-0092-40E2-8891-37C3A4760D43}" type="slidenum">
              <a:rPr lang="en-US" smtClean="0"/>
              <a:t>‹#›</a:t>
            </a:fld>
            <a:endParaRPr lang="en-US"/>
          </a:p>
        </p:txBody>
      </p:sp>
    </p:spTree>
    <p:extLst>
      <p:ext uri="{BB962C8B-B14F-4D97-AF65-F5344CB8AC3E}">
        <p14:creationId xmlns:p14="http://schemas.microsoft.com/office/powerpoint/2010/main" val="375870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p:spPr>
        <p:txBody>
          <a:bodyPr/>
          <a:lstStyle/>
          <a:p>
            <a:endParaRPr lang="en-US"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050"/>
          <p:cNvSpPr>
            <a:spLocks noChangeArrowheads="1"/>
          </p:cNvSpPr>
          <p:nvPr/>
        </p:nvSpPr>
        <p:spPr bwMode="auto">
          <a:xfrm>
            <a:off x="3807426" y="-4898"/>
            <a:ext cx="2918684" cy="49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86" tIns="45893" rIns="91786" bIns="45893" anchor="ctr"/>
          <a:lstStyle/>
          <a:p>
            <a:pPr defTabSz="457200" eaLnBrk="1" fontAlgn="auto" hangingPunct="1">
              <a:spcBef>
                <a:spcPts val="0"/>
              </a:spcBef>
              <a:spcAft>
                <a:spcPts val="0"/>
              </a:spcAft>
            </a:pPr>
            <a:endParaRPr lang="en-US" sz="1800">
              <a:solidFill>
                <a:prstClr val="black"/>
              </a:solidFill>
              <a:latin typeface="Calibri"/>
            </a:endParaRPr>
          </a:p>
        </p:txBody>
      </p:sp>
      <p:sp>
        <p:nvSpPr>
          <p:cNvPr id="90115" name="Rectangle 2051"/>
          <p:cNvSpPr>
            <a:spLocks noChangeArrowheads="1"/>
          </p:cNvSpPr>
          <p:nvPr/>
        </p:nvSpPr>
        <p:spPr bwMode="auto">
          <a:xfrm>
            <a:off x="-2917" y="9386091"/>
            <a:ext cx="2917225" cy="49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86" tIns="45893" rIns="91786" bIns="45893" anchor="ctr"/>
          <a:lstStyle/>
          <a:p>
            <a:pPr defTabSz="457200" eaLnBrk="1" fontAlgn="auto" hangingPunct="1">
              <a:spcBef>
                <a:spcPts val="0"/>
              </a:spcBef>
              <a:spcAft>
                <a:spcPts val="0"/>
              </a:spcAft>
            </a:pPr>
            <a:endParaRPr lang="en-US" sz="1800">
              <a:solidFill>
                <a:prstClr val="black"/>
              </a:solidFill>
              <a:latin typeface="Calibri"/>
            </a:endParaRPr>
          </a:p>
        </p:txBody>
      </p:sp>
      <p:sp>
        <p:nvSpPr>
          <p:cNvPr id="90116" name="Rectangle 2052"/>
          <p:cNvSpPr>
            <a:spLocks noChangeArrowheads="1"/>
          </p:cNvSpPr>
          <p:nvPr/>
        </p:nvSpPr>
        <p:spPr bwMode="auto">
          <a:xfrm>
            <a:off x="-2917" y="-4898"/>
            <a:ext cx="2917225" cy="49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86" tIns="45893" rIns="91786" bIns="45893" anchor="ctr"/>
          <a:lstStyle/>
          <a:p>
            <a:pPr defTabSz="457200" eaLnBrk="1" fontAlgn="auto" hangingPunct="1">
              <a:spcBef>
                <a:spcPts val="0"/>
              </a:spcBef>
              <a:spcAft>
                <a:spcPts val="0"/>
              </a:spcAft>
            </a:pPr>
            <a:endParaRPr lang="en-US" sz="1800">
              <a:solidFill>
                <a:prstClr val="black"/>
              </a:solidFill>
              <a:latin typeface="Calibri"/>
            </a:endParaRPr>
          </a:p>
        </p:txBody>
      </p:sp>
      <p:sp>
        <p:nvSpPr>
          <p:cNvPr id="90117" name="Rectangle 2053"/>
          <p:cNvSpPr>
            <a:spLocks noGrp="1" noRot="1" noChangeAspect="1" noChangeArrowheads="1" noTextEdit="1"/>
          </p:cNvSpPr>
          <p:nvPr>
            <p:ph type="sldImg"/>
          </p:nvPr>
        </p:nvSpPr>
        <p:spPr>
          <a:xfrm>
            <a:off x="901700" y="749300"/>
            <a:ext cx="4916488" cy="3687763"/>
          </a:xfrm>
          <a:ln cap="flat"/>
        </p:spPr>
      </p:sp>
      <p:sp>
        <p:nvSpPr>
          <p:cNvPr id="90118" name="Rectangle 2054"/>
          <p:cNvSpPr>
            <a:spLocks noGrp="1" noChangeArrowheads="1"/>
          </p:cNvSpPr>
          <p:nvPr>
            <p:ph type="body" idx="1"/>
          </p:nvPr>
        </p:nvSpPr>
        <p:spPr>
          <a:xfrm>
            <a:off x="890200" y="4690597"/>
            <a:ext cx="4938415" cy="4445697"/>
          </a:xfrm>
          <a:noFill/>
        </p:spPr>
        <p:txBody>
          <a:bodyPr lIns="95704" tIns="49448" rIns="95704" bIns="49448"/>
          <a:lstStyle/>
          <a:p>
            <a:pPr defTabSz="994599"/>
            <a:endParaRPr lang="en-US" dirty="0" smtClean="0"/>
          </a:p>
        </p:txBody>
      </p:sp>
    </p:spTree>
    <p:extLst>
      <p:ext uri="{BB962C8B-B14F-4D97-AF65-F5344CB8AC3E}">
        <p14:creationId xmlns:p14="http://schemas.microsoft.com/office/powerpoint/2010/main" val="91945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3"/>
          <p:cNvSpPr>
            <a:spLocks noGrp="1"/>
          </p:cNvSpPr>
          <p:nvPr>
            <p:ph type="body" sz="quarter" idx="10"/>
          </p:nvPr>
        </p:nvSpPr>
        <p:spPr>
          <a:noFill/>
        </p:spPr>
        <p:txBody>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sz="1000" dirty="0"/>
          </a:p>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H85 </a:t>
            </a:r>
            <a:r>
              <a:rPr lang="es-ES" dirty="0" err="1" smtClean="0"/>
              <a:t>powered</a:t>
            </a:r>
            <a:endParaRPr lang="es-ES" dirty="0" smtClean="0"/>
          </a:p>
          <a:p>
            <a:r>
              <a:rPr lang="es-ES" dirty="0" err="1" smtClean="0"/>
              <a:t>Service</a:t>
            </a:r>
            <a:r>
              <a:rPr lang="es-ES" dirty="0" smtClean="0"/>
              <a:t> </a:t>
            </a:r>
            <a:r>
              <a:rPr lang="es-ES" dirty="0" err="1" smtClean="0"/>
              <a:t>life</a:t>
            </a:r>
            <a:r>
              <a:rPr lang="es-ES" dirty="0" smtClean="0"/>
              <a:t> 30,000 FH</a:t>
            </a:r>
          </a:p>
          <a:p>
            <a:endParaRPr lang="es-ES" dirty="0" smtClean="0"/>
          </a:p>
          <a:p>
            <a:r>
              <a:rPr lang="es-ES" dirty="0" smtClean="0"/>
              <a:t>https://www.youtube.com/watch?v=e0xVikW9UDU</a:t>
            </a:r>
            <a:endParaRPr lang="es-ES" dirty="0"/>
          </a:p>
        </p:txBody>
      </p:sp>
    </p:spTree>
    <p:extLst>
      <p:ext uri="{BB962C8B-B14F-4D97-AF65-F5344CB8AC3E}">
        <p14:creationId xmlns:p14="http://schemas.microsoft.com/office/powerpoint/2010/main" val="79046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base">
              <a:lnSpc>
                <a:spcPct val="90000"/>
              </a:lnSpc>
              <a:spcBef>
                <a:spcPct val="30000"/>
              </a:spcBef>
              <a:spcAft>
                <a:spcPct val="0"/>
              </a:spcAft>
              <a:defRPr/>
            </a:pPr>
            <a:r>
              <a:rPr lang="en-US" sz="1100" dirty="0">
                <a:solidFill>
                  <a:srgbClr val="1E4191"/>
                </a:solidFill>
              </a:rPr>
              <a:t>Complete strip down</a:t>
            </a:r>
          </a:p>
          <a:p>
            <a:endParaRPr lang="es-ES" dirty="0"/>
          </a:p>
        </p:txBody>
      </p:sp>
    </p:spTree>
    <p:extLst>
      <p:ext uri="{BB962C8B-B14F-4D97-AF65-F5344CB8AC3E}">
        <p14:creationId xmlns:p14="http://schemas.microsoft.com/office/powerpoint/2010/main" val="145349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5B9BF-99C7-425D-A1C7-4E0B8871658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8506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cs-CZ" noProof="0" smtClean="0"/>
              <a:t>Kliknutím lze upravit styl.</a:t>
            </a:r>
            <a:endParaRPr lang="en-US" noProof="0" smtClean="0"/>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cs-CZ" noProof="0" smtClean="0"/>
              <a:t>Kliknutím lze upravit styl předlohy.</a:t>
            </a:r>
            <a:endParaRPr lang="en-US" noProof="0" smtClean="0"/>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7531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95646905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7575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84198425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3890010" y="2747009"/>
            <a:ext cx="1363980" cy="1363980"/>
          </a:xfrm>
          <a:prstGeom prst="rect">
            <a:avLst/>
          </a:prstGeom>
        </p:spPr>
      </p:pic>
    </p:spTree>
    <p:extLst>
      <p:ext uri="{BB962C8B-B14F-4D97-AF65-F5344CB8AC3E}">
        <p14:creationId xmlns:p14="http://schemas.microsoft.com/office/powerpoint/2010/main" val="260002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385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79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41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401182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489507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909638" y="2805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GE Inspira Pitch" pitchFamily="34" charset="0"/>
                <a:cs typeface="Arial" pitchFamily="34" charset="0"/>
              </a:defRPr>
            </a:lvl1pPr>
            <a:lvl2pPr marL="742950" indent="-285750" defTabSz="457200" eaLnBrk="0" hangingPunct="0">
              <a:defRPr sz="3200">
                <a:solidFill>
                  <a:schemeClr val="tx1"/>
                </a:solidFill>
                <a:latin typeface="GE Inspira Pitch" pitchFamily="34" charset="0"/>
                <a:cs typeface="Arial" pitchFamily="34" charset="0"/>
              </a:defRPr>
            </a:lvl2pPr>
            <a:lvl3pPr marL="1143000" indent="-228600" defTabSz="457200" eaLnBrk="0" hangingPunct="0">
              <a:defRPr sz="3200">
                <a:solidFill>
                  <a:schemeClr val="tx1"/>
                </a:solidFill>
                <a:latin typeface="GE Inspira Pitch" pitchFamily="34" charset="0"/>
                <a:cs typeface="Arial" pitchFamily="34" charset="0"/>
              </a:defRPr>
            </a:lvl3pPr>
            <a:lvl4pPr marL="1600200" indent="-228600" defTabSz="457200" eaLnBrk="0" hangingPunct="0">
              <a:defRPr sz="3200">
                <a:solidFill>
                  <a:schemeClr val="tx1"/>
                </a:solidFill>
                <a:latin typeface="GE Inspira Pitch" pitchFamily="34" charset="0"/>
                <a:cs typeface="Arial" pitchFamily="34" charset="0"/>
              </a:defRPr>
            </a:lvl4pPr>
            <a:lvl5pPr marL="2057400" indent="-228600" defTabSz="457200" eaLnBrk="0" hangingPunct="0">
              <a:defRPr sz="3200">
                <a:solidFill>
                  <a:schemeClr val="tx1"/>
                </a:solidFill>
                <a:latin typeface="GE Inspira Pitch" pitchFamily="34" charset="0"/>
                <a:cs typeface="Arial" pitchFamily="34" charset="0"/>
              </a:defRPr>
            </a:lvl5pPr>
            <a:lvl6pPr marL="25146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6pPr>
            <a:lvl7pPr marL="29718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7pPr>
            <a:lvl8pPr marL="34290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8pPr>
            <a:lvl9pPr marL="38862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9pPr>
          </a:lstStyle>
          <a:p>
            <a:pPr eaLnBrk="1" hangingPunct="1">
              <a:defRPr/>
            </a:pPr>
            <a:endParaRPr lang="en-US" sz="1800" smtClean="0">
              <a:solidFill>
                <a:srgbClr val="454545"/>
              </a:solidFill>
            </a:endParaRPr>
          </a:p>
        </p:txBody>
      </p:sp>
      <p:sp>
        <p:nvSpPr>
          <p:cNvPr id="5" name="TextBox 13"/>
          <p:cNvSpPr txBox="1">
            <a:spLocks noChangeArrowheads="1"/>
          </p:cNvSpPr>
          <p:nvPr userDrawn="1"/>
        </p:nvSpPr>
        <p:spPr bwMode="auto">
          <a:xfrm>
            <a:off x="425450" y="6218238"/>
            <a:ext cx="4067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3200">
                <a:solidFill>
                  <a:schemeClr val="tx1"/>
                </a:solidFill>
                <a:latin typeface="GE Inspira Pitch" pitchFamily="34" charset="0"/>
                <a:cs typeface="Arial" pitchFamily="34" charset="0"/>
              </a:defRPr>
            </a:lvl1pPr>
            <a:lvl2pPr marL="742950" indent="-285750" defTabSz="457200" eaLnBrk="0" hangingPunct="0">
              <a:defRPr sz="3200">
                <a:solidFill>
                  <a:schemeClr val="tx1"/>
                </a:solidFill>
                <a:latin typeface="GE Inspira Pitch" pitchFamily="34" charset="0"/>
                <a:cs typeface="Arial" pitchFamily="34" charset="0"/>
              </a:defRPr>
            </a:lvl2pPr>
            <a:lvl3pPr marL="1143000" indent="-228600" defTabSz="457200" eaLnBrk="0" hangingPunct="0">
              <a:defRPr sz="3200">
                <a:solidFill>
                  <a:schemeClr val="tx1"/>
                </a:solidFill>
                <a:latin typeface="GE Inspira Pitch" pitchFamily="34" charset="0"/>
                <a:cs typeface="Arial" pitchFamily="34" charset="0"/>
              </a:defRPr>
            </a:lvl3pPr>
            <a:lvl4pPr marL="1600200" indent="-228600" defTabSz="457200" eaLnBrk="0" hangingPunct="0">
              <a:defRPr sz="3200">
                <a:solidFill>
                  <a:schemeClr val="tx1"/>
                </a:solidFill>
                <a:latin typeface="GE Inspira Pitch" pitchFamily="34" charset="0"/>
                <a:cs typeface="Arial" pitchFamily="34" charset="0"/>
              </a:defRPr>
            </a:lvl4pPr>
            <a:lvl5pPr marL="2057400" indent="-228600" defTabSz="457200" eaLnBrk="0" hangingPunct="0">
              <a:defRPr sz="3200">
                <a:solidFill>
                  <a:schemeClr val="tx1"/>
                </a:solidFill>
                <a:latin typeface="GE Inspira Pitch" pitchFamily="34" charset="0"/>
                <a:cs typeface="Arial" pitchFamily="34" charset="0"/>
              </a:defRPr>
            </a:lvl5pPr>
            <a:lvl6pPr marL="25146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6pPr>
            <a:lvl7pPr marL="29718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7pPr>
            <a:lvl8pPr marL="34290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8pPr>
            <a:lvl9pPr marL="38862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9pPr>
          </a:lstStyle>
          <a:p>
            <a:pPr eaLnBrk="1" hangingPunct="1">
              <a:defRPr/>
            </a:pPr>
            <a:r>
              <a:rPr lang="en-US" sz="1600" b="1" smtClean="0">
                <a:solidFill>
                  <a:srgbClr val="0745AB"/>
                </a:solidFill>
              </a:rPr>
              <a:t>Imagination at work.</a:t>
            </a:r>
          </a:p>
        </p:txBody>
      </p:sp>
      <p:sp>
        <p:nvSpPr>
          <p:cNvPr id="6" name="TextBox 14"/>
          <p:cNvSpPr txBox="1">
            <a:spLocks noChangeArrowheads="1"/>
          </p:cNvSpPr>
          <p:nvPr userDrawn="1"/>
        </p:nvSpPr>
        <p:spPr bwMode="auto">
          <a:xfrm>
            <a:off x="-909638" y="2805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GE Inspira Pitch" pitchFamily="34" charset="0"/>
                <a:cs typeface="Arial" pitchFamily="34" charset="0"/>
              </a:defRPr>
            </a:lvl1pPr>
            <a:lvl2pPr marL="742950" indent="-285750" defTabSz="457200" eaLnBrk="0" hangingPunct="0">
              <a:defRPr sz="3200">
                <a:solidFill>
                  <a:schemeClr val="tx1"/>
                </a:solidFill>
                <a:latin typeface="GE Inspira Pitch" pitchFamily="34" charset="0"/>
                <a:cs typeface="Arial" pitchFamily="34" charset="0"/>
              </a:defRPr>
            </a:lvl2pPr>
            <a:lvl3pPr marL="1143000" indent="-228600" defTabSz="457200" eaLnBrk="0" hangingPunct="0">
              <a:defRPr sz="3200">
                <a:solidFill>
                  <a:schemeClr val="tx1"/>
                </a:solidFill>
                <a:latin typeface="GE Inspira Pitch" pitchFamily="34" charset="0"/>
                <a:cs typeface="Arial" pitchFamily="34" charset="0"/>
              </a:defRPr>
            </a:lvl3pPr>
            <a:lvl4pPr marL="1600200" indent="-228600" defTabSz="457200" eaLnBrk="0" hangingPunct="0">
              <a:defRPr sz="3200">
                <a:solidFill>
                  <a:schemeClr val="tx1"/>
                </a:solidFill>
                <a:latin typeface="GE Inspira Pitch" pitchFamily="34" charset="0"/>
                <a:cs typeface="Arial" pitchFamily="34" charset="0"/>
              </a:defRPr>
            </a:lvl4pPr>
            <a:lvl5pPr marL="2057400" indent="-228600" defTabSz="457200" eaLnBrk="0" hangingPunct="0">
              <a:defRPr sz="3200">
                <a:solidFill>
                  <a:schemeClr val="tx1"/>
                </a:solidFill>
                <a:latin typeface="GE Inspira Pitch" pitchFamily="34" charset="0"/>
                <a:cs typeface="Arial" pitchFamily="34" charset="0"/>
              </a:defRPr>
            </a:lvl5pPr>
            <a:lvl6pPr marL="25146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6pPr>
            <a:lvl7pPr marL="29718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7pPr>
            <a:lvl8pPr marL="34290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8pPr>
            <a:lvl9pPr marL="3886200" indent="-228600" defTabSz="457200" eaLnBrk="0" fontAlgn="base" hangingPunct="0">
              <a:spcBef>
                <a:spcPct val="0"/>
              </a:spcBef>
              <a:spcAft>
                <a:spcPct val="0"/>
              </a:spcAft>
              <a:defRPr sz="3200">
                <a:solidFill>
                  <a:schemeClr val="tx1"/>
                </a:solidFill>
                <a:latin typeface="GE Inspira Pitch" pitchFamily="34" charset="0"/>
                <a:cs typeface="Arial" pitchFamily="34" charset="0"/>
              </a:defRPr>
            </a:lvl9pPr>
          </a:lstStyle>
          <a:p>
            <a:pPr eaLnBrk="1" hangingPunct="1">
              <a:defRPr/>
            </a:pPr>
            <a:endParaRPr lang="en-US" sz="1800" smtClean="0">
              <a:solidFill>
                <a:srgbClr val="454545"/>
              </a:solidFill>
            </a:endParaRPr>
          </a:p>
        </p:txBody>
      </p:sp>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l="41202" t="15569" r="1305"/>
          <a:stretch>
            <a:fillRect/>
          </a:stretch>
        </p:blipFill>
        <p:spPr bwMode="auto">
          <a:xfrm>
            <a:off x="0" y="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29768" y="5056631"/>
            <a:ext cx="5577840" cy="740664"/>
          </a:xfrm>
          <a:prstGeom prst="rect">
            <a:avLst/>
          </a:prstGeom>
        </p:spPr>
        <p:txBody>
          <a:bodyPr/>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8"/>
          <p:cNvSpPr>
            <a:spLocks noGrp="1"/>
          </p:cNvSpPr>
          <p:nvPr>
            <p:ph type="title"/>
          </p:nvPr>
        </p:nvSpPr>
        <p:spPr>
          <a:xfrm>
            <a:off x="411480" y="3319272"/>
            <a:ext cx="8311896" cy="1618488"/>
          </a:xfrm>
          <a:prstGeom prst="rect">
            <a:avLst/>
          </a:prstGeom>
        </p:spPr>
        <p:txBody>
          <a:bodyPr anchor="b"/>
          <a:lstStyle>
            <a:lvl1pPr>
              <a:lnSpc>
                <a:spcPct val="90000"/>
              </a:lnSpc>
              <a:defRPr sz="4800" spc="-100" baseline="0">
                <a:latin typeface="GE Inspira Pitch"/>
                <a:cs typeface="GE Inspira Pitch"/>
              </a:defRPr>
            </a:lvl1pPr>
          </a:lstStyle>
          <a:p>
            <a:r>
              <a:rPr lang="en-US" smtClean="0"/>
              <a:t>Click to edit Master title style</a:t>
            </a:r>
            <a:endParaRPr lang="en-US" dirty="0"/>
          </a:p>
        </p:txBody>
      </p:sp>
      <p:sp>
        <p:nvSpPr>
          <p:cNvPr id="8" name="Footer Placeholder 6"/>
          <p:cNvSpPr>
            <a:spLocks noGrp="1"/>
          </p:cNvSpPr>
          <p:nvPr>
            <p:ph type="ftr" sz="quarter" idx="10"/>
          </p:nvPr>
        </p:nvSpPr>
        <p:spPr>
          <a:xfrm>
            <a:off x="6026150" y="6354763"/>
            <a:ext cx="1536700" cy="320675"/>
          </a:xfrm>
          <a:prstGeom prst="rect">
            <a:avLst/>
          </a:prstGeom>
        </p:spPr>
        <p:txBody>
          <a:bodyPr/>
          <a:lstStyle>
            <a:lvl1pPr algn="l" defTabSz="914400" fontAlgn="base">
              <a:spcBef>
                <a:spcPct val="0"/>
              </a:spcBef>
              <a:spcAft>
                <a:spcPct val="0"/>
              </a:spcAft>
              <a:defRPr sz="900" baseline="0">
                <a:solidFill>
                  <a:srgbClr val="454545"/>
                </a:solidFill>
                <a:latin typeface="GE Inspira Pitch" pitchFamily="34" charset="0"/>
              </a:defRPr>
            </a:lvl1pPr>
          </a:lstStyle>
          <a:p>
            <a:pPr>
              <a:defRPr/>
            </a:pPr>
            <a:r>
              <a:rPr lang="en-US"/>
              <a:t>See tutorial regarding confidentiality disclosures.</a:t>
            </a:r>
            <a:endParaRPr lang="en-US" dirty="0"/>
          </a:p>
        </p:txBody>
      </p:sp>
    </p:spTree>
    <p:extLst>
      <p:ext uri="{BB962C8B-B14F-4D97-AF65-F5344CB8AC3E}">
        <p14:creationId xmlns:p14="http://schemas.microsoft.com/office/powerpoint/2010/main" val="272848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a:xfrm>
            <a:off x="1543050" y="6352302"/>
            <a:ext cx="2971800" cy="135890"/>
          </a:xfrm>
          <a:prstGeom prst="rect">
            <a:avLst/>
          </a:prstGeom>
        </p:spPr>
        <p:txBody>
          <a:bodyPr/>
          <a:lstStyle>
            <a:lvl1pPr>
              <a:defRPr>
                <a:solidFill>
                  <a:schemeClr val="bg1"/>
                </a:solidFill>
              </a:defRPr>
            </a:lvl1pPr>
          </a:lstStyle>
          <a:p>
            <a:r>
              <a:rPr lang="en-US" smtClean="0"/>
              <a:t>Title or Job Number | XX Month 201X</a:t>
            </a:r>
            <a:endParaRPr lang="en-US"/>
          </a:p>
        </p:txBody>
      </p:sp>
      <p:sp>
        <p:nvSpPr>
          <p:cNvPr id="7" name="Slide Number Placeholder 6"/>
          <p:cNvSpPr>
            <a:spLocks noGrp="1"/>
          </p:cNvSpPr>
          <p:nvPr>
            <p:ph type="sldNum" sz="quarter" idx="12"/>
          </p:nvPr>
        </p:nvSpPr>
        <p:spPr>
          <a:xfrm>
            <a:off x="8456930" y="6343404"/>
            <a:ext cx="274320" cy="135890"/>
          </a:xfrm>
          <a:prstGeom prst="rect">
            <a:avLst/>
          </a:prstGeom>
        </p:spPr>
        <p:txBody>
          <a:bodyPr/>
          <a:lstStyle>
            <a:lvl1pPr>
              <a:defRPr>
                <a:solidFill>
                  <a:schemeClr val="bg1"/>
                </a:solidFill>
              </a:defRPr>
            </a:lvl1p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smtClean="0"/>
              <a:t>Click to add text over image. White or gray only. 32pt flexible positioning. Delete if not needed.</a:t>
            </a:r>
          </a:p>
        </p:txBody>
      </p:sp>
    </p:spTree>
    <p:extLst>
      <p:ext uri="{BB962C8B-B14F-4D97-AF65-F5344CB8AC3E}">
        <p14:creationId xmlns:p14="http://schemas.microsoft.com/office/powerpoint/2010/main" val="36613668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cs-CZ" noProof="0" smtClean="0"/>
              <a:t>Kliknutím lze upravit styl.</a:t>
            </a:r>
            <a:endParaRPr lang="en-US" noProof="0" smtClean="0"/>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cs-CZ" noProof="0" smtClean="0"/>
              <a:t>Kliknutím lze upravit styl předlohy.</a:t>
            </a:r>
            <a:endParaRPr lang="en-US" noProof="0" smtClean="0"/>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173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sp>
        <p:nvSpPr>
          <p:cNvPr id="6"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1890669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482190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cs-CZ" smtClean="0"/>
              <a:t>Kliknutím lze upravit styl.</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sp>
        <p:nvSpPr>
          <p:cNvPr id="6"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4930187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sp>
        <p:nvSpPr>
          <p:cNvPr id="7"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5957422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13"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4523023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cs-CZ" smtClean="0"/>
              <a:t>Kliknutím lze upravit styl.</a:t>
            </a:r>
            <a:endParaRPr lang="en-GB" dirty="0"/>
          </a:p>
        </p:txBody>
      </p:sp>
      <p:sp>
        <p:nvSpPr>
          <p:cNvPr id="13"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sp>
        <p:nvSpPr>
          <p:cNvPr id="10"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1881412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41613578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Záhlaví část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8129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92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7770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9344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553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cs-CZ" smtClean="0"/>
              <a:t>Kliknutím lze upravit styl.</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052592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784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8717645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solidFill>
                  <a:srgbClr val="1E4191"/>
                </a:solidFill>
              </a:rPr>
              <a:pPr algn="r">
                <a:lnSpc>
                  <a:spcPct val="90000"/>
                </a:lnSpc>
              </a:pPr>
              <a:t>‹#›</a:t>
            </a:fld>
            <a:r>
              <a:rPr lang="en-US" sz="900" dirty="0">
                <a:solidFill>
                  <a:srgbClr val="1E4191"/>
                </a:solidFill>
              </a:rPr>
              <a:t> </a:t>
            </a:r>
          </a:p>
          <a:p>
            <a:pPr algn="r">
              <a:lnSpc>
                <a:spcPct val="90000"/>
              </a:lnSpc>
            </a:pPr>
            <a:fld id="{F50CD2AD-FBB4-4F75-A08B-B1DD55C25E63}" type="datetime1">
              <a:rPr lang="en-US" sz="900" smtClean="0">
                <a:solidFill>
                  <a:srgbClr val="1E4191"/>
                </a:solidFill>
              </a:rPr>
              <a:pPr algn="r">
                <a:lnSpc>
                  <a:spcPct val="90000"/>
                </a:lnSpc>
              </a:pPr>
              <a:t>10/9/2015</a:t>
            </a:fld>
            <a:endParaRPr lang="en-US" dirty="0">
              <a:solidFill>
                <a:srgbClr val="1E4191"/>
              </a:solidFill>
            </a:endParaRPr>
          </a:p>
        </p:txBody>
      </p:sp>
      <p:pic>
        <p:nvPicPr>
          <p:cNvPr id="6"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p:cNvSpPr txBox="1">
            <a:spLocks noChangeArrowheads="1"/>
          </p:cNvSpPr>
          <p:nvPr userDrawn="1"/>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1702566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72585" y="0"/>
            <a:ext cx="4471416" cy="3353774"/>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874973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36702"/>
            <a:ext cx="4382429" cy="191801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41408202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37744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11070926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2428298"/>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11490221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77352" y="0"/>
            <a:ext cx="3770721" cy="4257964"/>
          </a:xfrm>
          <a:prstGeom prst="rect">
            <a:avLst/>
          </a:prstGeom>
        </p:spPr>
      </p:pic>
      <p:sp>
        <p:nvSpPr>
          <p:cNvPr id="2" name="Title 1"/>
          <p:cNvSpPr>
            <a:spLocks noGrp="1"/>
          </p:cNvSpPr>
          <p:nvPr>
            <p:ph type="ctrTitle" hasCustomPrompt="1"/>
          </p:nvPr>
        </p:nvSpPr>
        <p:spPr>
          <a:xfrm>
            <a:off x="365760" y="3482975"/>
            <a:ext cx="581152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82652761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9451598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048" y="5129213"/>
            <a:ext cx="8348472"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890123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31405916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9094" y="2395728"/>
            <a:ext cx="8347202" cy="3654997"/>
          </a:xfrm>
        </p:spPr>
        <p:txBody>
          <a:bodyPr/>
          <a:lstStyle>
            <a:lvl1pPr>
              <a:defRPr sz="2800">
                <a:solidFill>
                  <a:schemeClr val="tx2"/>
                </a:solidFill>
              </a:defRPr>
            </a:lvl1pPr>
            <a:lvl2pPr marL="284163" indent="-263525">
              <a:defRPr sz="2800"/>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7215297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293305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614" y="534983"/>
            <a:ext cx="8312573" cy="1582488"/>
          </a:xfrm>
        </p:spPr>
        <p:txBody>
          <a:bodyPr/>
          <a:lstStyle>
            <a:lvl1pPr>
              <a:lnSpc>
                <a:spcPct val="85000"/>
              </a:lnSpc>
              <a:defRPr sz="6000"/>
            </a:lvl1pPr>
          </a:lstStyle>
          <a:p>
            <a:r>
              <a:rPr lang="en-US" dirty="0" err="1" smtClean="0"/>
              <a:t>PClick</a:t>
            </a:r>
            <a:r>
              <a:rPr lang="en-US" dirty="0" smtClean="0"/>
              <a:t> to edit Master title style</a:t>
            </a:r>
            <a:endParaRPr lang="en-US" dirty="0"/>
          </a:p>
        </p:txBody>
      </p:sp>
      <p:sp>
        <p:nvSpPr>
          <p:cNvPr id="3" name="Content Placeholder 2"/>
          <p:cNvSpPr>
            <a:spLocks noGrp="1"/>
          </p:cNvSpPr>
          <p:nvPr>
            <p:ph idx="1"/>
          </p:nvPr>
        </p:nvSpPr>
        <p:spPr>
          <a:xfrm>
            <a:off x="384048" y="2438400"/>
            <a:ext cx="8347202" cy="3587492"/>
          </a:xfrm>
        </p:spPr>
        <p:txBody>
          <a:bodyPr/>
          <a:lstStyle>
            <a:lvl1pPr>
              <a:defRPr>
                <a:solidFill>
                  <a:schemeClr val="tx2"/>
                </a:solidFill>
              </a:defRPr>
            </a:lvl1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782887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91668" y="1657668"/>
            <a:ext cx="834720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9952957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379094" y="552450"/>
            <a:ext cx="8352156" cy="527753"/>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91668" y="1080008"/>
            <a:ext cx="834720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24172662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1795" y="1656685"/>
            <a:ext cx="3896043"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31080" y="1656685"/>
            <a:ext cx="3900170"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6471991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91795" y="1634490"/>
            <a:ext cx="3904488"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PClick</a:t>
            </a:r>
            <a:r>
              <a:rPr lang="en-US" dirty="0" smtClean="0"/>
              <a:t> to edit Master text</a:t>
            </a:r>
          </a:p>
        </p:txBody>
      </p:sp>
      <p:sp>
        <p:nvSpPr>
          <p:cNvPr id="4" name="Content Placeholder 3"/>
          <p:cNvSpPr>
            <a:spLocks noGrp="1"/>
          </p:cNvSpPr>
          <p:nvPr>
            <p:ph sz="half" idx="2"/>
          </p:nvPr>
        </p:nvSpPr>
        <p:spPr>
          <a:xfrm>
            <a:off x="391795" y="2071639"/>
            <a:ext cx="3904488"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Text Placeholder 4"/>
          <p:cNvSpPr>
            <a:spLocks noGrp="1"/>
          </p:cNvSpPr>
          <p:nvPr>
            <p:ph type="body" sz="quarter" idx="3"/>
          </p:nvPr>
        </p:nvSpPr>
        <p:spPr>
          <a:xfrm>
            <a:off x="4831080" y="1634490"/>
            <a:ext cx="3900170"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31080" y="2071639"/>
            <a:ext cx="3900170"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028392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0" y="1728788"/>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4644390" y="1728788"/>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Content Placeholder 2"/>
          <p:cNvSpPr>
            <a:spLocks noGrp="1"/>
          </p:cNvSpPr>
          <p:nvPr>
            <p:ph sz="half" idx="14"/>
          </p:nvPr>
        </p:nvSpPr>
        <p:spPr>
          <a:xfrm>
            <a:off x="0" y="3962196"/>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4" name="Content Placeholder 2"/>
          <p:cNvSpPr>
            <a:spLocks noGrp="1"/>
          </p:cNvSpPr>
          <p:nvPr>
            <p:ph sz="half" idx="15"/>
          </p:nvPr>
        </p:nvSpPr>
        <p:spPr>
          <a:xfrm>
            <a:off x="4644390" y="3962196"/>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03754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2751"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25298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0" name="Content Placeholder 2"/>
          <p:cNvSpPr>
            <a:spLocks noGrp="1"/>
          </p:cNvSpPr>
          <p:nvPr>
            <p:ph sz="half" idx="14"/>
          </p:nvPr>
        </p:nvSpPr>
        <p:spPr>
          <a:xfrm>
            <a:off x="464439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2" name="Content Placeholder 2"/>
          <p:cNvSpPr>
            <a:spLocks noGrp="1"/>
          </p:cNvSpPr>
          <p:nvPr>
            <p:ph sz="half" idx="15"/>
          </p:nvPr>
        </p:nvSpPr>
        <p:spPr>
          <a:xfrm>
            <a:off x="67589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94064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1727805"/>
            <a:ext cx="4498848"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7510" y="2263518"/>
            <a:ext cx="3890328"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5" name="Text Placeholder 4"/>
          <p:cNvSpPr>
            <a:spLocks noGrp="1"/>
          </p:cNvSpPr>
          <p:nvPr>
            <p:ph type="body" sz="quarter" idx="3"/>
          </p:nvPr>
        </p:nvSpPr>
        <p:spPr>
          <a:xfrm>
            <a:off x="4644390" y="1727805"/>
            <a:ext cx="4498848"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6538" y="2263518"/>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4498848"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ontent Placeholder 5"/>
          <p:cNvSpPr>
            <a:spLocks noGrp="1"/>
          </p:cNvSpPr>
          <p:nvPr>
            <p:ph sz="quarter" idx="15"/>
          </p:nvPr>
        </p:nvSpPr>
        <p:spPr>
          <a:xfrm>
            <a:off x="397511" y="4527146"/>
            <a:ext cx="3890328"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26" name="Text Placeholder 4"/>
          <p:cNvSpPr>
            <a:spLocks noGrp="1"/>
          </p:cNvSpPr>
          <p:nvPr>
            <p:ph type="body" sz="quarter" idx="16"/>
          </p:nvPr>
        </p:nvSpPr>
        <p:spPr>
          <a:xfrm>
            <a:off x="4644390" y="3991433"/>
            <a:ext cx="4498848"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Content Placeholder 5"/>
          <p:cNvSpPr>
            <a:spLocks noGrp="1"/>
          </p:cNvSpPr>
          <p:nvPr>
            <p:ph sz="quarter" idx="17"/>
          </p:nvPr>
        </p:nvSpPr>
        <p:spPr>
          <a:xfrm>
            <a:off x="4826538" y="4527146"/>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Tree>
    <p:extLst>
      <p:ext uri="{BB962C8B-B14F-4D97-AF65-F5344CB8AC3E}">
        <p14:creationId xmlns:p14="http://schemas.microsoft.com/office/powerpoint/2010/main" val="75145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13"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6950656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412750" y="1911350"/>
            <a:ext cx="8318500" cy="3803650"/>
          </a:xfrm>
        </p:spPr>
        <p:txBody>
          <a:bodyPr anchor="ctr"/>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7010197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412750" y="1728788"/>
            <a:ext cx="8318500" cy="4324350"/>
          </a:xfrm>
        </p:spPr>
        <p:txBody>
          <a:bodyPr anchor="ctr"/>
          <a:lstStyle>
            <a:lvl1pPr algn="ctr">
              <a:defRPr/>
            </a:lvl1pPr>
          </a:lstStyle>
          <a:p>
            <a:r>
              <a:rPr lang="en-US" smtClean="0"/>
              <a:t>Click icon to add table</a:t>
            </a:r>
            <a:endParaRPr lang="en-US" dirty="0"/>
          </a:p>
        </p:txBody>
      </p:sp>
    </p:spTree>
    <p:extLst>
      <p:ext uri="{BB962C8B-B14F-4D97-AF65-F5344CB8AC3E}">
        <p14:creationId xmlns:p14="http://schemas.microsoft.com/office/powerpoint/2010/main" val="292098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3000839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Title or Job Number | XX Month 201X</a:t>
            </a:r>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35419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1900" y="1655444"/>
            <a:ext cx="3689350"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1" y="1728788"/>
            <a:ext cx="4514850"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Tree>
    <p:extLst>
      <p:ext uri="{BB962C8B-B14F-4D97-AF65-F5344CB8AC3E}">
        <p14:creationId xmlns:p14="http://schemas.microsoft.com/office/powerpoint/2010/main" val="3608270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p:nvPr>
        </p:nvSpPr>
        <p:spPr>
          <a:xfrm>
            <a:off x="379094" y="552450"/>
            <a:ext cx="8352156" cy="1021002"/>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379094" y="1794739"/>
            <a:ext cx="8318500" cy="1395412"/>
          </a:xfrm>
        </p:spPr>
        <p:txBody>
          <a:bodyPr/>
          <a:lstStyle>
            <a:lvl1pPr>
              <a:defRPr sz="3200" baseline="0"/>
            </a:lvl1pPr>
          </a:lstStyle>
          <a:p>
            <a:pPr lvl="0"/>
            <a:r>
              <a:rPr lang="en-US" dirty="0" smtClean="0"/>
              <a:t>Click to add text over image. White or gray only. 32pt flexible positioning. Delete if not needed.</a:t>
            </a:r>
          </a:p>
        </p:txBody>
      </p:sp>
    </p:spTree>
    <p:extLst>
      <p:ext uri="{BB962C8B-B14F-4D97-AF65-F5344CB8AC3E}">
        <p14:creationId xmlns:p14="http://schemas.microsoft.com/office/powerpoint/2010/main" val="173073050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solidFill>
                  <a:prstClr val="white"/>
                </a:solidFill>
              </a:rPr>
              <a:t>Title or Job Number | XX Month 201X</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smtClean="0"/>
              <a:t>Click to add text over image. White or gray only. 32pt flexible positioning. Delete if not needed.</a:t>
            </a:r>
          </a:p>
        </p:txBody>
      </p:sp>
    </p:spTree>
    <p:extLst>
      <p:ext uri="{BB962C8B-B14F-4D97-AF65-F5344CB8AC3E}">
        <p14:creationId xmlns:p14="http://schemas.microsoft.com/office/powerpoint/2010/main" val="26155125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85800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solidFill>
                  <a:prstClr val="white"/>
                </a:solidFill>
              </a:rPr>
              <a:t>Title or Job Number | XX Month 201X</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33056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053138"/>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14559335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365125" y="790743"/>
            <a:ext cx="4149725" cy="4513261"/>
          </a:xfrm>
        </p:spPr>
        <p:txBody>
          <a:bodyPr/>
          <a:lstStyle>
            <a:lvl1pPr>
              <a:lnSpc>
                <a:spcPct val="90000"/>
              </a:lnSpc>
              <a:defRPr sz="4400"/>
            </a:lvl1pPr>
          </a:lstStyle>
          <a:p>
            <a:r>
              <a:rPr lang="en-US" dirty="0" smtClean="0"/>
              <a:t>Extra emphasis headline five lines maximum </a:t>
            </a:r>
            <a:endParaRPr lang="en-US" dirty="0"/>
          </a:p>
        </p:txBody>
      </p:sp>
      <p:sp>
        <p:nvSpPr>
          <p:cNvPr id="3" name="Subtitle 2"/>
          <p:cNvSpPr>
            <a:spLocks noGrp="1"/>
          </p:cNvSpPr>
          <p:nvPr>
            <p:ph type="subTitle" idx="1" hasCustomPrompt="1"/>
          </p:nvPr>
        </p:nvSpPr>
        <p:spPr bwMode="gray">
          <a:xfrm>
            <a:off x="4955540" y="795823"/>
            <a:ext cx="3544570"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APdditional</a:t>
            </a:r>
            <a:r>
              <a:rPr lang="en-US" dirty="0" smtClean="0"/>
              <a:t> statement goes here</a:t>
            </a:r>
            <a:endParaRPr lang="en-US" dirty="0"/>
          </a:p>
        </p:txBody>
      </p:sp>
      <p:sp>
        <p:nvSpPr>
          <p:cNvPr id="4" name="Date Placeholder 3"/>
          <p:cNvSpPr>
            <a:spLocks noGrp="1"/>
          </p:cNvSpPr>
          <p:nvPr>
            <p:ph type="dt" sz="half" idx="10"/>
          </p:nvPr>
        </p:nvSpPr>
        <p:spPr/>
        <p:txBody>
          <a:bodyPr/>
          <a:lstStyle/>
          <a:p>
            <a:r>
              <a:rPr lang="en-US" smtClean="0"/>
              <a:t>Title or Job Number | XX Month 201X</a:t>
            </a:r>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23664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cs-CZ" smtClean="0"/>
              <a:t>Kliknutím lze upravit styl.</a:t>
            </a:r>
            <a:endParaRPr lang="en-GB" dirty="0"/>
          </a:p>
        </p:txBody>
      </p:sp>
      <p:sp>
        <p:nvSpPr>
          <p:cNvPr id="13"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32420801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1613535"/>
            <a:ext cx="8375650" cy="2624288"/>
          </a:xfrm>
        </p:spPr>
        <p:txBody>
          <a:bodyPr anchor="t"/>
          <a:lstStyle>
            <a:lvl1pPr algn="l">
              <a:defRPr sz="5400" b="0" cap="none" spc="0" baseline="0">
                <a:solidFill>
                  <a:schemeClr val="tx2"/>
                </a:solidFill>
              </a:defRPr>
            </a:lvl1pPr>
          </a:lstStyle>
          <a:p>
            <a:r>
              <a:rPr lang="en-US" dirty="0" smtClean="0"/>
              <a:t>Click to add divider title</a:t>
            </a:r>
            <a:br>
              <a:rPr lang="en-US" dirty="0" smtClean="0"/>
            </a:br>
            <a:r>
              <a:rPr lang="en-US" dirty="0" smtClean="0"/>
              <a:t>two lines maximum</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4166229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44879686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rgbClr val="46AD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06770983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FF982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42088591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rgbClr val="59519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95421415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5514840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7575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2343583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890010" y="2747009"/>
            <a:ext cx="1363980" cy="1363980"/>
          </a:xfrm>
          <a:prstGeom prst="rect">
            <a:avLst/>
          </a:prstGeom>
        </p:spPr>
      </p:pic>
    </p:spTree>
    <p:extLst>
      <p:ext uri="{BB962C8B-B14F-4D97-AF65-F5344CB8AC3E}">
        <p14:creationId xmlns:p14="http://schemas.microsoft.com/office/powerpoint/2010/main" val="907608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72585" y="0"/>
            <a:ext cx="4471416" cy="3353774"/>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0685620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36702"/>
            <a:ext cx="4382429" cy="191801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3873633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6442075" y="6229350"/>
            <a:ext cx="245586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fld id="{F50CD2AD-FBB4-4F75-A08B-B1DD55C25E63}" type="datetime1">
              <a:rPr lang="en-US" sz="900" smtClean="0"/>
              <a:pPr algn="r">
                <a:lnSpc>
                  <a:spcPct val="90000"/>
                </a:lnSpc>
              </a:pPr>
              <a:t>10/9/2015</a:t>
            </a:fld>
            <a:endParaRPr lang="en-US" dirty="0"/>
          </a:p>
        </p:txBody>
      </p:sp>
    </p:spTree>
    <p:extLst>
      <p:ext uri="{BB962C8B-B14F-4D97-AF65-F5344CB8AC3E}">
        <p14:creationId xmlns:p14="http://schemas.microsoft.com/office/powerpoint/2010/main" val="2253500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37744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40422040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4">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2428298"/>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171393340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5">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7352" y="0"/>
            <a:ext cx="3770721" cy="4257964"/>
          </a:xfrm>
          <a:prstGeom prst="rect">
            <a:avLst/>
          </a:prstGeom>
        </p:spPr>
      </p:pic>
      <p:sp>
        <p:nvSpPr>
          <p:cNvPr id="2" name="Title 1"/>
          <p:cNvSpPr>
            <a:spLocks noGrp="1"/>
          </p:cNvSpPr>
          <p:nvPr>
            <p:ph type="ctrTitle" hasCustomPrompt="1"/>
          </p:nvPr>
        </p:nvSpPr>
        <p:spPr>
          <a:xfrm>
            <a:off x="365760" y="3482975"/>
            <a:ext cx="5811520" cy="1470025"/>
          </a:xfrm>
        </p:spPr>
        <p:txBody>
          <a:bodyPr/>
          <a:lstStyle>
            <a:lvl1pPr>
              <a:lnSpc>
                <a:spcPct val="90000"/>
              </a:lnSpc>
              <a:defRPr sz="4800"/>
            </a:lvl1pPr>
          </a:lstStyle>
          <a:p>
            <a:r>
              <a:rPr lang="en-US" dirty="0" smtClean="0"/>
              <a:t>Click to add title</a:t>
            </a:r>
            <a:br>
              <a:rPr lang="en-US" dirty="0" smtClean="0"/>
            </a:br>
            <a:r>
              <a:rPr lang="en-US" dirty="0" smtClean="0"/>
              <a:t>two lines maximum</a:t>
            </a:r>
            <a:endParaRPr lang="en-US" dirty="0"/>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r>
              <a:rPr lang="en-US" sz="1600" b="1" dirty="0" smtClean="0">
                <a:solidFill>
                  <a:srgbClr val="005CB9"/>
                </a:solidFill>
              </a:rPr>
              <a:t>Imagination at work</a:t>
            </a:r>
            <a:endParaRPr lang="en-US" sz="1600" b="1" dirty="0">
              <a:solidFill>
                <a:srgbClr val="005CB9"/>
              </a:solidFill>
            </a:endParaRP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168853595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1539794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048" y="5129213"/>
            <a:ext cx="8348472"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9972021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9094" y="2395728"/>
            <a:ext cx="8347202" cy="3654997"/>
          </a:xfrm>
        </p:spPr>
        <p:txBody>
          <a:bodyPr/>
          <a:lstStyle>
            <a:lvl1pPr>
              <a:defRPr sz="2800">
                <a:solidFill>
                  <a:schemeClr val="tx2"/>
                </a:solidFill>
              </a:defRPr>
            </a:lvl1pPr>
            <a:lvl2pPr marL="284163" indent="-263525">
              <a:defRPr sz="2800"/>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033553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66019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614" y="534983"/>
            <a:ext cx="8312573" cy="1582488"/>
          </a:xfrm>
        </p:spPr>
        <p:txBody>
          <a:bodyPr/>
          <a:lstStyle>
            <a:lvl1pPr>
              <a:lnSpc>
                <a:spcPct val="85000"/>
              </a:lnSpc>
              <a:defRPr sz="6000"/>
            </a:lvl1pPr>
          </a:lstStyle>
          <a:p>
            <a:r>
              <a:rPr lang="en-US" dirty="0" err="1" smtClean="0"/>
              <a:t>PClick</a:t>
            </a:r>
            <a:r>
              <a:rPr lang="en-US" dirty="0" smtClean="0"/>
              <a:t> to edit Master title style</a:t>
            </a:r>
            <a:endParaRPr lang="en-US" dirty="0"/>
          </a:p>
        </p:txBody>
      </p:sp>
      <p:sp>
        <p:nvSpPr>
          <p:cNvPr id="3" name="Content Placeholder 2"/>
          <p:cNvSpPr>
            <a:spLocks noGrp="1"/>
          </p:cNvSpPr>
          <p:nvPr>
            <p:ph idx="1"/>
          </p:nvPr>
        </p:nvSpPr>
        <p:spPr>
          <a:xfrm>
            <a:off x="384048" y="2438400"/>
            <a:ext cx="8347202" cy="3587492"/>
          </a:xfrm>
        </p:spPr>
        <p:txBody>
          <a:bodyPr/>
          <a:lstStyle>
            <a:lvl1pPr>
              <a:defRPr>
                <a:solidFill>
                  <a:schemeClr val="tx2"/>
                </a:solidFill>
              </a:defRPr>
            </a:lvl1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13303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91668" y="1657668"/>
            <a:ext cx="834720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18888360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379094" y="552450"/>
            <a:ext cx="8352156" cy="527753"/>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91668" y="1080008"/>
            <a:ext cx="834720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128859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áhlaví část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109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1795" y="1656685"/>
            <a:ext cx="3896043"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31080" y="1656685"/>
            <a:ext cx="3900170"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7928189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91795" y="1634490"/>
            <a:ext cx="3904488"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PClick</a:t>
            </a:r>
            <a:r>
              <a:rPr lang="en-US" dirty="0" smtClean="0"/>
              <a:t> to edit Master text</a:t>
            </a:r>
          </a:p>
        </p:txBody>
      </p:sp>
      <p:sp>
        <p:nvSpPr>
          <p:cNvPr id="4" name="Content Placeholder 3"/>
          <p:cNvSpPr>
            <a:spLocks noGrp="1"/>
          </p:cNvSpPr>
          <p:nvPr>
            <p:ph sz="half" idx="2"/>
          </p:nvPr>
        </p:nvSpPr>
        <p:spPr>
          <a:xfrm>
            <a:off x="391795" y="2071639"/>
            <a:ext cx="3904488"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Text Placeholder 4"/>
          <p:cNvSpPr>
            <a:spLocks noGrp="1"/>
          </p:cNvSpPr>
          <p:nvPr>
            <p:ph type="body" sz="quarter" idx="3"/>
          </p:nvPr>
        </p:nvSpPr>
        <p:spPr>
          <a:xfrm>
            <a:off x="4831080" y="1634490"/>
            <a:ext cx="3900170"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31080" y="2071639"/>
            <a:ext cx="3900170"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745602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0" y="1728788"/>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4644390" y="1728788"/>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Content Placeholder 2"/>
          <p:cNvSpPr>
            <a:spLocks noGrp="1"/>
          </p:cNvSpPr>
          <p:nvPr>
            <p:ph sz="half" idx="14"/>
          </p:nvPr>
        </p:nvSpPr>
        <p:spPr>
          <a:xfrm>
            <a:off x="0" y="3962196"/>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4" name="Content Placeholder 2"/>
          <p:cNvSpPr>
            <a:spLocks noGrp="1"/>
          </p:cNvSpPr>
          <p:nvPr>
            <p:ph sz="half" idx="15"/>
          </p:nvPr>
        </p:nvSpPr>
        <p:spPr>
          <a:xfrm>
            <a:off x="4644390" y="3962196"/>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58167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2751"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25298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0" name="Content Placeholder 2"/>
          <p:cNvSpPr>
            <a:spLocks noGrp="1"/>
          </p:cNvSpPr>
          <p:nvPr>
            <p:ph sz="half" idx="14"/>
          </p:nvPr>
        </p:nvSpPr>
        <p:spPr>
          <a:xfrm>
            <a:off x="464439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2" name="Content Placeholder 2"/>
          <p:cNvSpPr>
            <a:spLocks noGrp="1"/>
          </p:cNvSpPr>
          <p:nvPr>
            <p:ph sz="half" idx="15"/>
          </p:nvPr>
        </p:nvSpPr>
        <p:spPr>
          <a:xfrm>
            <a:off x="67589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53013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1727805"/>
            <a:ext cx="4498848"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7510" y="2263518"/>
            <a:ext cx="3890328"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5" name="Text Placeholder 4"/>
          <p:cNvSpPr>
            <a:spLocks noGrp="1"/>
          </p:cNvSpPr>
          <p:nvPr>
            <p:ph type="body" sz="quarter" idx="3"/>
          </p:nvPr>
        </p:nvSpPr>
        <p:spPr>
          <a:xfrm>
            <a:off x="4644390" y="1727805"/>
            <a:ext cx="4498848"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6538" y="2263518"/>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4498848"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ontent Placeholder 5"/>
          <p:cNvSpPr>
            <a:spLocks noGrp="1"/>
          </p:cNvSpPr>
          <p:nvPr>
            <p:ph sz="quarter" idx="15"/>
          </p:nvPr>
        </p:nvSpPr>
        <p:spPr>
          <a:xfrm>
            <a:off x="397511" y="4527146"/>
            <a:ext cx="3890328"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
        <p:nvSpPr>
          <p:cNvPr id="26" name="Text Placeholder 4"/>
          <p:cNvSpPr>
            <a:spLocks noGrp="1"/>
          </p:cNvSpPr>
          <p:nvPr>
            <p:ph type="body" sz="quarter" idx="16"/>
          </p:nvPr>
        </p:nvSpPr>
        <p:spPr>
          <a:xfrm>
            <a:off x="4644390" y="3991433"/>
            <a:ext cx="4498848"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Content Placeholder 5"/>
          <p:cNvSpPr>
            <a:spLocks noGrp="1"/>
          </p:cNvSpPr>
          <p:nvPr>
            <p:ph sz="quarter" idx="17"/>
          </p:nvPr>
        </p:nvSpPr>
        <p:spPr>
          <a:xfrm>
            <a:off x="4826538" y="4527146"/>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smtClean="0"/>
              <a:t>Click to edit Master text styles</a:t>
            </a:r>
          </a:p>
        </p:txBody>
      </p:sp>
    </p:spTree>
    <p:extLst>
      <p:ext uri="{BB962C8B-B14F-4D97-AF65-F5344CB8AC3E}">
        <p14:creationId xmlns:p14="http://schemas.microsoft.com/office/powerpoint/2010/main" val="3210008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412750" y="1911350"/>
            <a:ext cx="8318500" cy="3803650"/>
          </a:xfrm>
        </p:spPr>
        <p:txBody>
          <a:bodyPr anchor="ctr"/>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20969103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412750" y="1728788"/>
            <a:ext cx="8318500" cy="4324350"/>
          </a:xfrm>
        </p:spPr>
        <p:txBody>
          <a:bodyPr anchor="ctr"/>
          <a:lstStyle>
            <a:lvl1pPr algn="ctr">
              <a:defRPr/>
            </a:lvl1pPr>
          </a:lstStyle>
          <a:p>
            <a:r>
              <a:rPr lang="en-US" smtClean="0"/>
              <a:t>Click icon to add table</a:t>
            </a:r>
            <a:endParaRPr lang="en-US" dirty="0"/>
          </a:p>
        </p:txBody>
      </p:sp>
    </p:spTree>
    <p:extLst>
      <p:ext uri="{BB962C8B-B14F-4D97-AF65-F5344CB8AC3E}">
        <p14:creationId xmlns:p14="http://schemas.microsoft.com/office/powerpoint/2010/main" val="28960137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Title or Job Number | XX Month 201X</a:t>
            </a:r>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3709133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Title or Job Number | XX Month 201X</a:t>
            </a:r>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33169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1900" y="1655444"/>
            <a:ext cx="3689350"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smtClean="0"/>
              <a:t>Click to edit Master text styles</a:t>
            </a:r>
          </a:p>
          <a:p>
            <a:pPr lvl="1">
              <a:spcBef>
                <a:spcPts val="1000"/>
              </a:spcBef>
            </a:pPr>
            <a:r>
              <a:rPr lang="en-US" smtClean="0"/>
              <a:t>Second level</a:t>
            </a:r>
          </a:p>
          <a:p>
            <a:pPr lvl="2">
              <a:spcBef>
                <a:spcPts val="1000"/>
              </a:spcBef>
            </a:pPr>
            <a:r>
              <a:rPr lang="en-US" smtClean="0"/>
              <a:t>Third level</a:t>
            </a:r>
          </a:p>
          <a:p>
            <a:pPr lvl="3">
              <a:spcBef>
                <a:spcPts val="1000"/>
              </a:spcBef>
            </a:pPr>
            <a:r>
              <a:rPr lang="en-US" smtClean="0"/>
              <a:t>Fourth level</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1" y="1728788"/>
            <a:ext cx="4514850"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Tree>
    <p:extLst>
      <p:ext uri="{BB962C8B-B14F-4D97-AF65-F5344CB8AC3E}">
        <p14:creationId xmlns:p14="http://schemas.microsoft.com/office/powerpoint/2010/main" val="2692358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77477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p:nvPr>
        </p:nvSpPr>
        <p:spPr>
          <a:xfrm>
            <a:off x="379094" y="552450"/>
            <a:ext cx="8352156" cy="1021002"/>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379094" y="1794739"/>
            <a:ext cx="8318500" cy="1395412"/>
          </a:xfrm>
        </p:spPr>
        <p:txBody>
          <a:bodyPr/>
          <a:lstStyle>
            <a:lvl1pPr>
              <a:defRPr sz="3200" baseline="0"/>
            </a:lvl1pPr>
          </a:lstStyle>
          <a:p>
            <a:pPr lvl="0"/>
            <a:r>
              <a:rPr lang="en-US" dirty="0" smtClean="0"/>
              <a:t>Click to add text over image. White or gray only. 32pt flexible positioning. Delete if not needed.</a:t>
            </a:r>
          </a:p>
        </p:txBody>
      </p:sp>
    </p:spTree>
    <p:extLst>
      <p:ext uri="{BB962C8B-B14F-4D97-AF65-F5344CB8AC3E}">
        <p14:creationId xmlns:p14="http://schemas.microsoft.com/office/powerpoint/2010/main" val="8602221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solidFill>
                  <a:prstClr val="white"/>
                </a:solidFill>
              </a:rPr>
              <a:t>Title or Job Number | XX Month 201X</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smtClean="0"/>
              <a:t>Click to add text over image. White or gray only. 32pt flexible positioning. Delete if not needed.</a:t>
            </a:r>
          </a:p>
        </p:txBody>
      </p:sp>
    </p:spTree>
    <p:extLst>
      <p:ext uri="{BB962C8B-B14F-4D97-AF65-F5344CB8AC3E}">
        <p14:creationId xmlns:p14="http://schemas.microsoft.com/office/powerpoint/2010/main" val="2765440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85800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solidFill>
                  <a:prstClr val="white"/>
                </a:solidFill>
              </a:rPr>
              <a:t>Title or Job Number | XX Month 201X</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1175910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053138"/>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411096931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365125" y="790743"/>
            <a:ext cx="4149725" cy="4513261"/>
          </a:xfrm>
        </p:spPr>
        <p:txBody>
          <a:bodyPr/>
          <a:lstStyle>
            <a:lvl1pPr>
              <a:lnSpc>
                <a:spcPct val="90000"/>
              </a:lnSpc>
              <a:defRPr sz="4400"/>
            </a:lvl1pPr>
          </a:lstStyle>
          <a:p>
            <a:r>
              <a:rPr lang="en-US" dirty="0" smtClean="0"/>
              <a:t>Extra emphasis headline five lines maximum </a:t>
            </a:r>
            <a:endParaRPr lang="en-US" dirty="0"/>
          </a:p>
        </p:txBody>
      </p:sp>
      <p:sp>
        <p:nvSpPr>
          <p:cNvPr id="3" name="Subtitle 2"/>
          <p:cNvSpPr>
            <a:spLocks noGrp="1"/>
          </p:cNvSpPr>
          <p:nvPr>
            <p:ph type="subTitle" idx="1" hasCustomPrompt="1"/>
          </p:nvPr>
        </p:nvSpPr>
        <p:spPr bwMode="gray">
          <a:xfrm>
            <a:off x="4955540" y="795823"/>
            <a:ext cx="3544570"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APdditional</a:t>
            </a:r>
            <a:r>
              <a:rPr lang="en-US" dirty="0" smtClean="0"/>
              <a:t> statement goes here</a:t>
            </a:r>
            <a:endParaRPr lang="en-US" dirty="0"/>
          </a:p>
        </p:txBody>
      </p:sp>
      <p:sp>
        <p:nvSpPr>
          <p:cNvPr id="4" name="Date Placeholder 3"/>
          <p:cNvSpPr>
            <a:spLocks noGrp="1"/>
          </p:cNvSpPr>
          <p:nvPr>
            <p:ph type="dt" sz="half" idx="10"/>
          </p:nvPr>
        </p:nvSpPr>
        <p:spPr/>
        <p:txBody>
          <a:bodyPr/>
          <a:lstStyle/>
          <a:p>
            <a:r>
              <a:rPr lang="en-US" smtClean="0"/>
              <a:t>Title or Job Number | XX Month 201X</a:t>
            </a:r>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95359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1613535"/>
            <a:ext cx="8375650" cy="2624288"/>
          </a:xfrm>
        </p:spPr>
        <p:txBody>
          <a:bodyPr anchor="t"/>
          <a:lstStyle>
            <a:lvl1pPr algn="l">
              <a:defRPr sz="5400" b="0" cap="none" spc="0" baseline="0">
                <a:solidFill>
                  <a:schemeClr val="tx2"/>
                </a:solidFill>
              </a:defRPr>
            </a:lvl1pPr>
          </a:lstStyle>
          <a:p>
            <a:r>
              <a:rPr lang="en-US" dirty="0" smtClean="0"/>
              <a:t>Click to add divider title</a:t>
            </a:r>
            <a:br>
              <a:rPr lang="en-US" dirty="0" smtClean="0"/>
            </a:br>
            <a:r>
              <a:rPr lang="en-US" dirty="0" smtClean="0"/>
              <a:t>two lines maximum</a:t>
            </a:r>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1131875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43890723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rgbClr val="46AD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83361799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FF982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370167830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rgbClr val="59519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smtClean="0"/>
              <a:t>Click to add divider title</a:t>
            </a:r>
            <a:br>
              <a:rPr lang="en-US" dirty="0" smtClean="0"/>
            </a:br>
            <a:r>
              <a:rPr lang="en-US" dirty="0" smtClean="0"/>
              <a:t>two lines max</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36864061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5.wm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image" Target="../media/image5.wmf"/><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Kliknutím lze upravit styl.</a:t>
            </a:r>
            <a:endParaRPr lang="en-US" smtClean="0"/>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Text Box 16"/>
          <p:cNvSpPr txBox="1">
            <a:spLocks noChangeArrowheads="1"/>
          </p:cNvSpPr>
          <p:nvPr/>
        </p:nvSpPr>
        <p:spPr bwMode="auto">
          <a:xfrm>
            <a:off x="3048000" y="6397889"/>
            <a:ext cx="358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00" b="0" dirty="0"/>
              <a:t>GE Proprietary Information</a:t>
            </a:r>
            <a:br>
              <a:rPr lang="en-US" sz="900" b="0" dirty="0"/>
            </a:br>
            <a:r>
              <a:rPr lang="en-US" sz="900" b="0" dirty="0"/>
              <a:t>Subject to restrictions on the cover page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3" r:id="rId16"/>
    <p:sldLayoutId id="2147483730" r:id="rId17"/>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Kliknutím lze upravit styl.</a:t>
            </a:r>
            <a:endParaRPr lang="en-US" smtClean="0"/>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5" name="Text Box 19"/>
          <p:cNvSpPr txBox="1">
            <a:spLocks noChangeArrowheads="1"/>
          </p:cNvSpPr>
          <p:nvPr/>
        </p:nvSpPr>
        <p:spPr bwMode="auto">
          <a:xfrm>
            <a:off x="3298825" y="6391214"/>
            <a:ext cx="2533650"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a:lnSpc>
                <a:spcPct val="90000"/>
              </a:lnSpc>
            </a:pPr>
            <a:r>
              <a:rPr lang="en-US" sz="900" dirty="0">
                <a:solidFill>
                  <a:srgbClr val="1E4191"/>
                </a:solidFill>
                <a:latin typeface="GE Inspira Pitch"/>
                <a:cs typeface="Arial" charset="0"/>
              </a:rPr>
              <a:t>GE Proprietary Information </a:t>
            </a:r>
            <a:br>
              <a:rPr lang="en-US" sz="900" dirty="0">
                <a:solidFill>
                  <a:srgbClr val="1E4191"/>
                </a:solidFill>
                <a:latin typeface="GE Inspira Pitch"/>
                <a:cs typeface="Arial" charset="0"/>
              </a:rPr>
            </a:br>
            <a:r>
              <a:rPr lang="en-US" sz="900" dirty="0" smtClean="0">
                <a:solidFill>
                  <a:srgbClr val="1E4191"/>
                </a:solidFill>
                <a:latin typeface="GE Inspira Pitch"/>
                <a:cs typeface="Arial" charset="0"/>
              </a:rPr>
              <a:t>For Internal Use Only</a:t>
            </a:r>
            <a:endParaRPr lang="en-US" sz="1000" dirty="0">
              <a:solidFill>
                <a:srgbClr val="1E4191"/>
              </a:solidFill>
              <a:latin typeface="GE Inspira Pitch"/>
            </a:endParaRPr>
          </a:p>
        </p:txBody>
      </p:sp>
    </p:spTree>
    <p:extLst>
      <p:ext uri="{BB962C8B-B14F-4D97-AF65-F5344CB8AC3E}">
        <p14:creationId xmlns:p14="http://schemas.microsoft.com/office/powerpoint/2010/main" val="8259669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094" y="551747"/>
            <a:ext cx="8352156" cy="102100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630680"/>
            <a:ext cx="8350250" cy="443769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543050" y="6352302"/>
            <a:ext cx="2971800" cy="135890"/>
          </a:xfrm>
          <a:prstGeom prst="rect">
            <a:avLst/>
          </a:prstGeom>
        </p:spPr>
        <p:txBody>
          <a:bodyPr vert="horz" lIns="0" tIns="0" rIns="0" bIns="0" rtlCol="0" anchor="t" anchorCtr="0"/>
          <a:lstStyle>
            <a:lvl1pPr algn="r">
              <a:defRPr sz="900">
                <a:solidFill>
                  <a:srgbClr val="898989"/>
                </a:solidFill>
                <a:latin typeface="+mn-lt"/>
              </a:defRPr>
            </a:lvl1pPr>
          </a:lstStyle>
          <a:p>
            <a:r>
              <a:rPr lang="en-US" smtClean="0"/>
              <a:t>Title or Job Number | XX Month 201X</a:t>
            </a:r>
            <a:endParaRPr lang="en-US" dirty="0"/>
          </a:p>
        </p:txBody>
      </p:sp>
      <p:sp>
        <p:nvSpPr>
          <p:cNvPr id="6" name="Slide Number Placeholder 5"/>
          <p:cNvSpPr>
            <a:spLocks noGrp="1"/>
          </p:cNvSpPr>
          <p:nvPr>
            <p:ph type="sldNum" sz="quarter" idx="4"/>
          </p:nvPr>
        </p:nvSpPr>
        <p:spPr>
          <a:xfrm>
            <a:off x="8456930" y="6343404"/>
            <a:ext cx="274320" cy="135890"/>
          </a:xfrm>
          <a:prstGeom prst="rect">
            <a:avLst/>
          </a:prstGeom>
        </p:spPr>
        <p:txBody>
          <a:bodyPr vert="horz" lIns="0" tIns="0" rIns="0" bIns="0" rtlCol="0" anchor="t" anchorCtr="0"/>
          <a:lstStyle>
            <a:lvl1pPr algn="r">
              <a:defRPr sz="900">
                <a:solidFill>
                  <a:srgbClr val="898989"/>
                </a:solidFill>
                <a:latin typeface="+mn-lt"/>
              </a:defRPr>
            </a:lvl1pPr>
          </a:lstStyle>
          <a:p>
            <a:fld id="{0D558541-60C9-42A2-8392-FF12533A6B7A}" type="slidenum">
              <a:rPr lang="en-US" smtClean="0"/>
              <a:pPr/>
              <a:t>‹#›</a:t>
            </a:fld>
            <a:endParaRPr lang="en-US" dirty="0"/>
          </a:p>
        </p:txBody>
      </p:sp>
      <p:pic>
        <p:nvPicPr>
          <p:cNvPr id="12" name="Picture 11"/>
          <p:cNvPicPr>
            <a:picLocks noChangeAspect="1"/>
          </p:cNvPicPr>
          <p:nvPr/>
        </p:nvPicPr>
        <p:blipFill rotWithShape="1">
          <a:blip r:embed="rId37"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3528382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094" y="551747"/>
            <a:ext cx="8352156" cy="102100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630680"/>
            <a:ext cx="8350250" cy="443769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543050" y="6352302"/>
            <a:ext cx="2971800" cy="135890"/>
          </a:xfrm>
          <a:prstGeom prst="rect">
            <a:avLst/>
          </a:prstGeom>
        </p:spPr>
        <p:txBody>
          <a:bodyPr vert="horz" lIns="0" tIns="0" rIns="0" bIns="0" rtlCol="0" anchor="t" anchorCtr="0"/>
          <a:lstStyle>
            <a:lvl1pPr algn="r">
              <a:defRPr sz="900">
                <a:solidFill>
                  <a:srgbClr val="898989"/>
                </a:solidFill>
                <a:latin typeface="+mn-lt"/>
              </a:defRPr>
            </a:lvl1pPr>
          </a:lstStyle>
          <a:p>
            <a:r>
              <a:rPr lang="en-US" smtClean="0"/>
              <a:t>Title or Job Number | XX Month 201X</a:t>
            </a:r>
            <a:endParaRPr lang="en-US" dirty="0"/>
          </a:p>
        </p:txBody>
      </p:sp>
      <p:sp>
        <p:nvSpPr>
          <p:cNvPr id="6" name="Slide Number Placeholder 5"/>
          <p:cNvSpPr>
            <a:spLocks noGrp="1"/>
          </p:cNvSpPr>
          <p:nvPr>
            <p:ph type="sldNum" sz="quarter" idx="4"/>
          </p:nvPr>
        </p:nvSpPr>
        <p:spPr>
          <a:xfrm>
            <a:off x="8456930" y="6343404"/>
            <a:ext cx="274320" cy="135890"/>
          </a:xfrm>
          <a:prstGeom prst="rect">
            <a:avLst/>
          </a:prstGeom>
        </p:spPr>
        <p:txBody>
          <a:bodyPr vert="horz" lIns="0" tIns="0" rIns="0" bIns="0" rtlCol="0" anchor="t" anchorCtr="0"/>
          <a:lstStyle>
            <a:lvl1pPr algn="r">
              <a:defRPr sz="900">
                <a:solidFill>
                  <a:srgbClr val="898989"/>
                </a:solidFill>
                <a:latin typeface="+mn-lt"/>
              </a:defRPr>
            </a:lvl1pPr>
          </a:lstStyle>
          <a:p>
            <a:fld id="{0D558541-60C9-42A2-8392-FF12533A6B7A}" type="slidenum">
              <a:rPr lang="en-US" smtClean="0"/>
              <a:pPr/>
              <a:t>‹#›</a:t>
            </a:fld>
            <a:endParaRPr lang="en-US" dirty="0"/>
          </a:p>
        </p:txBody>
      </p:sp>
      <p:pic>
        <p:nvPicPr>
          <p:cNvPr id="12" name="Picture 11"/>
          <p:cNvPicPr>
            <a:picLocks noChangeAspect="1"/>
          </p:cNvPicPr>
          <p:nvPr/>
        </p:nvPicPr>
        <p:blipFill rotWithShape="1">
          <a:blip r:embed="rId37" cstate="screen">
            <a:extLst>
              <a:ext uri="{28A0092B-C50C-407E-A947-70E740481C1C}">
                <a14:useLocalDpi xmlns:a14="http://schemas.microsoft.com/office/drawing/2010/main"/>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19336140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5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5.jpe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http://crm.opennetworks.com/references/resource?onRN01=bAlu.U3lZCWDMExidXg3R4WFgTMsd9l5ZTp3boznZXMN&amp;fileName=/images/Logos/Airtec_380x123.JPG" TargetMode="External"/><Relationship Id="rId2" Type="http://schemas.openxmlformats.org/officeDocument/2006/relationships/notesSlide" Target="../notesSlides/notesSlide3.xml"/><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jpeg"/><Relationship Id="rId19" Type="http://schemas.openxmlformats.org/officeDocument/2006/relationships/image" Target="../media/image56.png"/><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image" Target="../media/image44.pn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png"/><Relationship Id="rId9" Type="http://schemas.openxmlformats.org/officeDocument/2006/relationships/image" Target="../media/image64.jpeg"/></Relationships>
</file>

<file path=ppt/slides/_rels/slide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Autofit/>
          </a:bodyPr>
          <a:lstStyle/>
          <a:p>
            <a:pPr fontAlgn="auto">
              <a:spcAft>
                <a:spcPts val="0"/>
              </a:spcAft>
              <a:defRPr/>
            </a:pPr>
            <a:r>
              <a:rPr lang="ru-RU" dirty="0" smtClean="0">
                <a:solidFill>
                  <a:srgbClr val="1E3C91"/>
                </a:solidFill>
              </a:rPr>
              <a:t>15</a:t>
            </a:r>
            <a:r>
              <a:rPr lang="en-US" dirty="0" smtClean="0">
                <a:solidFill>
                  <a:srgbClr val="1E3C91"/>
                </a:solidFill>
              </a:rPr>
              <a:t> </a:t>
            </a:r>
            <a:r>
              <a:rPr lang="ru-RU" dirty="0" smtClean="0">
                <a:solidFill>
                  <a:srgbClr val="1E3C91"/>
                </a:solidFill>
              </a:rPr>
              <a:t>октября </a:t>
            </a:r>
            <a:r>
              <a:rPr lang="ru-RU" dirty="0">
                <a:solidFill>
                  <a:srgbClr val="1E3C91"/>
                </a:solidFill>
              </a:rPr>
              <a:t>2015</a:t>
            </a:r>
            <a:endParaRPr lang="en-US" dirty="0">
              <a:solidFill>
                <a:srgbClr val="1E3C91"/>
              </a:solidFill>
            </a:endParaRPr>
          </a:p>
        </p:txBody>
      </p:sp>
      <p:sp>
        <p:nvSpPr>
          <p:cNvPr id="3" name="Title 2"/>
          <p:cNvSpPr>
            <a:spLocks noGrp="1"/>
          </p:cNvSpPr>
          <p:nvPr>
            <p:ph type="title"/>
          </p:nvPr>
        </p:nvSpPr>
        <p:spPr/>
        <p:txBody>
          <a:bodyPr rtlCol="0">
            <a:noAutofit/>
          </a:bodyPr>
          <a:lstStyle/>
          <a:p>
            <a:pPr fontAlgn="auto">
              <a:spcAft>
                <a:spcPts val="0"/>
              </a:spcAft>
              <a:defRPr/>
            </a:pPr>
            <a:r>
              <a:rPr lang="ru-RU" sz="3200" b="1" dirty="0" smtClean="0">
                <a:solidFill>
                  <a:srgbClr val="00B0F0"/>
                </a:solidFill>
              </a:rPr>
              <a:t>Семинар Чешских и Русских фирм</a:t>
            </a:r>
            <a:br>
              <a:rPr lang="ru-RU" sz="3200" b="1" dirty="0" smtClean="0">
                <a:solidFill>
                  <a:srgbClr val="00B0F0"/>
                </a:solidFill>
              </a:rPr>
            </a:br>
            <a:r>
              <a:rPr lang="ru-RU" sz="3200" b="1" dirty="0" smtClean="0">
                <a:solidFill>
                  <a:srgbClr val="00B0F0"/>
                </a:solidFill>
              </a:rPr>
              <a:t>Посольство ЧР, Москва</a:t>
            </a:r>
            <a:endParaRPr lang="en-US" sz="3200" dirty="0">
              <a:solidFill>
                <a:srgbClr val="00B0F0"/>
              </a:solidFill>
            </a:endParaRPr>
          </a:p>
        </p:txBody>
      </p:sp>
      <p:sp>
        <p:nvSpPr>
          <p:cNvPr id="230404" name="TextBox 3"/>
          <p:cNvSpPr txBox="1">
            <a:spLocks noChangeArrowheads="1"/>
          </p:cNvSpPr>
          <p:nvPr/>
        </p:nvSpPr>
        <p:spPr bwMode="auto">
          <a:xfrm>
            <a:off x="4548188" y="5767388"/>
            <a:ext cx="4418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Font typeface="Arial" pitchFamily="34" charset="0"/>
              <a:defRPr sz="2600">
                <a:solidFill>
                  <a:schemeClr val="tx1"/>
                </a:solidFill>
                <a:latin typeface="GE Inspira Pitch" pitchFamily="34" charset="0"/>
                <a:ea typeface="GE Inspira Pitch" pitchFamily="34" charset="0"/>
                <a:cs typeface="GE Inspira Pitch" pitchFamily="34" charset="0"/>
              </a:defRPr>
            </a:lvl1pPr>
            <a:lvl2pPr marL="742950" indent="-285750" eaLnBrk="0" hangingPunct="0">
              <a:spcBef>
                <a:spcPts val="600"/>
              </a:spcBef>
              <a:buFont typeface="Arial" pitchFamily="34" charset="0"/>
              <a:buChar char="•"/>
              <a:defRPr sz="2600">
                <a:solidFill>
                  <a:schemeClr val="tx1"/>
                </a:solidFill>
                <a:latin typeface="GE Inspira Pitch" pitchFamily="34" charset="0"/>
                <a:ea typeface="GE Inspira Pitch" pitchFamily="34" charset="0"/>
                <a:cs typeface="GE Inspira Pitch" pitchFamily="34" charset="0"/>
              </a:defRPr>
            </a:lvl2pPr>
            <a:lvl3pPr marL="1143000" indent="-228600" eaLnBrk="0" hangingPunct="0">
              <a:spcBef>
                <a:spcPts val="600"/>
              </a:spcBef>
              <a:buFont typeface="Lucida Grande"/>
              <a:buChar char="–"/>
              <a:defRPr sz="2100">
                <a:solidFill>
                  <a:schemeClr val="tx1"/>
                </a:solidFill>
                <a:latin typeface="GE Inspira Pitch" pitchFamily="34" charset="0"/>
                <a:ea typeface="GE Inspira Pitch" pitchFamily="34" charset="0"/>
                <a:cs typeface="GE Inspira Pitch" pitchFamily="34" charset="0"/>
              </a:defRPr>
            </a:lvl3pPr>
            <a:lvl4pPr marL="1600200" indent="-228600" eaLnBrk="0" hangingPunct="0">
              <a:spcBef>
                <a:spcPts val="600"/>
              </a:spcBef>
              <a:buFont typeface="Arial" pitchFamily="34" charset="0"/>
              <a:buChar char="•"/>
              <a:defRPr sz="2100">
                <a:solidFill>
                  <a:schemeClr val="tx1"/>
                </a:solidFill>
                <a:latin typeface="GE Inspira Pitch" pitchFamily="34" charset="0"/>
                <a:ea typeface="GE Inspira Pitch" pitchFamily="34" charset="0"/>
                <a:cs typeface="GE Inspira Pitch" pitchFamily="34" charset="0"/>
              </a:defRPr>
            </a:lvl4pPr>
            <a:lvl5pPr marL="2057400" indent="-228600" eaLnBrk="0" hangingPunct="0">
              <a:spcBef>
                <a:spcPct val="20000"/>
              </a:spcBef>
              <a:buFont typeface="Arial" pitchFamily="34" charset="0"/>
              <a:buChar char="»"/>
              <a:defRPr sz="3000">
                <a:solidFill>
                  <a:schemeClr val="tx1"/>
                </a:solidFill>
                <a:latin typeface="GE Inspira Pitch" pitchFamily="34" charset="0"/>
                <a:ea typeface="GE Inspira Pitch" pitchFamily="34" charset="0"/>
                <a:cs typeface="GE Inspira Pitch" pitchFamily="34" charset="0"/>
              </a:defRPr>
            </a:lvl5pPr>
            <a:lvl6pPr marL="2514600" indent="-228600" eaLnBrk="0" fontAlgn="base" hangingPunct="0">
              <a:spcBef>
                <a:spcPct val="20000"/>
              </a:spcBef>
              <a:spcAft>
                <a:spcPct val="0"/>
              </a:spcAft>
              <a:buFont typeface="Arial" pitchFamily="34" charset="0"/>
              <a:buChar char="»"/>
              <a:defRPr sz="3000">
                <a:solidFill>
                  <a:schemeClr val="tx1"/>
                </a:solidFill>
                <a:latin typeface="GE Inspira Pitch" pitchFamily="34" charset="0"/>
                <a:ea typeface="GE Inspira Pitch" pitchFamily="34" charset="0"/>
                <a:cs typeface="GE Inspira Pitch" pitchFamily="34" charset="0"/>
              </a:defRPr>
            </a:lvl6pPr>
            <a:lvl7pPr marL="2971800" indent="-228600" eaLnBrk="0" fontAlgn="base" hangingPunct="0">
              <a:spcBef>
                <a:spcPct val="20000"/>
              </a:spcBef>
              <a:spcAft>
                <a:spcPct val="0"/>
              </a:spcAft>
              <a:buFont typeface="Arial" pitchFamily="34" charset="0"/>
              <a:buChar char="»"/>
              <a:defRPr sz="3000">
                <a:solidFill>
                  <a:schemeClr val="tx1"/>
                </a:solidFill>
                <a:latin typeface="GE Inspira Pitch" pitchFamily="34" charset="0"/>
                <a:ea typeface="GE Inspira Pitch" pitchFamily="34" charset="0"/>
                <a:cs typeface="GE Inspira Pitch" pitchFamily="34" charset="0"/>
              </a:defRPr>
            </a:lvl7pPr>
            <a:lvl8pPr marL="3429000" indent="-228600" eaLnBrk="0" fontAlgn="base" hangingPunct="0">
              <a:spcBef>
                <a:spcPct val="20000"/>
              </a:spcBef>
              <a:spcAft>
                <a:spcPct val="0"/>
              </a:spcAft>
              <a:buFont typeface="Arial" pitchFamily="34" charset="0"/>
              <a:buChar char="»"/>
              <a:defRPr sz="3000">
                <a:solidFill>
                  <a:schemeClr val="tx1"/>
                </a:solidFill>
                <a:latin typeface="GE Inspira Pitch" pitchFamily="34" charset="0"/>
                <a:ea typeface="GE Inspira Pitch" pitchFamily="34" charset="0"/>
                <a:cs typeface="GE Inspira Pitch" pitchFamily="34" charset="0"/>
              </a:defRPr>
            </a:lvl8pPr>
            <a:lvl9pPr marL="3886200" indent="-228600" eaLnBrk="0" fontAlgn="base" hangingPunct="0">
              <a:spcBef>
                <a:spcPct val="20000"/>
              </a:spcBef>
              <a:spcAft>
                <a:spcPct val="0"/>
              </a:spcAft>
              <a:buFont typeface="Arial" pitchFamily="34" charset="0"/>
              <a:buChar char="»"/>
              <a:defRPr sz="3000">
                <a:solidFill>
                  <a:schemeClr val="tx1"/>
                </a:solidFill>
                <a:latin typeface="GE Inspira Pitch" pitchFamily="34" charset="0"/>
                <a:ea typeface="GE Inspira Pitch" pitchFamily="34" charset="0"/>
                <a:cs typeface="GE Inspira Pitch" pitchFamily="34" charset="0"/>
              </a:defRPr>
            </a:lvl9pPr>
          </a:lstStyle>
          <a:p>
            <a:pPr eaLnBrk="1" hangingPunct="1">
              <a:spcBef>
                <a:spcPct val="0"/>
              </a:spcBef>
              <a:buFontTx/>
              <a:buNone/>
            </a:pPr>
            <a:r>
              <a:rPr lang="en-US" altLang="en-US" sz="800" b="1">
                <a:cs typeface="Arial" pitchFamily="34" charset="0"/>
              </a:rPr>
              <a:t>GE Proprietary Information</a:t>
            </a:r>
            <a:r>
              <a:rPr lang="en-US" altLang="en-US" sz="800">
                <a:cs typeface="Arial" pitchFamily="34" charset="0"/>
              </a:rPr>
              <a:t> – </a:t>
            </a:r>
            <a:r>
              <a:rPr lang="en-GB" altLang="cs-CZ" sz="800">
                <a:cs typeface="Arial" pitchFamily="34" charset="0"/>
              </a:rPr>
              <a:t>The information contained in this document is GE Aviation Czech s.r.o. (“</a:t>
            </a:r>
            <a:r>
              <a:rPr lang="en-GB" altLang="cs-CZ" sz="800" b="1">
                <a:cs typeface="Arial" pitchFamily="34" charset="0"/>
              </a:rPr>
              <a:t>GEAC</a:t>
            </a:r>
            <a:r>
              <a:rPr lang="en-GB" altLang="cs-CZ" sz="800">
                <a:cs typeface="Arial" pitchFamily="34" charset="0"/>
              </a:rPr>
              <a:t>”) proprietary information and is disclosed in confidence. It is the property of GEAC and shall not be used, disclosed to others or reproduced without the express written consent of GEAC. If consent is given for reproduction in whole or in part, this notice and the notice set forth on each page of this document shall appear in any such reproduction.</a:t>
            </a:r>
            <a:endParaRPr lang="en-US" altLang="en-US" sz="800">
              <a:cs typeface="Times New Roman" pitchFamily="18" charset="0"/>
            </a:endParaRPr>
          </a:p>
          <a:p>
            <a:pPr eaLnBrk="1" hangingPunct="1">
              <a:spcBef>
                <a:spcPct val="0"/>
              </a:spcBef>
              <a:buFontTx/>
              <a:buNone/>
            </a:pPr>
            <a:endParaRPr lang="en-US" altLang="cs-CZ" sz="800">
              <a:cs typeface="Arial" pitchFamily="34" charset="0"/>
            </a:endParaRPr>
          </a:p>
        </p:txBody>
      </p:sp>
      <p:sp>
        <p:nvSpPr>
          <p:cNvPr id="4" name="Obdélník 3"/>
          <p:cNvSpPr/>
          <p:nvPr/>
        </p:nvSpPr>
        <p:spPr>
          <a:xfrm>
            <a:off x="251520" y="2659559"/>
            <a:ext cx="4910319" cy="769441"/>
          </a:xfrm>
          <a:prstGeom prst="rect">
            <a:avLst/>
          </a:prstGeom>
        </p:spPr>
        <p:txBody>
          <a:bodyPr wrap="none">
            <a:spAutoFit/>
          </a:bodyPr>
          <a:lstStyle/>
          <a:p>
            <a:r>
              <a:rPr lang="cs-CZ" sz="4400" b="1" dirty="0"/>
              <a:t>GE Aviation Czech </a:t>
            </a:r>
            <a:endParaRPr lang="en-US" sz="4400" b="1" dirty="0"/>
          </a:p>
        </p:txBody>
      </p:sp>
    </p:spTree>
    <p:extLst>
      <p:ext uri="{BB962C8B-B14F-4D97-AF65-F5344CB8AC3E}">
        <p14:creationId xmlns:p14="http://schemas.microsoft.com/office/powerpoint/2010/main" val="4141481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dirty="0" smtClean="0"/>
              <a:t>ИКАНА</a:t>
            </a:r>
            <a:r>
              <a:rPr lang="es-ES" sz="3600" dirty="0" smtClean="0"/>
              <a:t> </a:t>
            </a:r>
            <a:r>
              <a:rPr lang="es-ES" sz="3600" dirty="0" smtClean="0"/>
              <a:t>– Twin Otter</a:t>
            </a:r>
            <a:endParaRPr lang="es-ES" sz="3600" dirty="0"/>
          </a:p>
        </p:txBody>
      </p:sp>
      <p:sp>
        <p:nvSpPr>
          <p:cNvPr id="3" name="Content Placeholder 2"/>
          <p:cNvSpPr>
            <a:spLocks noGrp="1"/>
          </p:cNvSpPr>
          <p:nvPr>
            <p:ph sz="half" idx="1"/>
          </p:nvPr>
        </p:nvSpPr>
        <p:spPr/>
        <p:txBody>
          <a:bodyPr/>
          <a:lstStyle/>
          <a:p>
            <a:endParaRPr lang="es-ES"/>
          </a:p>
        </p:txBody>
      </p:sp>
      <p:sp>
        <p:nvSpPr>
          <p:cNvPr id="4" name="Content Placeholder 3"/>
          <p:cNvSpPr>
            <a:spLocks noGrp="1"/>
          </p:cNvSpPr>
          <p:nvPr>
            <p:ph sz="half" idx="2"/>
          </p:nvPr>
        </p:nvSpPr>
        <p:spPr/>
        <p:txBody>
          <a:bodyPr/>
          <a:lstStyle/>
          <a:p>
            <a:endParaRPr lang="es-E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8" r="3845" b="8782"/>
          <a:stretch/>
        </p:blipFill>
        <p:spPr bwMode="auto">
          <a:xfrm>
            <a:off x="0" y="1082131"/>
            <a:ext cx="9144000" cy="577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0073" y="1230992"/>
            <a:ext cx="4275551" cy="1785104"/>
          </a:xfrm>
          <a:prstGeom prst="rect">
            <a:avLst/>
          </a:prstGeom>
        </p:spPr>
        <p:txBody>
          <a:bodyPr wrap="square">
            <a:spAutoFit/>
          </a:bodyPr>
          <a:lstStyle/>
          <a:p>
            <a:pPr marL="342900" indent="-342900">
              <a:lnSpc>
                <a:spcPct val="150000"/>
              </a:lnSpc>
              <a:buFont typeface="Arial" panose="020B0604020202020204" pitchFamily="34" charset="0"/>
              <a:buChar char="•"/>
            </a:pPr>
            <a:r>
              <a:rPr lang="ru-RU" sz="2000" dirty="0" smtClean="0"/>
              <a:t>Подписан контракт на поставку</a:t>
            </a:r>
            <a:r>
              <a:rPr lang="en-US" sz="2000" dirty="0" smtClean="0"/>
              <a:t>!</a:t>
            </a:r>
            <a:endParaRPr lang="ru-RU" sz="2000" dirty="0" smtClean="0"/>
          </a:p>
          <a:p>
            <a:pPr marL="342900" indent="-342900">
              <a:lnSpc>
                <a:spcPct val="150000"/>
              </a:lnSpc>
              <a:buFont typeface="Arial" panose="020B0604020202020204" pitchFamily="34" charset="0"/>
              <a:buChar char="•"/>
            </a:pPr>
            <a:r>
              <a:rPr lang="ru-RU" sz="2000" dirty="0" smtClean="0"/>
              <a:t>Ввод </a:t>
            </a:r>
            <a:r>
              <a:rPr lang="ru-RU" sz="2000" dirty="0"/>
              <a:t>в эксплуатацию в 2017 </a:t>
            </a:r>
            <a:r>
              <a:rPr lang="ru-RU" sz="2000" dirty="0" smtClean="0"/>
              <a:t>г.</a:t>
            </a:r>
          </a:p>
          <a:p>
            <a:pPr marL="342900" indent="-342900">
              <a:lnSpc>
                <a:spcPct val="150000"/>
              </a:lnSpc>
              <a:buFont typeface="Arial" panose="020B0604020202020204" pitchFamily="34" charset="0"/>
              <a:buChar char="•"/>
            </a:pPr>
            <a:r>
              <a:rPr lang="ru-RU" sz="2000" dirty="0" smtClean="0"/>
              <a:t>Новый кокпит с НР 66.000 ЛЧ</a:t>
            </a:r>
          </a:p>
          <a:p>
            <a:endParaRPr lang="en-US" sz="2000" dirty="0" smtClean="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620" y="514227"/>
            <a:ext cx="14097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36096" y="1230992"/>
            <a:ext cx="2952328" cy="1785104"/>
          </a:xfrm>
          <a:prstGeom prst="rect">
            <a:avLst/>
          </a:prstGeom>
        </p:spPr>
        <p:txBody>
          <a:bodyPr wrap="square">
            <a:spAutoFit/>
          </a:bodyPr>
          <a:lstStyle/>
          <a:p>
            <a:pPr marL="342900" indent="-342900">
              <a:lnSpc>
                <a:spcPct val="150000"/>
              </a:lnSpc>
              <a:buFont typeface="Arial" panose="020B0604020202020204" pitchFamily="34" charset="0"/>
              <a:buChar char="•"/>
            </a:pPr>
            <a:r>
              <a:rPr lang="ru-RU" sz="2000" dirty="0"/>
              <a:t>Двигатели </a:t>
            </a:r>
            <a:r>
              <a:rPr lang="en-US" sz="2000" dirty="0">
                <a:solidFill>
                  <a:srgbClr val="1E4191"/>
                </a:solidFill>
              </a:rPr>
              <a:t>H85-100</a:t>
            </a:r>
            <a:endParaRPr lang="en-US" sz="2000" dirty="0"/>
          </a:p>
          <a:p>
            <a:pPr marL="342900" indent="-342900">
              <a:lnSpc>
                <a:spcPct val="150000"/>
              </a:lnSpc>
              <a:buFont typeface="Arial" panose="020B0604020202020204" pitchFamily="34" charset="0"/>
              <a:buChar char="•"/>
            </a:pPr>
            <a:r>
              <a:rPr lang="ru-RU" sz="2000" dirty="0" smtClean="0"/>
              <a:t>Новый </a:t>
            </a:r>
            <a:r>
              <a:rPr lang="ru-RU" sz="2000" dirty="0"/>
              <a:t>интерьер</a:t>
            </a:r>
          </a:p>
          <a:p>
            <a:pPr marL="342900" indent="-342900">
              <a:lnSpc>
                <a:spcPct val="150000"/>
              </a:lnSpc>
              <a:buFont typeface="Arial" panose="020B0604020202020204" pitchFamily="34" charset="0"/>
              <a:buChar char="•"/>
            </a:pPr>
            <a:r>
              <a:rPr lang="ru-RU" sz="2000" dirty="0" smtClean="0"/>
              <a:t>Гармин</a:t>
            </a:r>
            <a:endParaRPr lang="en-US" sz="2000" dirty="0"/>
          </a:p>
          <a:p>
            <a:pPr lvl="0"/>
            <a:endParaRPr lang="es-ES" sz="2000" dirty="0">
              <a:solidFill>
                <a:srgbClr val="1E4191"/>
              </a:solidFill>
            </a:endParaRPr>
          </a:p>
        </p:txBody>
      </p:sp>
    </p:spTree>
    <p:extLst>
      <p:ext uri="{BB962C8B-B14F-4D97-AF65-F5344CB8AC3E}">
        <p14:creationId xmlns:p14="http://schemas.microsoft.com/office/powerpoint/2010/main" val="339537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323528" y="116632"/>
            <a:ext cx="8459788" cy="998537"/>
          </a:xfrm>
        </p:spPr>
        <p:txBody>
          <a:bodyPr/>
          <a:lstStyle/>
          <a:p>
            <a:pPr>
              <a:lnSpc>
                <a:spcPct val="150000"/>
              </a:lnSpc>
            </a:pPr>
            <a:r>
              <a:rPr lang="cs-CZ" sz="3600" dirty="0" smtClean="0"/>
              <a:t>CAIGA AG300</a:t>
            </a:r>
            <a:br>
              <a:rPr lang="cs-CZ" sz="3600" dirty="0" smtClean="0"/>
            </a:br>
            <a:r>
              <a:rPr lang="ru-RU" sz="3600" dirty="0" smtClean="0"/>
              <a:t>1-ый полет в </a:t>
            </a:r>
            <a:r>
              <a:rPr lang="cs-CZ" sz="3600" dirty="0" smtClean="0"/>
              <a:t>2014</a:t>
            </a:r>
            <a:r>
              <a:rPr lang="ru-RU" sz="3600" dirty="0" smtClean="0"/>
              <a:t>г. </a:t>
            </a:r>
            <a:endParaRPr lang="cs-CZ" sz="3600"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8787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cs-CZ" dirty="0" smtClean="0"/>
              <a:t>Thrush Aircraft 510G</a:t>
            </a:r>
            <a:r>
              <a:rPr lang="en-US" dirty="0" smtClean="0"/>
              <a:t/>
            </a:r>
            <a:br>
              <a:rPr lang="en-US" dirty="0" smtClean="0"/>
            </a:br>
            <a:r>
              <a:rPr lang="ru-RU" dirty="0" smtClean="0"/>
              <a:t>В </a:t>
            </a:r>
            <a:r>
              <a:rPr lang="en-US" dirty="0" smtClean="0"/>
              <a:t>2013</a:t>
            </a:r>
            <a:r>
              <a:rPr lang="ru-RU" dirty="0" smtClean="0"/>
              <a:t>г. И на Китайском рынке</a:t>
            </a:r>
            <a:r>
              <a:rPr lang="en-US" dirty="0" smtClean="0"/>
              <a:t> </a:t>
            </a:r>
            <a:r>
              <a:rPr lang="en-US" dirty="0" smtClean="0"/>
              <a:t>China</a:t>
            </a:r>
            <a:endParaRPr lang="cs-CZ" dirty="0"/>
          </a:p>
        </p:txBody>
      </p:sp>
      <p:sp>
        <p:nvSpPr>
          <p:cNvPr id="6" name="Text Placeholder 5"/>
          <p:cNvSpPr>
            <a:spLocks noGrp="1"/>
          </p:cNvSpPr>
          <p:nvPr>
            <p:ph type="body" sz="quarter" idx="14"/>
          </p:nvPr>
        </p:nvSpPr>
        <p:spPr>
          <a:xfrm>
            <a:off x="179512" y="1916832"/>
            <a:ext cx="8599932" cy="556656"/>
          </a:xfrm>
          <a:noFill/>
        </p:spPr>
        <p:txBody>
          <a:bodyPr/>
          <a:lstStyle/>
          <a:p>
            <a:r>
              <a:rPr lang="ru-RU" dirty="0" smtClean="0"/>
              <a:t>1-ый полет с двигателями </a:t>
            </a:r>
            <a:r>
              <a:rPr lang="en-US" dirty="0"/>
              <a:t>H80 </a:t>
            </a:r>
            <a:r>
              <a:rPr lang="ru-RU" dirty="0" smtClean="0"/>
              <a:t>в</a:t>
            </a:r>
            <a:r>
              <a:rPr lang="cs-CZ" dirty="0" smtClean="0"/>
              <a:t>2010</a:t>
            </a:r>
            <a:r>
              <a:rPr lang="ru-RU" dirty="0" smtClean="0"/>
              <a:t>г. </a:t>
            </a:r>
            <a:endParaRPr lang="en-US" dirty="0" smtClean="0"/>
          </a:p>
        </p:txBody>
      </p:sp>
    </p:spTree>
    <p:extLst>
      <p:ext uri="{BB962C8B-B14F-4D97-AF65-F5344CB8AC3E}">
        <p14:creationId xmlns:p14="http://schemas.microsoft.com/office/powerpoint/2010/main" val="331817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2380" b="2380"/>
          <a:stretch>
            <a:fillRect/>
          </a:stretch>
        </p:blipFill>
        <p:spPr/>
      </p:pic>
      <p:sp>
        <p:nvSpPr>
          <p:cNvPr id="3" name="Title 2"/>
          <p:cNvSpPr>
            <a:spLocks noGrp="1"/>
          </p:cNvSpPr>
          <p:nvPr>
            <p:ph type="title"/>
          </p:nvPr>
        </p:nvSpPr>
        <p:spPr>
          <a:xfrm>
            <a:off x="323528" y="116632"/>
            <a:ext cx="8459788" cy="998537"/>
          </a:xfrm>
        </p:spPr>
        <p:txBody>
          <a:bodyPr/>
          <a:lstStyle/>
          <a:p>
            <a:pPr>
              <a:lnSpc>
                <a:spcPct val="150000"/>
              </a:lnSpc>
            </a:pPr>
            <a:r>
              <a:rPr lang="cs-CZ" sz="3600" dirty="0" smtClean="0"/>
              <a:t>Nextant </a:t>
            </a:r>
            <a:r>
              <a:rPr lang="cs-CZ" sz="3600" dirty="0" err="1" smtClean="0"/>
              <a:t>Aerospace</a:t>
            </a:r>
            <a:r>
              <a:rPr lang="cs-CZ" sz="3600" dirty="0" smtClean="0"/>
              <a:t> </a:t>
            </a:r>
            <a:r>
              <a:rPr lang="cs-CZ" sz="3600" dirty="0" smtClean="0"/>
              <a:t>G90XT</a:t>
            </a:r>
            <a:r>
              <a:rPr lang="ru-RU" sz="3600" dirty="0" smtClean="0"/>
              <a:t> - </a:t>
            </a:r>
            <a:r>
              <a:rPr lang="ru-RU" sz="3600" dirty="0" smtClean="0"/>
              <a:t>Ретрофит</a:t>
            </a:r>
            <a:r>
              <a:rPr lang="cs-CZ" sz="3600" dirty="0" smtClean="0"/>
              <a:t> </a:t>
            </a:r>
            <a:r>
              <a:rPr lang="cs-CZ" sz="3600" dirty="0" smtClean="0"/>
              <a:t/>
            </a:r>
            <a:br>
              <a:rPr lang="cs-CZ" sz="3600" dirty="0" smtClean="0"/>
            </a:br>
            <a:r>
              <a:rPr lang="ru-RU" sz="3600" dirty="0" smtClean="0"/>
              <a:t>1-ый полет в январе </a:t>
            </a:r>
            <a:r>
              <a:rPr lang="cs-CZ" sz="3600" dirty="0" smtClean="0"/>
              <a:t>2015</a:t>
            </a:r>
            <a:r>
              <a:rPr lang="ru-RU" sz="3600" dirty="0" smtClean="0"/>
              <a:t>г.</a:t>
            </a:r>
            <a:endParaRPr lang="cs-CZ" sz="3600"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4463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16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31589805"/>
              </p:ext>
            </p:extLst>
          </p:nvPr>
        </p:nvGraphicFramePr>
        <p:xfrm>
          <a:off x="1550929" y="1929261"/>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28" name="Picture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4177" y="3546133"/>
            <a:ext cx="2469823" cy="2704810"/>
          </a:xfrm>
          <a:prstGeom prst="rect">
            <a:avLst/>
          </a:prstGeom>
          <a:effectLst>
            <a:outerShdw blurRad="38100" dir="2700000" algn="ctr" rotWithShape="0">
              <a:schemeClr val="bg1">
                <a:lumMod val="65000"/>
                <a:alpha val="95000"/>
              </a:schemeClr>
            </a:outerShdw>
          </a:effectLst>
        </p:spPr>
      </p:pic>
      <p:sp>
        <p:nvSpPr>
          <p:cNvPr id="19460" name="Rectangle 4"/>
          <p:cNvSpPr>
            <a:spLocks noChangeArrowheads="1"/>
          </p:cNvSpPr>
          <p:nvPr/>
        </p:nvSpPr>
        <p:spPr bwMode="auto">
          <a:xfrm>
            <a:off x="2467028" y="2048793"/>
            <a:ext cx="1126984" cy="4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038" rIns="0" bIns="46038">
            <a:spAutoFit/>
          </a:bodyPr>
          <a:lstStyle/>
          <a:p>
            <a:pPr algn="ctr" defTabSz="457200" eaLnBrk="1" fontAlgn="auto" hangingPunct="1">
              <a:lnSpc>
                <a:spcPct val="85000"/>
              </a:lnSpc>
              <a:spcBef>
                <a:spcPts val="0"/>
              </a:spcBef>
              <a:spcAft>
                <a:spcPts val="0"/>
              </a:spcAft>
            </a:pPr>
            <a:r>
              <a:rPr lang="ru-RU" sz="1400" dirty="0" smtClean="0">
                <a:solidFill>
                  <a:srgbClr val="1E4191"/>
                </a:solidFill>
                <a:latin typeface="+mj-lt"/>
                <a:ea typeface="+mj-ea"/>
                <a:cs typeface="+mj-cs"/>
              </a:rPr>
              <a:t>Авионика</a:t>
            </a:r>
            <a:endParaRPr lang="en-US" sz="1400" dirty="0">
              <a:solidFill>
                <a:srgbClr val="1E4191"/>
              </a:solidFill>
              <a:latin typeface="+mj-lt"/>
              <a:ea typeface="+mj-ea"/>
              <a:cs typeface="+mj-cs"/>
            </a:endParaRPr>
          </a:p>
          <a:p>
            <a:pPr algn="ctr" defTabSz="457200" eaLnBrk="1" fontAlgn="auto" hangingPunct="1">
              <a:lnSpc>
                <a:spcPct val="85000"/>
              </a:lnSpc>
              <a:spcBef>
                <a:spcPts val="0"/>
              </a:spcBef>
              <a:spcAft>
                <a:spcPts val="0"/>
              </a:spcAft>
            </a:pPr>
            <a:r>
              <a:rPr lang="en-US" sz="1400" dirty="0">
                <a:solidFill>
                  <a:srgbClr val="1E4191"/>
                </a:solidFill>
                <a:latin typeface="+mj-lt"/>
                <a:ea typeface="+mj-ea"/>
                <a:cs typeface="+mj-cs"/>
              </a:rPr>
              <a:t>3%</a:t>
            </a:r>
            <a:endParaRPr lang="en-US" sz="1400" dirty="0">
              <a:solidFill>
                <a:srgbClr val="1E4191"/>
              </a:solidFill>
              <a:latin typeface="+mj-lt"/>
              <a:ea typeface="+mj-ea"/>
              <a:cs typeface="+mj-cs"/>
            </a:endParaRPr>
          </a:p>
        </p:txBody>
      </p:sp>
      <p:sp>
        <p:nvSpPr>
          <p:cNvPr id="19461" name="Rectangle 12"/>
          <p:cNvSpPr>
            <a:spLocks noGrp="1" noChangeArrowheads="1"/>
          </p:cNvSpPr>
          <p:nvPr>
            <p:ph type="title"/>
          </p:nvPr>
        </p:nvSpPr>
        <p:spPr>
          <a:xfrm>
            <a:off x="314562" y="414173"/>
            <a:ext cx="8801100" cy="926529"/>
          </a:xfrm>
        </p:spPr>
        <p:txBody>
          <a:bodyPr/>
          <a:lstStyle/>
          <a:p>
            <a:r>
              <a:rPr lang="en-US" sz="3600" dirty="0"/>
              <a:t>GE Aviation $</a:t>
            </a:r>
            <a:r>
              <a:rPr lang="en-US" sz="3600" dirty="0" smtClean="0"/>
              <a:t>24B… </a:t>
            </a:r>
            <a:r>
              <a:rPr lang="en-US" sz="3600" b="1" dirty="0" smtClean="0"/>
              <a:t>16</a:t>
            </a:r>
            <a:r>
              <a:rPr lang="en-US" sz="3600" b="1" dirty="0" smtClean="0"/>
              <a:t>% </a:t>
            </a:r>
            <a:r>
              <a:rPr lang="ru-RU" sz="3600" b="1" dirty="0" smtClean="0"/>
              <a:t>от Компании</a:t>
            </a:r>
            <a:r>
              <a:rPr lang="en-US" sz="3600" b="1" dirty="0" smtClean="0"/>
              <a:t> </a:t>
            </a:r>
            <a:r>
              <a:rPr lang="en-US" sz="3600" b="1" dirty="0"/>
              <a:t>GE </a:t>
            </a:r>
            <a:endParaRPr lang="en-US" sz="3600" b="1" dirty="0" smtClean="0"/>
          </a:p>
        </p:txBody>
      </p:sp>
      <p:sp>
        <p:nvSpPr>
          <p:cNvPr id="19463" name="Rectangle 7"/>
          <p:cNvSpPr>
            <a:spLocks noChangeArrowheads="1"/>
          </p:cNvSpPr>
          <p:nvPr/>
        </p:nvSpPr>
        <p:spPr bwMode="auto">
          <a:xfrm>
            <a:off x="4923377" y="3032728"/>
            <a:ext cx="1166986"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0" bIns="46038">
            <a:spAutoFit/>
          </a:bodyPr>
          <a:lstStyle/>
          <a:p>
            <a:pPr algn="ctr" defTabSz="457200" eaLnBrk="1" fontAlgn="auto" hangingPunct="1">
              <a:lnSpc>
                <a:spcPct val="85000"/>
              </a:lnSpc>
              <a:spcBef>
                <a:spcPts val="0"/>
              </a:spcBef>
              <a:spcAft>
                <a:spcPts val="0"/>
              </a:spcAft>
            </a:pPr>
            <a:r>
              <a:rPr lang="ru-RU" sz="1400" b="1" dirty="0" smtClean="0">
                <a:solidFill>
                  <a:prstClr val="white"/>
                </a:solidFill>
                <a:latin typeface="GE Inspira Pitch"/>
              </a:rPr>
              <a:t>Гражданские </a:t>
            </a:r>
          </a:p>
          <a:p>
            <a:pPr algn="ctr" defTabSz="457200" eaLnBrk="1" fontAlgn="auto" hangingPunct="1">
              <a:lnSpc>
                <a:spcPct val="85000"/>
              </a:lnSpc>
              <a:spcBef>
                <a:spcPts val="0"/>
              </a:spcBef>
              <a:spcAft>
                <a:spcPts val="0"/>
              </a:spcAft>
            </a:pPr>
            <a:r>
              <a:rPr lang="ru-RU" sz="1400" b="1" dirty="0">
                <a:solidFill>
                  <a:prstClr val="white"/>
                </a:solidFill>
                <a:latin typeface="GE Inspira Pitch"/>
              </a:rPr>
              <a:t>Д</a:t>
            </a:r>
            <a:r>
              <a:rPr lang="ru-RU" sz="1400" b="1" dirty="0" smtClean="0">
                <a:solidFill>
                  <a:prstClr val="white"/>
                </a:solidFill>
                <a:latin typeface="GE Inspira Pitch"/>
              </a:rPr>
              <a:t>вигатели</a:t>
            </a:r>
            <a:endParaRPr lang="en-US" sz="1400" b="1" dirty="0" smtClean="0">
              <a:solidFill>
                <a:prstClr val="white"/>
              </a:solidFill>
              <a:latin typeface="GE Inspira Pitch"/>
            </a:endParaRPr>
          </a:p>
          <a:p>
            <a:pPr algn="ctr" defTabSz="457200" eaLnBrk="1" fontAlgn="auto" hangingPunct="1">
              <a:lnSpc>
                <a:spcPct val="85000"/>
              </a:lnSpc>
              <a:spcBef>
                <a:spcPts val="0"/>
              </a:spcBef>
              <a:spcAft>
                <a:spcPts val="0"/>
              </a:spcAft>
            </a:pPr>
            <a:r>
              <a:rPr lang="en-US" sz="1400" dirty="0" smtClean="0">
                <a:solidFill>
                  <a:prstClr val="white"/>
                </a:solidFill>
                <a:latin typeface="GE Inspira Pitch"/>
              </a:rPr>
              <a:t>33%</a:t>
            </a:r>
            <a:endParaRPr lang="en-US" sz="1400" dirty="0">
              <a:solidFill>
                <a:prstClr val="white"/>
              </a:solidFill>
              <a:latin typeface="GE Inspira Pitch"/>
            </a:endParaRPr>
          </a:p>
        </p:txBody>
      </p:sp>
      <p:sp>
        <p:nvSpPr>
          <p:cNvPr id="15" name="Rectangle 7"/>
          <p:cNvSpPr>
            <a:spLocks noChangeArrowheads="1"/>
          </p:cNvSpPr>
          <p:nvPr/>
        </p:nvSpPr>
        <p:spPr bwMode="auto">
          <a:xfrm>
            <a:off x="3960327" y="4704001"/>
            <a:ext cx="1271181" cy="6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0" bIns="46038">
            <a:spAutoFit/>
          </a:bodyPr>
          <a:lstStyle/>
          <a:p>
            <a:pPr algn="ctr" defTabSz="457200" eaLnBrk="1" fontAlgn="auto" hangingPunct="1">
              <a:lnSpc>
                <a:spcPct val="85000"/>
              </a:lnSpc>
              <a:spcBef>
                <a:spcPts val="0"/>
              </a:spcBef>
              <a:spcAft>
                <a:spcPts val="0"/>
              </a:spcAft>
            </a:pPr>
            <a:r>
              <a:rPr lang="ru-RU" sz="1400" b="1" dirty="0" smtClean="0">
                <a:solidFill>
                  <a:schemeClr val="bg1"/>
                </a:solidFill>
                <a:latin typeface="GE Inspira Pitch"/>
              </a:rPr>
              <a:t>Коммерческие </a:t>
            </a:r>
          </a:p>
          <a:p>
            <a:pPr algn="ctr" defTabSz="457200" eaLnBrk="1" fontAlgn="auto" hangingPunct="1">
              <a:lnSpc>
                <a:spcPct val="85000"/>
              </a:lnSpc>
              <a:spcBef>
                <a:spcPts val="0"/>
              </a:spcBef>
              <a:spcAft>
                <a:spcPts val="0"/>
              </a:spcAft>
            </a:pPr>
            <a:r>
              <a:rPr lang="ru-RU" sz="1400" b="1" dirty="0" smtClean="0">
                <a:solidFill>
                  <a:schemeClr val="bg1"/>
                </a:solidFill>
                <a:latin typeface="GE Inspira Pitch"/>
              </a:rPr>
              <a:t>Услуги</a:t>
            </a:r>
            <a:endParaRPr lang="en-US" sz="1400" b="1" dirty="0">
              <a:solidFill>
                <a:schemeClr val="bg1"/>
              </a:solidFill>
              <a:latin typeface="GE Inspira Pitch"/>
            </a:endParaRPr>
          </a:p>
          <a:p>
            <a:pPr algn="ctr" defTabSz="457200" eaLnBrk="1" fontAlgn="auto" hangingPunct="1">
              <a:lnSpc>
                <a:spcPct val="85000"/>
              </a:lnSpc>
              <a:spcBef>
                <a:spcPts val="0"/>
              </a:spcBef>
              <a:spcAft>
                <a:spcPts val="0"/>
              </a:spcAft>
            </a:pPr>
            <a:r>
              <a:rPr lang="en-US" sz="1400" dirty="0" smtClean="0">
                <a:solidFill>
                  <a:schemeClr val="bg1"/>
                </a:solidFill>
                <a:latin typeface="GE Inspira Pitch"/>
              </a:rPr>
              <a:t>37%</a:t>
            </a:r>
            <a:endParaRPr lang="en-US" sz="1400" dirty="0">
              <a:solidFill>
                <a:schemeClr val="bg1"/>
              </a:solidFill>
              <a:latin typeface="GE Inspira Pitch"/>
            </a:endParaRPr>
          </a:p>
        </p:txBody>
      </p:sp>
      <p:sp>
        <p:nvSpPr>
          <p:cNvPr id="19459" name="Rectangle 3"/>
          <p:cNvSpPr>
            <a:spLocks noChangeArrowheads="1"/>
          </p:cNvSpPr>
          <p:nvPr/>
        </p:nvSpPr>
        <p:spPr bwMode="auto">
          <a:xfrm>
            <a:off x="2478420" y="3309477"/>
            <a:ext cx="1889125"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spAutoFit/>
          </a:bodyPr>
          <a:lstStyle/>
          <a:p>
            <a:pPr algn="ctr" defTabSz="457200">
              <a:lnSpc>
                <a:spcPct val="85000"/>
              </a:lnSpc>
            </a:pPr>
            <a:r>
              <a:rPr lang="ru-RU" sz="1400" b="1" dirty="0" smtClean="0">
                <a:solidFill>
                  <a:schemeClr val="bg1"/>
                </a:solidFill>
                <a:latin typeface="GE Inspira Pitch"/>
              </a:rPr>
              <a:t>Военные </a:t>
            </a:r>
          </a:p>
          <a:p>
            <a:pPr algn="ctr" defTabSz="457200">
              <a:lnSpc>
                <a:spcPct val="85000"/>
              </a:lnSpc>
            </a:pPr>
            <a:r>
              <a:rPr lang="ru-RU" sz="1400" b="1" dirty="0" smtClean="0">
                <a:solidFill>
                  <a:schemeClr val="bg1"/>
                </a:solidFill>
                <a:latin typeface="GE Inspira Pitch"/>
              </a:rPr>
              <a:t>Двигатели</a:t>
            </a:r>
            <a:endParaRPr lang="en-US" sz="1400" b="1" dirty="0">
              <a:solidFill>
                <a:schemeClr val="bg1"/>
              </a:solidFill>
              <a:latin typeface="GE Inspira Pitch"/>
            </a:endParaRPr>
          </a:p>
          <a:p>
            <a:pPr algn="ctr" defTabSz="457200">
              <a:lnSpc>
                <a:spcPct val="85000"/>
              </a:lnSpc>
            </a:pPr>
            <a:r>
              <a:rPr lang="en-US" sz="1400" b="1" dirty="0">
                <a:solidFill>
                  <a:schemeClr val="bg1"/>
                </a:solidFill>
                <a:latin typeface="GE Inspira Pitch"/>
              </a:rPr>
              <a:t>&amp; </a:t>
            </a:r>
            <a:r>
              <a:rPr lang="ru-RU" sz="1400" b="1" dirty="0" smtClean="0">
                <a:solidFill>
                  <a:schemeClr val="bg1"/>
                </a:solidFill>
                <a:latin typeface="GE Inspira Pitch"/>
              </a:rPr>
              <a:t>Услуги</a:t>
            </a:r>
            <a:endParaRPr lang="en-US" sz="1400" b="1" dirty="0">
              <a:solidFill>
                <a:schemeClr val="bg1"/>
              </a:solidFill>
              <a:latin typeface="GE Inspira Pitch"/>
            </a:endParaRPr>
          </a:p>
          <a:p>
            <a:pPr algn="ctr" defTabSz="457200">
              <a:lnSpc>
                <a:spcPct val="85000"/>
              </a:lnSpc>
            </a:pPr>
            <a:r>
              <a:rPr lang="en-US" sz="1400" b="1" dirty="0">
                <a:solidFill>
                  <a:schemeClr val="bg1"/>
                </a:solidFill>
                <a:latin typeface="GE Inspira Pitch"/>
              </a:rPr>
              <a:t>17%</a:t>
            </a:r>
            <a:endParaRPr lang="en-US" sz="1400" b="1" dirty="0">
              <a:solidFill>
                <a:schemeClr val="bg1"/>
              </a:solidFill>
              <a:latin typeface="GE Inspira Pitch"/>
            </a:endParaRPr>
          </a:p>
        </p:txBody>
      </p:sp>
      <p:sp>
        <p:nvSpPr>
          <p:cNvPr id="16" name="Rectangle 4"/>
          <p:cNvSpPr>
            <a:spLocks noChangeArrowheads="1"/>
          </p:cNvSpPr>
          <p:nvPr/>
        </p:nvSpPr>
        <p:spPr bwMode="auto">
          <a:xfrm>
            <a:off x="2903712" y="1589045"/>
            <a:ext cx="1380600" cy="4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038" rIns="0" bIns="46038">
            <a:spAutoFit/>
          </a:bodyPr>
          <a:lstStyle/>
          <a:p>
            <a:pPr algn="ctr" defTabSz="457200" eaLnBrk="1" fontAlgn="auto" hangingPunct="1">
              <a:lnSpc>
                <a:spcPct val="85000"/>
              </a:lnSpc>
              <a:spcBef>
                <a:spcPts val="0"/>
              </a:spcBef>
              <a:spcAft>
                <a:spcPts val="0"/>
              </a:spcAft>
            </a:pPr>
            <a:r>
              <a:rPr lang="en-US" sz="1400" dirty="0">
                <a:solidFill>
                  <a:srgbClr val="1E4191"/>
                </a:solidFill>
                <a:latin typeface="+mj-lt"/>
                <a:ea typeface="+mj-ea"/>
                <a:cs typeface="+mj-cs"/>
              </a:rPr>
              <a:t>BGA / IS / </a:t>
            </a:r>
            <a:r>
              <a:rPr lang="ru-RU" sz="1400" dirty="0" smtClean="0">
                <a:solidFill>
                  <a:srgbClr val="1E4191"/>
                </a:solidFill>
                <a:latin typeface="+mj-lt"/>
                <a:ea typeface="+mj-ea"/>
                <a:cs typeface="+mj-cs"/>
              </a:rPr>
              <a:t>Другое</a:t>
            </a:r>
            <a:endParaRPr lang="en-US" sz="1400" dirty="0">
              <a:solidFill>
                <a:srgbClr val="1E4191"/>
              </a:solidFill>
              <a:latin typeface="+mj-lt"/>
              <a:ea typeface="+mj-ea"/>
              <a:cs typeface="+mj-cs"/>
            </a:endParaRPr>
          </a:p>
          <a:p>
            <a:pPr algn="ctr" defTabSz="457200" eaLnBrk="1" fontAlgn="auto" hangingPunct="1">
              <a:lnSpc>
                <a:spcPct val="85000"/>
              </a:lnSpc>
              <a:spcBef>
                <a:spcPts val="0"/>
              </a:spcBef>
              <a:spcAft>
                <a:spcPts val="0"/>
              </a:spcAft>
            </a:pPr>
            <a:r>
              <a:rPr lang="en-US" sz="1400" dirty="0">
                <a:solidFill>
                  <a:srgbClr val="1E4191"/>
                </a:solidFill>
                <a:latin typeface="+mj-lt"/>
                <a:ea typeface="+mj-ea"/>
                <a:cs typeface="+mj-cs"/>
              </a:rPr>
              <a:t>6%</a:t>
            </a:r>
            <a:endParaRPr lang="en-US" sz="1400" dirty="0">
              <a:solidFill>
                <a:srgbClr val="1E4191"/>
              </a:solidFill>
              <a:latin typeface="+mj-lt"/>
              <a:ea typeface="+mj-ea"/>
              <a:cs typeface="+mj-cs"/>
            </a:endParaRPr>
          </a:p>
        </p:txBody>
      </p:sp>
      <p:sp>
        <p:nvSpPr>
          <p:cNvPr id="17" name="Rectangle 4"/>
          <p:cNvSpPr>
            <a:spLocks noChangeArrowheads="1"/>
          </p:cNvSpPr>
          <p:nvPr/>
        </p:nvSpPr>
        <p:spPr bwMode="auto">
          <a:xfrm>
            <a:off x="3960327" y="1320542"/>
            <a:ext cx="1031080" cy="4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038" rIns="0" bIns="46038">
            <a:spAutoFit/>
          </a:bodyPr>
          <a:lstStyle/>
          <a:p>
            <a:pPr algn="ctr" defTabSz="457200">
              <a:lnSpc>
                <a:spcPct val="85000"/>
              </a:lnSpc>
            </a:pPr>
            <a:r>
              <a:rPr lang="en-US" sz="1400" dirty="0" err="1">
                <a:solidFill>
                  <a:srgbClr val="1E4191"/>
                </a:solidFill>
                <a:latin typeface="+mj-lt"/>
                <a:ea typeface="+mj-ea"/>
                <a:cs typeface="+mj-cs"/>
              </a:rPr>
              <a:t>Avio</a:t>
            </a:r>
            <a:r>
              <a:rPr lang="en-US" sz="1400" dirty="0">
                <a:solidFill>
                  <a:srgbClr val="1E4191"/>
                </a:solidFill>
                <a:latin typeface="+mj-lt"/>
                <a:ea typeface="+mj-ea"/>
                <a:cs typeface="+mj-cs"/>
              </a:rPr>
              <a:t> Aero</a:t>
            </a:r>
            <a:endParaRPr lang="en-US" sz="1400" dirty="0">
              <a:solidFill>
                <a:srgbClr val="1E4191"/>
              </a:solidFill>
              <a:latin typeface="+mj-lt"/>
              <a:ea typeface="+mj-ea"/>
              <a:cs typeface="+mj-cs"/>
            </a:endParaRPr>
          </a:p>
          <a:p>
            <a:pPr algn="ctr" defTabSz="457200">
              <a:lnSpc>
                <a:spcPct val="85000"/>
              </a:lnSpc>
            </a:pPr>
            <a:r>
              <a:rPr lang="en-US" sz="1400" dirty="0">
                <a:solidFill>
                  <a:srgbClr val="1E4191"/>
                </a:solidFill>
                <a:latin typeface="+mj-lt"/>
                <a:ea typeface="+mj-ea"/>
                <a:cs typeface="+mj-cs"/>
              </a:rPr>
              <a:t>4</a:t>
            </a:r>
            <a:r>
              <a:rPr lang="en-US" sz="1400" dirty="0">
                <a:solidFill>
                  <a:srgbClr val="1E4191"/>
                </a:solidFill>
                <a:latin typeface="+mj-lt"/>
                <a:ea typeface="+mj-ea"/>
                <a:cs typeface="+mj-cs"/>
              </a:rPr>
              <a:t>%</a:t>
            </a:r>
            <a:endParaRPr lang="en-US" sz="1400" dirty="0">
              <a:solidFill>
                <a:srgbClr val="1E4191"/>
              </a:solidFill>
              <a:latin typeface="+mj-lt"/>
              <a:ea typeface="+mj-ea"/>
              <a:cs typeface="+mj-cs"/>
            </a:endParaRPr>
          </a:p>
        </p:txBody>
      </p:sp>
      <p:cxnSp>
        <p:nvCxnSpPr>
          <p:cNvPr id="8" name="Straight Connector 7"/>
          <p:cNvCxnSpPr/>
          <p:nvPr/>
        </p:nvCxnSpPr>
        <p:spPr>
          <a:xfrm flipH="1">
            <a:off x="4399002" y="1779771"/>
            <a:ext cx="1" cy="268503"/>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201666" y="2421943"/>
            <a:ext cx="105905" cy="117998"/>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lide Number Placeholder 3"/>
          <p:cNvSpPr>
            <a:spLocks noGrp="1"/>
          </p:cNvSpPr>
          <p:nvPr>
            <p:ph type="sldNum" sz="quarter" idx="4294967295"/>
          </p:nvPr>
        </p:nvSpPr>
        <p:spPr>
          <a:xfrm>
            <a:off x="8494776" y="6355080"/>
            <a:ext cx="219456" cy="420624"/>
          </a:xfrm>
          <a:prstGeom prst="rect">
            <a:avLst/>
          </a:prstGeom>
        </p:spPr>
        <p:txBody>
          <a:bodyPr/>
          <a:lstStyle/>
          <a:p>
            <a:fld id="{BFDC49DC-4C59-0B46-B4E4-08C86B3978D0}" type="slidenum">
              <a:rPr lang="en-US" smtClean="0">
                <a:solidFill>
                  <a:srgbClr val="454545"/>
                </a:solidFill>
              </a:rPr>
              <a:pPr/>
              <a:t>2</a:t>
            </a:fld>
            <a:endParaRPr lang="en-US" dirty="0">
              <a:solidFill>
                <a:srgbClr val="454545"/>
              </a:solidFill>
            </a:endParaRPr>
          </a:p>
        </p:txBody>
      </p:sp>
      <p:pic>
        <p:nvPicPr>
          <p:cNvPr id="19466" name="Picture 1"/>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31" y="3546133"/>
            <a:ext cx="3401569" cy="191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948636"/>
            <a:ext cx="3757906" cy="1930772"/>
          </a:xfrm>
          <a:prstGeom prst="rect">
            <a:avLst/>
          </a:prstGeom>
          <a:effectLst>
            <a:outerShdw blurRad="76200" dist="50800" dir="3180000" algn="ctr" rotWithShape="0">
              <a:schemeClr val="bg1">
                <a:alpha val="70000"/>
              </a:schemeClr>
            </a:outerShdw>
          </a:effectLst>
        </p:spPr>
      </p:pic>
      <p:cxnSp>
        <p:nvCxnSpPr>
          <p:cNvPr id="24" name="Straight Connector 23"/>
          <p:cNvCxnSpPr/>
          <p:nvPr/>
        </p:nvCxnSpPr>
        <p:spPr>
          <a:xfrm>
            <a:off x="3661403" y="1980921"/>
            <a:ext cx="96503" cy="256032"/>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pic>
        <p:nvPicPr>
          <p:cNvPr id="19462" name="Picture 6" descr="C:\My Pictures\Aircraft\777\Drama-777.png"/>
          <p:cNvPicPr preferRelativeResize="0">
            <a:picLocks noChangeAspect="1" noChangeArrowheads="1"/>
          </p:cNvPicPr>
          <p:nvPr/>
        </p:nvPicPr>
        <p:blipFill>
          <a:blip r:embed="rId7" cstate="screen">
            <a:extLst>
              <a:ext uri="{28A0092B-C50C-407E-A947-70E740481C1C}">
                <a14:useLocalDpi xmlns:a14="http://schemas.microsoft.com/office/drawing/2010/main"/>
              </a:ext>
            </a:extLst>
          </a:blip>
          <a:srcRect r="-12"/>
          <a:stretch>
            <a:fillRect/>
          </a:stretch>
        </p:blipFill>
        <p:spPr bwMode="auto">
          <a:xfrm>
            <a:off x="5835110" y="1155099"/>
            <a:ext cx="3308890" cy="2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sp>
        <p:nvSpPr>
          <p:cNvPr id="19" name="Rectangle 18"/>
          <p:cNvSpPr/>
          <p:nvPr/>
        </p:nvSpPr>
        <p:spPr>
          <a:xfrm>
            <a:off x="6012180" y="6202680"/>
            <a:ext cx="190500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3031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3163" y="3324401"/>
            <a:ext cx="9144000" cy="2903454"/>
          </a:xfrm>
          <a:prstGeom prst="rect">
            <a:avLst/>
          </a:prstGeom>
          <a:gradFill>
            <a:gsLst>
              <a:gs pos="49000">
                <a:schemeClr val="accent1">
                  <a:lumMod val="40000"/>
                  <a:lumOff val="60000"/>
                </a:schemeClr>
              </a:gs>
              <a:gs pos="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44" name="Rectangle 43"/>
          <p:cNvSpPr/>
          <p:nvPr/>
        </p:nvSpPr>
        <p:spPr>
          <a:xfrm>
            <a:off x="352145" y="4490547"/>
            <a:ext cx="8449794" cy="149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Rectangle 35"/>
          <p:cNvSpPr/>
          <p:nvPr/>
        </p:nvSpPr>
        <p:spPr>
          <a:xfrm>
            <a:off x="347662" y="2325709"/>
            <a:ext cx="2057400" cy="19774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3" name="Rectangle 32"/>
          <p:cNvSpPr/>
          <p:nvPr/>
        </p:nvSpPr>
        <p:spPr>
          <a:xfrm>
            <a:off x="2479954" y="2325709"/>
            <a:ext cx="2057400" cy="1977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4" name="Rectangle 33"/>
          <p:cNvSpPr/>
          <p:nvPr/>
        </p:nvSpPr>
        <p:spPr>
          <a:xfrm>
            <a:off x="4612246" y="2325709"/>
            <a:ext cx="2057400" cy="1977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Rectangle 40"/>
          <p:cNvSpPr/>
          <p:nvPr/>
        </p:nvSpPr>
        <p:spPr>
          <a:xfrm>
            <a:off x="6744539" y="2325709"/>
            <a:ext cx="2057400" cy="1977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 name="Title 2"/>
          <p:cNvSpPr>
            <a:spLocks noGrp="1"/>
          </p:cNvSpPr>
          <p:nvPr>
            <p:ph type="title"/>
          </p:nvPr>
        </p:nvSpPr>
        <p:spPr>
          <a:xfrm>
            <a:off x="375943" y="339964"/>
            <a:ext cx="8352156" cy="806243"/>
          </a:xfrm>
        </p:spPr>
        <p:txBody>
          <a:bodyPr/>
          <a:lstStyle/>
          <a:p>
            <a:r>
              <a:rPr lang="ru-RU" dirty="0" smtClean="0">
                <a:solidFill>
                  <a:srgbClr val="1E4191"/>
                </a:solidFill>
              </a:rPr>
              <a:t>Бизнес </a:t>
            </a:r>
            <a:r>
              <a:rPr lang="en-US" dirty="0" smtClean="0">
                <a:solidFill>
                  <a:srgbClr val="1E4191"/>
                </a:solidFill>
              </a:rPr>
              <a:t>&amp; </a:t>
            </a:r>
            <a:r>
              <a:rPr lang="ru-RU" dirty="0" smtClean="0">
                <a:solidFill>
                  <a:srgbClr val="1E4191"/>
                </a:solidFill>
              </a:rPr>
              <a:t>Гражданская Авиация, портфолио</a:t>
            </a:r>
            <a:endParaRPr lang="en-US" dirty="0">
              <a:solidFill>
                <a:srgbClr val="1E4191"/>
              </a:solidFill>
            </a:endParaRPr>
          </a:p>
        </p:txBody>
      </p:sp>
      <p:sp>
        <p:nvSpPr>
          <p:cNvPr id="14" name="Rectangle 13"/>
          <p:cNvSpPr/>
          <p:nvPr/>
        </p:nvSpPr>
        <p:spPr>
          <a:xfrm>
            <a:off x="325731" y="1956828"/>
            <a:ext cx="1942499" cy="341632"/>
          </a:xfrm>
          <a:prstGeom prst="rect">
            <a:avLst/>
          </a:prstGeom>
        </p:spPr>
        <p:txBody>
          <a:bodyPr wrap="square">
            <a:spAutoFit/>
          </a:bodyPr>
          <a:lstStyle/>
          <a:p>
            <a:pPr>
              <a:lnSpc>
                <a:spcPct val="90000"/>
              </a:lnSpc>
            </a:pPr>
            <a:r>
              <a:rPr lang="ru-RU" b="1" dirty="0" smtClean="0">
                <a:solidFill>
                  <a:srgbClr val="454545"/>
                </a:solidFill>
              </a:rPr>
              <a:t>Т</a:t>
            </a:r>
            <a:r>
              <a:rPr lang="cs-CZ" b="1" dirty="0" err="1" smtClean="0">
                <a:solidFill>
                  <a:srgbClr val="454545"/>
                </a:solidFill>
              </a:rPr>
              <a:t>urboprop</a:t>
            </a:r>
            <a:endParaRPr lang="en-US" b="1" dirty="0">
              <a:solidFill>
                <a:srgbClr val="454545"/>
              </a:solidFill>
            </a:endParaRPr>
          </a:p>
        </p:txBody>
      </p:sp>
      <p:sp>
        <p:nvSpPr>
          <p:cNvPr id="15" name="Rectangle 14"/>
          <p:cNvSpPr/>
          <p:nvPr/>
        </p:nvSpPr>
        <p:spPr>
          <a:xfrm>
            <a:off x="2475386" y="1955908"/>
            <a:ext cx="1878513" cy="341632"/>
          </a:xfrm>
          <a:prstGeom prst="rect">
            <a:avLst/>
          </a:prstGeom>
        </p:spPr>
        <p:txBody>
          <a:bodyPr wrap="square">
            <a:spAutoFit/>
          </a:bodyPr>
          <a:lstStyle/>
          <a:p>
            <a:pPr>
              <a:lnSpc>
                <a:spcPct val="90000"/>
              </a:lnSpc>
            </a:pPr>
            <a:r>
              <a:rPr lang="en-US" b="1" dirty="0" smtClean="0">
                <a:solidFill>
                  <a:srgbClr val="454545"/>
                </a:solidFill>
              </a:rPr>
              <a:t>Light jets</a:t>
            </a:r>
            <a:endParaRPr lang="en-US" b="1" dirty="0">
              <a:solidFill>
                <a:srgbClr val="454545"/>
              </a:solidFill>
            </a:endParaRPr>
          </a:p>
        </p:txBody>
      </p:sp>
      <p:sp>
        <p:nvSpPr>
          <p:cNvPr id="16" name="Rectangle 15"/>
          <p:cNvSpPr/>
          <p:nvPr/>
        </p:nvSpPr>
        <p:spPr>
          <a:xfrm>
            <a:off x="4514738" y="1956828"/>
            <a:ext cx="1878513" cy="341632"/>
          </a:xfrm>
          <a:prstGeom prst="rect">
            <a:avLst/>
          </a:prstGeom>
        </p:spPr>
        <p:txBody>
          <a:bodyPr wrap="square">
            <a:spAutoFit/>
          </a:bodyPr>
          <a:lstStyle/>
          <a:p>
            <a:pPr>
              <a:lnSpc>
                <a:spcPct val="90000"/>
              </a:lnSpc>
            </a:pPr>
            <a:r>
              <a:rPr lang="en-US" b="1" dirty="0" smtClean="0">
                <a:solidFill>
                  <a:srgbClr val="454545"/>
                </a:solidFill>
              </a:rPr>
              <a:t>Mid-size jets</a:t>
            </a:r>
            <a:endParaRPr lang="en-US" b="1" dirty="0">
              <a:solidFill>
                <a:srgbClr val="454545"/>
              </a:solidFill>
            </a:endParaRPr>
          </a:p>
        </p:txBody>
      </p:sp>
      <p:sp>
        <p:nvSpPr>
          <p:cNvPr id="40" name="Rectangle 39"/>
          <p:cNvSpPr/>
          <p:nvPr/>
        </p:nvSpPr>
        <p:spPr>
          <a:xfrm>
            <a:off x="347663" y="2310810"/>
            <a:ext cx="8464550" cy="2286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Rectangle 41"/>
          <p:cNvSpPr/>
          <p:nvPr/>
        </p:nvSpPr>
        <p:spPr>
          <a:xfrm>
            <a:off x="347663" y="4083747"/>
            <a:ext cx="8464550" cy="2286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3" name="Rectangle 42"/>
          <p:cNvSpPr/>
          <p:nvPr/>
        </p:nvSpPr>
        <p:spPr>
          <a:xfrm>
            <a:off x="6714378" y="1955908"/>
            <a:ext cx="1878513" cy="341632"/>
          </a:xfrm>
          <a:prstGeom prst="rect">
            <a:avLst/>
          </a:prstGeom>
        </p:spPr>
        <p:txBody>
          <a:bodyPr wrap="square">
            <a:spAutoFit/>
          </a:bodyPr>
          <a:lstStyle/>
          <a:p>
            <a:pPr>
              <a:lnSpc>
                <a:spcPct val="90000"/>
              </a:lnSpc>
            </a:pPr>
            <a:r>
              <a:rPr lang="en-US" b="1" dirty="0" smtClean="0">
                <a:solidFill>
                  <a:srgbClr val="454545"/>
                </a:solidFill>
              </a:rPr>
              <a:t>Large cabin</a:t>
            </a:r>
            <a:endParaRPr lang="en-US" b="1" dirty="0">
              <a:solidFill>
                <a:srgbClr val="454545"/>
              </a:solidFill>
            </a:endParaRPr>
          </a:p>
        </p:txBody>
      </p:sp>
      <p:sp>
        <p:nvSpPr>
          <p:cNvPr id="62" name="Text Box 8"/>
          <p:cNvSpPr txBox="1">
            <a:spLocks noChangeArrowheads="1"/>
          </p:cNvSpPr>
          <p:nvPr/>
        </p:nvSpPr>
        <p:spPr bwMode="auto">
          <a:xfrm>
            <a:off x="375943" y="3073407"/>
            <a:ext cx="153193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0" indent="0">
              <a:lnSpc>
                <a:spcPct val="90000"/>
              </a:lnSpc>
              <a:buClr>
                <a:srgbClr val="004880"/>
              </a:buClr>
              <a:defRPr/>
            </a:pPr>
            <a:r>
              <a:rPr lang="en-US" sz="1600" dirty="0" smtClean="0">
                <a:solidFill>
                  <a:prstClr val="white"/>
                </a:solidFill>
                <a:latin typeface="GE Inspira Pitch"/>
              </a:rPr>
              <a:t>M601 </a:t>
            </a:r>
          </a:p>
          <a:p>
            <a:pPr marL="0" indent="0">
              <a:lnSpc>
                <a:spcPct val="90000"/>
              </a:lnSpc>
              <a:buClr>
                <a:srgbClr val="004880"/>
              </a:buClr>
              <a:defRPr/>
            </a:pPr>
            <a:r>
              <a:rPr lang="en-US" sz="1600" dirty="0" smtClean="0">
                <a:solidFill>
                  <a:prstClr val="white"/>
                </a:solidFill>
                <a:latin typeface="GE Inspira Pitch"/>
              </a:rPr>
              <a:t>H </a:t>
            </a:r>
            <a:r>
              <a:rPr lang="cs-CZ" sz="1600" dirty="0" smtClean="0">
                <a:solidFill>
                  <a:prstClr val="white"/>
                </a:solidFill>
                <a:latin typeface="GE Inspira Pitch"/>
              </a:rPr>
              <a:t>C</a:t>
            </a:r>
            <a:r>
              <a:rPr lang="ru-RU" sz="1600" dirty="0" smtClean="0">
                <a:solidFill>
                  <a:prstClr val="white"/>
                </a:solidFill>
                <a:latin typeface="GE Inspira Pitch"/>
              </a:rPr>
              <a:t>ерия</a:t>
            </a:r>
            <a:endParaRPr lang="en-US" sz="1600" dirty="0">
              <a:solidFill>
                <a:prstClr val="white"/>
              </a:solidFill>
              <a:latin typeface="GE Inspira Pitch"/>
            </a:endParaRPr>
          </a:p>
          <a:p>
            <a:pPr marL="468313">
              <a:lnSpc>
                <a:spcPct val="90000"/>
              </a:lnSpc>
              <a:buClr>
                <a:srgbClr val="004880"/>
              </a:buClr>
              <a:defRPr/>
            </a:pPr>
            <a:endParaRPr lang="en-US" sz="1600" dirty="0">
              <a:solidFill>
                <a:prstClr val="white"/>
              </a:solidFill>
              <a:latin typeface="GE Inspira Pitch"/>
            </a:endParaRPr>
          </a:p>
        </p:txBody>
      </p:sp>
      <p:sp>
        <p:nvSpPr>
          <p:cNvPr id="63" name="Rectangle 7"/>
          <p:cNvSpPr>
            <a:spLocks noChangeArrowheads="1"/>
          </p:cNvSpPr>
          <p:nvPr/>
        </p:nvSpPr>
        <p:spPr bwMode="auto">
          <a:xfrm>
            <a:off x="4615172" y="3324401"/>
            <a:ext cx="84189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buClr>
                <a:srgbClr val="004880"/>
              </a:buClr>
              <a:defRPr/>
            </a:pPr>
            <a:r>
              <a:rPr lang="en-US" sz="1600" dirty="0" smtClean="0">
                <a:solidFill>
                  <a:srgbClr val="454545"/>
                </a:solidFill>
              </a:rPr>
              <a:t>CFE738</a:t>
            </a:r>
            <a:endParaRPr lang="en-US" sz="1600" dirty="0">
              <a:solidFill>
                <a:srgbClr val="454545"/>
              </a:solidFill>
            </a:endParaRPr>
          </a:p>
        </p:txBody>
      </p:sp>
      <p:sp>
        <p:nvSpPr>
          <p:cNvPr id="64" name="Rectangle 8"/>
          <p:cNvSpPr>
            <a:spLocks noChangeArrowheads="1"/>
          </p:cNvSpPr>
          <p:nvPr/>
        </p:nvSpPr>
        <p:spPr bwMode="auto">
          <a:xfrm>
            <a:off x="6751068" y="3324401"/>
            <a:ext cx="239293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buClr>
                <a:srgbClr val="004880"/>
              </a:buClr>
              <a:defRPr/>
            </a:pPr>
            <a:r>
              <a:rPr lang="en-US" sz="1600" dirty="0">
                <a:solidFill>
                  <a:srgbClr val="454545"/>
                </a:solidFill>
              </a:rPr>
              <a:t>CF34 </a:t>
            </a:r>
            <a:endParaRPr lang="en-US" sz="1600" dirty="0" smtClean="0">
              <a:solidFill>
                <a:srgbClr val="454545"/>
              </a:solidFill>
            </a:endParaRPr>
          </a:p>
          <a:p>
            <a:pPr>
              <a:lnSpc>
                <a:spcPct val="90000"/>
              </a:lnSpc>
              <a:buClr>
                <a:srgbClr val="004880"/>
              </a:buClr>
              <a:defRPr/>
            </a:pPr>
            <a:r>
              <a:rPr lang="en-US" sz="1600" dirty="0" smtClean="0">
                <a:solidFill>
                  <a:srgbClr val="454545"/>
                </a:solidFill>
              </a:rPr>
              <a:t>Passport</a:t>
            </a:r>
            <a:endParaRPr lang="en-US" sz="1600" dirty="0">
              <a:solidFill>
                <a:srgbClr val="454545"/>
              </a:solidFill>
            </a:endParaRPr>
          </a:p>
        </p:txBody>
      </p:sp>
      <p:sp>
        <p:nvSpPr>
          <p:cNvPr id="65" name="Rectangle 9"/>
          <p:cNvSpPr>
            <a:spLocks noChangeArrowheads="1"/>
          </p:cNvSpPr>
          <p:nvPr/>
        </p:nvSpPr>
        <p:spPr bwMode="auto">
          <a:xfrm>
            <a:off x="2475499" y="3324401"/>
            <a:ext cx="75052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buClr>
                <a:srgbClr val="004880"/>
              </a:buClr>
              <a:defRPr/>
            </a:pPr>
            <a:r>
              <a:rPr lang="en-US" sz="1600" dirty="0" smtClean="0">
                <a:solidFill>
                  <a:srgbClr val="454545"/>
                </a:solidFill>
              </a:rPr>
              <a:t>HF120</a:t>
            </a:r>
            <a:endParaRPr lang="en-US" sz="1600" dirty="0">
              <a:solidFill>
                <a:srgbClr val="454545"/>
              </a:solidFill>
            </a:endParaRPr>
          </a:p>
        </p:txBody>
      </p:sp>
      <p:sp>
        <p:nvSpPr>
          <p:cNvPr id="75" name="Text Box 8"/>
          <p:cNvSpPr txBox="1">
            <a:spLocks noChangeArrowheads="1"/>
          </p:cNvSpPr>
          <p:nvPr/>
        </p:nvSpPr>
        <p:spPr bwMode="auto">
          <a:xfrm>
            <a:off x="352144" y="2275182"/>
            <a:ext cx="141154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468313">
              <a:lnSpc>
                <a:spcPct val="90000"/>
              </a:lnSpc>
              <a:buClr>
                <a:srgbClr val="004880"/>
              </a:buClr>
              <a:defRPr/>
            </a:pPr>
            <a:r>
              <a:rPr lang="ru-RU" sz="1600" dirty="0" smtClean="0">
                <a:solidFill>
                  <a:prstClr val="white"/>
                </a:solidFill>
                <a:latin typeface="GE Inspira Pitch"/>
              </a:rPr>
              <a:t>Продукты</a:t>
            </a:r>
            <a:endParaRPr lang="en-US" sz="1600" dirty="0">
              <a:solidFill>
                <a:prstClr val="white"/>
              </a:solidFill>
              <a:latin typeface="GE Inspira Pitch"/>
            </a:endParaRPr>
          </a:p>
        </p:txBody>
      </p:sp>
      <p:sp>
        <p:nvSpPr>
          <p:cNvPr id="76" name="Text Box 8"/>
          <p:cNvSpPr txBox="1">
            <a:spLocks noChangeArrowheads="1"/>
          </p:cNvSpPr>
          <p:nvPr/>
        </p:nvSpPr>
        <p:spPr bwMode="auto">
          <a:xfrm>
            <a:off x="377417" y="4035364"/>
            <a:ext cx="8791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0" indent="0">
              <a:lnSpc>
                <a:spcPct val="90000"/>
              </a:lnSpc>
              <a:buClr>
                <a:srgbClr val="004880"/>
              </a:buClr>
              <a:defRPr/>
            </a:pPr>
            <a:r>
              <a:rPr lang="ru-RU" sz="1600" dirty="0">
                <a:solidFill>
                  <a:prstClr val="white"/>
                </a:solidFill>
                <a:latin typeface="GE Inspira Pitch"/>
              </a:rPr>
              <a:t>Сервис и Поддержка</a:t>
            </a:r>
            <a:endParaRPr lang="en-US" sz="1600" dirty="0">
              <a:solidFill>
                <a:prstClr val="white"/>
              </a:solidFill>
              <a:latin typeface="GE Inspira Pitch"/>
            </a:endParaRPr>
          </a:p>
          <a:p>
            <a:pPr marL="468313">
              <a:lnSpc>
                <a:spcPct val="90000"/>
              </a:lnSpc>
              <a:buClr>
                <a:srgbClr val="004880"/>
              </a:buClr>
              <a:defRPr/>
            </a:pPr>
            <a:endParaRPr lang="en-US" sz="1600" spc="300" dirty="0">
              <a:solidFill>
                <a:prstClr val="white"/>
              </a:solidFill>
              <a:latin typeface="GE Inspira Pitch"/>
            </a:endParaRPr>
          </a:p>
        </p:txBody>
      </p:sp>
      <p:pic>
        <p:nvPicPr>
          <p:cNvPr id="79" name="Picture 5" descr="C:\My Pictures\Aircraft\HondaJet\HondaJet_08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05062" y="1146207"/>
            <a:ext cx="1287005" cy="85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899" y="1146207"/>
            <a:ext cx="1849857" cy="590104"/>
          </a:xfrm>
          <a:prstGeom prst="rect">
            <a:avLst/>
          </a:prstGeom>
        </p:spPr>
      </p:pic>
      <p:pic>
        <p:nvPicPr>
          <p:cNvPr id="38" name="Picture 7" descr="Global-Expres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74316" y="850465"/>
            <a:ext cx="2091371" cy="111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763" y="4838237"/>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6"/>
          <p:cNvSpPr>
            <a:spLocks noChangeArrowheads="1"/>
          </p:cNvSpPr>
          <p:nvPr/>
        </p:nvSpPr>
        <p:spPr bwMode="auto">
          <a:xfrm>
            <a:off x="1185363" y="4857287"/>
            <a:ext cx="1919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200" b="1" dirty="0" smtClean="0">
                <a:solidFill>
                  <a:srgbClr val="454545"/>
                </a:solidFill>
                <a:ea typeface="MS PGothic" pitchFamily="34" charset="-128"/>
              </a:rPr>
              <a:t>Взаимное доверие </a:t>
            </a:r>
            <a:r>
              <a:rPr lang="ru-RU" sz="1200" dirty="0" smtClean="0">
                <a:solidFill>
                  <a:srgbClr val="454545"/>
                </a:solidFill>
                <a:ea typeface="MS PGothic" pitchFamily="34" charset="-128"/>
              </a:rPr>
              <a:t>– основополагающий подход при сотрудничестве.</a:t>
            </a:r>
            <a:r>
              <a:rPr lang="en-US" sz="1200" b="1" dirty="0" smtClean="0">
                <a:solidFill>
                  <a:srgbClr val="454545"/>
                </a:solidFill>
                <a:ea typeface="MS PGothic" pitchFamily="34" charset="-128"/>
              </a:rPr>
              <a:t>                </a:t>
            </a:r>
            <a:endParaRPr lang="en-US" sz="2000" dirty="0" smtClean="0">
              <a:solidFill>
                <a:srgbClr val="454545"/>
              </a:solidFill>
              <a:ea typeface="MS PGothic" pitchFamily="34" charset="-128"/>
            </a:endParaRPr>
          </a:p>
        </p:txBody>
      </p:sp>
      <p:pic>
        <p:nvPicPr>
          <p:cNvPr id="52" name="Picture 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8456" y="4847762"/>
            <a:ext cx="7778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39"/>
          <p:cNvSpPr>
            <a:spLocks noChangeArrowheads="1"/>
          </p:cNvSpPr>
          <p:nvPr/>
        </p:nvSpPr>
        <p:spPr bwMode="auto">
          <a:xfrm>
            <a:off x="6767606" y="4857287"/>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ru-RU" sz="1200" dirty="0" smtClean="0">
                <a:solidFill>
                  <a:srgbClr val="454545"/>
                </a:solidFill>
                <a:ea typeface="ＭＳ Ｐゴシック" charset="0"/>
                <a:cs typeface="ＭＳ Ｐゴシック" charset="0"/>
              </a:rPr>
              <a:t>Проверенная надежность  и комплексный сервис это </a:t>
            </a:r>
            <a:r>
              <a:rPr lang="ru-RU" sz="1200" b="1" dirty="0" smtClean="0">
                <a:solidFill>
                  <a:srgbClr val="454545"/>
                </a:solidFill>
                <a:ea typeface="ＭＳ Ｐゴシック" charset="0"/>
                <a:cs typeface="ＭＳ Ｐゴシック" charset="0"/>
              </a:rPr>
              <a:t>– добрая трациция</a:t>
            </a:r>
            <a:r>
              <a:rPr lang="ru-RU" sz="1200" dirty="0" smtClean="0">
                <a:solidFill>
                  <a:srgbClr val="454545"/>
                </a:solidFill>
                <a:ea typeface="ＭＳ Ｐゴシック" charset="0"/>
                <a:cs typeface="ＭＳ Ｐゴシック" charset="0"/>
              </a:rPr>
              <a:t>. </a:t>
            </a:r>
            <a:endParaRPr lang="en-US" sz="2000" dirty="0">
              <a:solidFill>
                <a:srgbClr val="454545"/>
              </a:solidFill>
              <a:ea typeface="ＭＳ Ｐゴシック" charset="0"/>
              <a:cs typeface="ＭＳ Ｐゴシック" charset="0"/>
            </a:endParaRPr>
          </a:p>
        </p:txBody>
      </p:sp>
      <p:sp>
        <p:nvSpPr>
          <p:cNvPr id="54" name="TextBox 18"/>
          <p:cNvSpPr txBox="1">
            <a:spLocks noChangeArrowheads="1"/>
          </p:cNvSpPr>
          <p:nvPr/>
        </p:nvSpPr>
        <p:spPr bwMode="auto">
          <a:xfrm>
            <a:off x="428596" y="4411984"/>
            <a:ext cx="2468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lbertus MT" pitchFamily="18" charset="0"/>
                <a:ea typeface="MS PGothic" pitchFamily="34" charset="-128"/>
              </a:defRPr>
            </a:lvl1pPr>
            <a:lvl2pPr marL="742950" indent="-285750">
              <a:defRPr sz="3200">
                <a:solidFill>
                  <a:schemeClr val="tx1"/>
                </a:solidFill>
                <a:latin typeface="Albertus MT" pitchFamily="18" charset="0"/>
                <a:ea typeface="MS PGothic" pitchFamily="34" charset="-128"/>
              </a:defRPr>
            </a:lvl2pPr>
            <a:lvl3pPr marL="1143000" indent="-228600">
              <a:defRPr sz="3200">
                <a:solidFill>
                  <a:schemeClr val="tx1"/>
                </a:solidFill>
                <a:latin typeface="Albertus MT" pitchFamily="18" charset="0"/>
                <a:ea typeface="MS PGothic" pitchFamily="34" charset="-128"/>
              </a:defRPr>
            </a:lvl3pPr>
            <a:lvl4pPr marL="1600200" indent="-228600">
              <a:defRPr sz="3200">
                <a:solidFill>
                  <a:schemeClr val="tx1"/>
                </a:solidFill>
                <a:latin typeface="Albertus MT" pitchFamily="18" charset="0"/>
                <a:ea typeface="MS PGothic" pitchFamily="34" charset="-128"/>
              </a:defRPr>
            </a:lvl4pPr>
            <a:lvl5pPr marL="2057400" indent="-228600">
              <a:defRPr sz="3200">
                <a:solidFill>
                  <a:schemeClr val="tx1"/>
                </a:solidFill>
                <a:latin typeface="Albertus MT"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Albertus MT"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Albertus MT"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Albertus MT"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Albertus MT" pitchFamily="18" charset="0"/>
                <a:ea typeface="MS PGothic" pitchFamily="34" charset="-128"/>
              </a:defRPr>
            </a:lvl9pPr>
          </a:lstStyle>
          <a:p>
            <a:r>
              <a:rPr lang="ru-RU" sz="1800" b="1" dirty="0" smtClean="0">
                <a:solidFill>
                  <a:srgbClr val="454545"/>
                </a:solidFill>
                <a:latin typeface="GE Inspira Pitch" pitchFamily="34" charset="0"/>
                <a:cs typeface="Arial" pitchFamily="34" charset="0"/>
              </a:rPr>
              <a:t>Работа с Клиентами</a:t>
            </a:r>
            <a:endParaRPr lang="en-US" sz="1800" b="1" dirty="0" smtClean="0">
              <a:solidFill>
                <a:srgbClr val="454545"/>
              </a:solidFill>
              <a:latin typeface="GE Inspira Pitch" pitchFamily="34" charset="0"/>
              <a:cs typeface="Arial" pitchFamily="34" charset="0"/>
            </a:endParaRPr>
          </a:p>
        </p:txBody>
      </p:sp>
      <p:sp>
        <p:nvSpPr>
          <p:cNvPr id="55" name="TextBox 22"/>
          <p:cNvSpPr txBox="1">
            <a:spLocks noChangeArrowheads="1"/>
          </p:cNvSpPr>
          <p:nvPr/>
        </p:nvSpPr>
        <p:spPr bwMode="auto">
          <a:xfrm>
            <a:off x="5936418" y="4411984"/>
            <a:ext cx="2468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lbertus MT" pitchFamily="18" charset="0"/>
                <a:ea typeface="MS PGothic" pitchFamily="34" charset="-128"/>
              </a:defRPr>
            </a:lvl1pPr>
            <a:lvl2pPr marL="742950" indent="-285750">
              <a:defRPr sz="3200">
                <a:solidFill>
                  <a:schemeClr val="tx1"/>
                </a:solidFill>
                <a:latin typeface="Albertus MT" pitchFamily="18" charset="0"/>
                <a:ea typeface="MS PGothic" pitchFamily="34" charset="-128"/>
              </a:defRPr>
            </a:lvl2pPr>
            <a:lvl3pPr marL="1143000" indent="-228600">
              <a:defRPr sz="3200">
                <a:solidFill>
                  <a:schemeClr val="tx1"/>
                </a:solidFill>
                <a:latin typeface="Albertus MT" pitchFamily="18" charset="0"/>
                <a:ea typeface="MS PGothic" pitchFamily="34" charset="-128"/>
              </a:defRPr>
            </a:lvl3pPr>
            <a:lvl4pPr marL="1600200" indent="-228600">
              <a:defRPr sz="3200">
                <a:solidFill>
                  <a:schemeClr val="tx1"/>
                </a:solidFill>
                <a:latin typeface="Albertus MT" pitchFamily="18" charset="0"/>
                <a:ea typeface="MS PGothic" pitchFamily="34" charset="-128"/>
              </a:defRPr>
            </a:lvl4pPr>
            <a:lvl5pPr marL="2057400" indent="-228600">
              <a:defRPr sz="3200">
                <a:solidFill>
                  <a:schemeClr val="tx1"/>
                </a:solidFill>
                <a:latin typeface="Albertus MT"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Albertus MT"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Albertus MT"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Albertus MT"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Albertus MT" pitchFamily="18" charset="0"/>
                <a:ea typeface="MS PGothic" pitchFamily="34" charset="-128"/>
              </a:defRPr>
            </a:lvl9pPr>
          </a:lstStyle>
          <a:p>
            <a:r>
              <a:rPr lang="ru-RU" sz="1800" b="1" dirty="0" smtClean="0">
                <a:solidFill>
                  <a:srgbClr val="454545"/>
                </a:solidFill>
                <a:latin typeface="GE Inspira Pitch" pitchFamily="34" charset="0"/>
                <a:cs typeface="Arial" pitchFamily="34" charset="0"/>
              </a:rPr>
              <a:t>Надежность </a:t>
            </a:r>
            <a:endParaRPr lang="en-US" sz="1800" b="1" dirty="0" smtClean="0">
              <a:solidFill>
                <a:srgbClr val="454545"/>
              </a:solidFill>
              <a:latin typeface="GE Inspira Pitch" pitchFamily="34" charset="0"/>
              <a:cs typeface="Arial" pitchFamily="34" charset="0"/>
            </a:endParaRPr>
          </a:p>
        </p:txBody>
      </p:sp>
      <p:pic>
        <p:nvPicPr>
          <p:cNvPr id="56" name="Picture 3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8338" y="4846175"/>
            <a:ext cx="777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38"/>
          <p:cNvSpPr>
            <a:spLocks noChangeArrowheads="1"/>
          </p:cNvSpPr>
          <p:nvPr/>
        </p:nvSpPr>
        <p:spPr bwMode="auto">
          <a:xfrm>
            <a:off x="3986213" y="4855700"/>
            <a:ext cx="1919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ru-RU" sz="1200" dirty="0" smtClean="0">
                <a:solidFill>
                  <a:srgbClr val="454545"/>
                </a:solidFill>
                <a:ea typeface="ＭＳ Ｐゴシック" charset="0"/>
                <a:cs typeface="ＭＳ Ｐゴシック" charset="0"/>
              </a:rPr>
              <a:t>Наша сервисная поддержка обеспечивает </a:t>
            </a:r>
            <a:r>
              <a:rPr lang="ru-RU" sz="1200" b="1" dirty="0" smtClean="0">
                <a:solidFill>
                  <a:srgbClr val="454545"/>
                </a:solidFill>
                <a:ea typeface="ＭＳ Ｐゴシック" charset="0"/>
                <a:cs typeface="ＭＳ Ｐゴシック" charset="0"/>
              </a:rPr>
              <a:t>безопасность </a:t>
            </a:r>
            <a:r>
              <a:rPr lang="ru-RU" sz="1200" dirty="0" smtClean="0">
                <a:solidFill>
                  <a:srgbClr val="454545"/>
                </a:solidFill>
                <a:ea typeface="ＭＳ Ｐゴシック" charset="0"/>
                <a:cs typeface="ＭＳ Ｐゴシック" charset="0"/>
              </a:rPr>
              <a:t>Ваших полетов везде и всегда</a:t>
            </a:r>
            <a:r>
              <a:rPr lang="en-US" sz="1200" dirty="0" smtClean="0">
                <a:solidFill>
                  <a:srgbClr val="454545"/>
                </a:solidFill>
                <a:ea typeface="ＭＳ Ｐゴシック" charset="0"/>
                <a:cs typeface="ＭＳ Ｐゴシック" charset="0"/>
              </a:rPr>
              <a:t>.</a:t>
            </a:r>
            <a:endParaRPr lang="en-US" sz="1200" dirty="0">
              <a:solidFill>
                <a:srgbClr val="454545"/>
              </a:solidFill>
              <a:ea typeface="ＭＳ Ｐゴシック" charset="0"/>
              <a:cs typeface="ＭＳ Ｐゴシック" charset="0"/>
            </a:endParaRPr>
          </a:p>
        </p:txBody>
      </p:sp>
      <p:sp>
        <p:nvSpPr>
          <p:cNvPr id="58" name="TextBox 57"/>
          <p:cNvSpPr txBox="1">
            <a:spLocks noChangeArrowheads="1"/>
          </p:cNvSpPr>
          <p:nvPr/>
        </p:nvSpPr>
        <p:spPr bwMode="auto">
          <a:xfrm>
            <a:off x="3189876" y="4411984"/>
            <a:ext cx="246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lbertus MT" pitchFamily="18" charset="0"/>
                <a:ea typeface="MS PGothic" pitchFamily="34" charset="-128"/>
              </a:defRPr>
            </a:lvl1pPr>
            <a:lvl2pPr marL="742950" indent="-285750">
              <a:defRPr sz="3200">
                <a:solidFill>
                  <a:schemeClr val="tx1"/>
                </a:solidFill>
                <a:latin typeface="Albertus MT" pitchFamily="18" charset="0"/>
                <a:ea typeface="MS PGothic" pitchFamily="34" charset="-128"/>
              </a:defRPr>
            </a:lvl2pPr>
            <a:lvl3pPr marL="1143000" indent="-228600">
              <a:defRPr sz="3200">
                <a:solidFill>
                  <a:schemeClr val="tx1"/>
                </a:solidFill>
                <a:latin typeface="Albertus MT" pitchFamily="18" charset="0"/>
                <a:ea typeface="MS PGothic" pitchFamily="34" charset="-128"/>
              </a:defRPr>
            </a:lvl3pPr>
            <a:lvl4pPr marL="1600200" indent="-228600">
              <a:defRPr sz="3200">
                <a:solidFill>
                  <a:schemeClr val="tx1"/>
                </a:solidFill>
                <a:latin typeface="Albertus MT" pitchFamily="18" charset="0"/>
                <a:ea typeface="MS PGothic" pitchFamily="34" charset="-128"/>
              </a:defRPr>
            </a:lvl4pPr>
            <a:lvl5pPr marL="2057400" indent="-228600">
              <a:defRPr sz="3200">
                <a:solidFill>
                  <a:schemeClr val="tx1"/>
                </a:solidFill>
                <a:latin typeface="Albertus MT"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Albertus MT"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Albertus MT"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Albertus MT"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Albertus MT" pitchFamily="18" charset="0"/>
                <a:ea typeface="MS PGothic" pitchFamily="34" charset="-128"/>
              </a:defRPr>
            </a:lvl9pPr>
          </a:lstStyle>
          <a:p>
            <a:r>
              <a:rPr lang="ru-RU" sz="1800" b="1" dirty="0" smtClean="0">
                <a:solidFill>
                  <a:srgbClr val="454545"/>
                </a:solidFill>
                <a:latin typeface="GE Inspira Pitch" pitchFamily="34" charset="0"/>
                <a:cs typeface="Arial" pitchFamily="34" charset="0"/>
              </a:rPr>
              <a:t>Быстрая Реакция</a:t>
            </a:r>
            <a:endParaRPr lang="en-US" sz="1800" b="1" dirty="0" smtClean="0">
              <a:solidFill>
                <a:srgbClr val="454545"/>
              </a:solidFill>
              <a:latin typeface="GE Inspira Pitch" pitchFamily="34" charset="0"/>
              <a:cs typeface="Arial" pitchFamily="34" charset="0"/>
            </a:endParaRPr>
          </a:p>
        </p:txBody>
      </p:sp>
      <p:pic>
        <p:nvPicPr>
          <p:cNvPr id="48" name="Picture 47"/>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93433" y="2514511"/>
            <a:ext cx="1325404" cy="883604"/>
          </a:xfrm>
          <a:prstGeom prst="rect">
            <a:avLst/>
          </a:prstGeom>
        </p:spPr>
      </p:pic>
      <p:pic>
        <p:nvPicPr>
          <p:cNvPr id="50"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5892" y="2694426"/>
            <a:ext cx="1183623" cy="61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0675" y="2605387"/>
            <a:ext cx="1392454" cy="875980"/>
          </a:xfrm>
          <a:prstGeom prst="rect">
            <a:avLst/>
          </a:prstGeom>
        </p:spPr>
      </p:pic>
      <p:pic>
        <p:nvPicPr>
          <p:cNvPr id="1026" name="Picture 2" descr="http://genet.ae.ge.com/communications/photo_library_images/CFE738(d37321).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700" y="2644128"/>
            <a:ext cx="1054482" cy="745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21413" y="842196"/>
            <a:ext cx="1819276" cy="1277179"/>
          </a:xfrm>
          <a:prstGeom prst="rect">
            <a:avLst/>
          </a:prstGeom>
        </p:spPr>
      </p:pic>
      <p:sp>
        <p:nvSpPr>
          <p:cNvPr id="46" name="Slide Number Placeholder 4"/>
          <p:cNvSpPr>
            <a:spLocks noGrp="1"/>
          </p:cNvSpPr>
          <p:nvPr>
            <p:ph type="sldNum" sz="quarter" idx="12"/>
          </p:nvPr>
        </p:nvSpPr>
        <p:spPr>
          <a:xfrm>
            <a:off x="8456930" y="6343404"/>
            <a:ext cx="274320" cy="135890"/>
          </a:xfrm>
        </p:spPr>
        <p:txBody>
          <a:bodyPr/>
          <a:lstStyle/>
          <a:p>
            <a:fld id="{0D558541-60C9-42A2-8392-FF12533A6B7A}" type="slidenum">
              <a:rPr lang="en-US" smtClean="0"/>
              <a:pPr/>
              <a:t>3</a:t>
            </a:fld>
            <a:endParaRPr lang="en-US" dirty="0"/>
          </a:p>
        </p:txBody>
      </p:sp>
      <p:sp>
        <p:nvSpPr>
          <p:cNvPr id="51" name="Date Placeholder 44"/>
          <p:cNvSpPr>
            <a:spLocks noGrp="1"/>
          </p:cNvSpPr>
          <p:nvPr>
            <p:ph type="dt" sz="half" idx="10"/>
          </p:nvPr>
        </p:nvSpPr>
        <p:spPr>
          <a:xfrm>
            <a:off x="1543050" y="6352302"/>
            <a:ext cx="2971800" cy="135890"/>
          </a:xfrm>
        </p:spPr>
        <p:txBody>
          <a:bodyPr/>
          <a:lstStyle/>
          <a:p>
            <a:r>
              <a:rPr lang="en-US" dirty="0" smtClean="0"/>
              <a:t>GE Aviation Turboprops | 15 May 2015</a:t>
            </a:r>
            <a:endParaRPr lang="en-US" dirty="0"/>
          </a:p>
        </p:txBody>
      </p:sp>
    </p:spTree>
    <p:extLst>
      <p:ext uri="{BB962C8B-B14F-4D97-AF65-F5344CB8AC3E}">
        <p14:creationId xmlns:p14="http://schemas.microsoft.com/office/powerpoint/2010/main" val="375873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1241100"/>
            <a:ext cx="9144000" cy="5616899"/>
          </a:xfrm>
          <a:prstGeom prst="rect">
            <a:avLst/>
          </a:prstGeom>
          <a:gradFill rotWithShape="0">
            <a:gsLst>
              <a:gs pos="100000">
                <a:schemeClr val="bg1"/>
              </a:gs>
              <a:gs pos="32000">
                <a:schemeClr val="bg1">
                  <a:alpha val="0"/>
                </a:schemeClr>
              </a:gs>
              <a:gs pos="64000">
                <a:srgbClr val="9EE0FA"/>
              </a:gs>
            </a:gsLst>
            <a:lin ang="4800000" scaled="0"/>
          </a:gradFill>
          <a:ln>
            <a:noFill/>
          </a:ln>
          <a:effectLst/>
        </p:spPr>
        <p:txBody>
          <a:bodyPr wrap="none" anchor="ctr"/>
          <a:lstStyle/>
          <a:p>
            <a:pPr defTabSz="457200" fontAlgn="auto">
              <a:spcBef>
                <a:spcPts val="0"/>
              </a:spcBef>
              <a:spcAft>
                <a:spcPts val="0"/>
              </a:spcAft>
              <a:defRPr/>
            </a:pPr>
            <a:endParaRPr lang="en-US" sz="1600" dirty="0">
              <a:solidFill>
                <a:srgbClr val="454545"/>
              </a:solidFill>
            </a:endParaRPr>
          </a:p>
        </p:txBody>
      </p:sp>
      <p:sp>
        <p:nvSpPr>
          <p:cNvPr id="10" name="Rectangle 27"/>
          <p:cNvSpPr>
            <a:spLocks noChangeArrowheads="1"/>
          </p:cNvSpPr>
          <p:nvPr/>
        </p:nvSpPr>
        <p:spPr bwMode="auto">
          <a:xfrm>
            <a:off x="207963" y="2635250"/>
            <a:ext cx="1292225"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2009</a:t>
            </a:r>
          </a:p>
        </p:txBody>
      </p:sp>
      <p:sp>
        <p:nvSpPr>
          <p:cNvPr id="11" name="Rectangle 29"/>
          <p:cNvSpPr>
            <a:spLocks noChangeArrowheads="1"/>
          </p:cNvSpPr>
          <p:nvPr/>
        </p:nvSpPr>
        <p:spPr bwMode="auto">
          <a:xfrm>
            <a:off x="4791075" y="1697038"/>
            <a:ext cx="1312863"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2012</a:t>
            </a:r>
          </a:p>
        </p:txBody>
      </p:sp>
      <p:sp>
        <p:nvSpPr>
          <p:cNvPr id="12" name="Rectangle 30"/>
          <p:cNvSpPr>
            <a:spLocks noChangeArrowheads="1"/>
          </p:cNvSpPr>
          <p:nvPr/>
        </p:nvSpPr>
        <p:spPr bwMode="auto">
          <a:xfrm>
            <a:off x="3157538" y="1944688"/>
            <a:ext cx="1458912"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2011</a:t>
            </a:r>
          </a:p>
        </p:txBody>
      </p:sp>
      <p:sp>
        <p:nvSpPr>
          <p:cNvPr id="14" name="Rectangle 32"/>
          <p:cNvSpPr>
            <a:spLocks noChangeArrowheads="1"/>
          </p:cNvSpPr>
          <p:nvPr/>
        </p:nvSpPr>
        <p:spPr bwMode="auto">
          <a:xfrm>
            <a:off x="1590675" y="2249488"/>
            <a:ext cx="1433513"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2010</a:t>
            </a:r>
          </a:p>
        </p:txBody>
      </p:sp>
      <p:pic>
        <p:nvPicPr>
          <p:cNvPr id="20" name="Picture 5" descr="\\Ev008dataaege\SHARED\marketing\Branding_Promo\Nedzel\aircraft images\510 Pic 6.png"/>
          <p:cNvPicPr>
            <a:picLocks noChangeAspect="1" noChangeArrowheads="1"/>
          </p:cNvPicPr>
          <p:nvPr/>
        </p:nvPicPr>
        <p:blipFill rotWithShape="1">
          <a:blip r:embed="rId3"/>
          <a:srcRect r="-890"/>
          <a:stretch/>
        </p:blipFill>
        <p:spPr bwMode="auto">
          <a:xfrm>
            <a:off x="165100" y="3251200"/>
            <a:ext cx="1338263" cy="782638"/>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sp>
        <p:nvSpPr>
          <p:cNvPr id="232458" name="Text Box 36"/>
          <p:cNvSpPr txBox="1">
            <a:spLocks noChangeArrowheads="1"/>
          </p:cNvSpPr>
          <p:nvPr/>
        </p:nvSpPr>
        <p:spPr bwMode="auto">
          <a:xfrm>
            <a:off x="107504" y="4133850"/>
            <a:ext cx="1365696"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 Thrush</a:t>
            </a:r>
            <a:r>
              <a:rPr lang="ru-RU" altLang="cs-CZ" sz="1400" dirty="0" smtClean="0">
                <a:solidFill>
                  <a:srgbClr val="0745AB"/>
                </a:solidFill>
              </a:rPr>
              <a:t> </a:t>
            </a:r>
            <a:r>
              <a:rPr lang="en-US" altLang="cs-CZ" sz="1400" dirty="0" smtClean="0">
                <a:solidFill>
                  <a:srgbClr val="0745AB"/>
                </a:solidFill>
              </a:rPr>
              <a:t>510G</a:t>
            </a:r>
            <a:r>
              <a:rPr lang="ru-RU" altLang="cs-CZ" sz="1400" dirty="0" smtClean="0">
                <a:solidFill>
                  <a:srgbClr val="0745AB"/>
                </a:solidFill>
              </a:rPr>
              <a:t> выбирает H80</a:t>
            </a:r>
            <a:endParaRPr lang="en-US" altLang="cs-CZ" sz="1400" dirty="0">
              <a:solidFill>
                <a:srgbClr val="0745AB"/>
              </a:solidFill>
            </a:endParaRPr>
          </a:p>
        </p:txBody>
      </p:sp>
      <p:sp>
        <p:nvSpPr>
          <p:cNvPr id="232459" name="Text Box 36"/>
          <p:cNvSpPr txBox="1">
            <a:spLocks noChangeArrowheads="1"/>
          </p:cNvSpPr>
          <p:nvPr/>
        </p:nvSpPr>
        <p:spPr bwMode="auto">
          <a:xfrm>
            <a:off x="234950" y="5372100"/>
            <a:ext cx="1173163" cy="60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ru-RU" altLang="cs-CZ" sz="1400" dirty="0">
                <a:solidFill>
                  <a:srgbClr val="0745AB"/>
                </a:solidFill>
              </a:rPr>
              <a:t>Чешский гос. </a:t>
            </a:r>
            <a:r>
              <a:rPr lang="ru-RU" altLang="cs-CZ" sz="1400" dirty="0" smtClean="0">
                <a:solidFill>
                  <a:srgbClr val="0745AB"/>
                </a:solidFill>
              </a:rPr>
              <a:t>грант на </a:t>
            </a:r>
            <a:r>
              <a:rPr lang="en-US" altLang="cs-CZ" sz="1400" dirty="0" smtClean="0">
                <a:solidFill>
                  <a:srgbClr val="0745AB"/>
                </a:solidFill>
              </a:rPr>
              <a:t>R&amp;D</a:t>
            </a:r>
            <a:endParaRPr lang="en-US" altLang="cs-CZ" sz="1400" dirty="0">
              <a:solidFill>
                <a:srgbClr val="0745AB"/>
              </a:solidFill>
            </a:endParaRPr>
          </a:p>
        </p:txBody>
      </p:sp>
      <p:grpSp>
        <p:nvGrpSpPr>
          <p:cNvPr id="232460" name="Group 10"/>
          <p:cNvGrpSpPr>
            <a:grpSpLocks noChangeAspect="1"/>
          </p:cNvGrpSpPr>
          <p:nvPr/>
        </p:nvGrpSpPr>
        <p:grpSpPr bwMode="auto">
          <a:xfrm>
            <a:off x="333375" y="4837113"/>
            <a:ext cx="647700" cy="466725"/>
            <a:chOff x="1844" y="1994"/>
            <a:chExt cx="2964" cy="1977"/>
          </a:xfrm>
        </p:grpSpPr>
        <p:sp>
          <p:nvSpPr>
            <p:cNvPr id="232504" name="AutoShape 9"/>
            <p:cNvSpPr>
              <a:spLocks noChangeAspect="1" noChangeArrowheads="1" noTextEdit="1"/>
            </p:cNvSpPr>
            <p:nvPr/>
          </p:nvSpPr>
          <p:spPr bwMode="auto">
            <a:xfrm>
              <a:off x="1844" y="1994"/>
              <a:ext cx="2964"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2505" name="Rectangle 11"/>
            <p:cNvSpPr>
              <a:spLocks noChangeArrowheads="1"/>
            </p:cNvSpPr>
            <p:nvPr/>
          </p:nvSpPr>
          <p:spPr bwMode="auto">
            <a:xfrm>
              <a:off x="1845" y="1995"/>
              <a:ext cx="2964" cy="1977"/>
            </a:xfrm>
            <a:prstGeom prst="rect">
              <a:avLst/>
            </a:prstGeom>
            <a:solidFill>
              <a:srgbClr val="D714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100000"/>
                </a:lnSpc>
                <a:spcBef>
                  <a:spcPct val="0"/>
                </a:spcBef>
                <a:buClrTx/>
              </a:pPr>
              <a:endParaRPr lang="cs-CZ" altLang="cs-CZ" sz="1400">
                <a:solidFill>
                  <a:srgbClr val="0745AB"/>
                </a:solidFill>
              </a:endParaRPr>
            </a:p>
          </p:txBody>
        </p:sp>
        <p:sp>
          <p:nvSpPr>
            <p:cNvPr id="232506" name="Rectangle 12"/>
            <p:cNvSpPr>
              <a:spLocks noChangeArrowheads="1"/>
            </p:cNvSpPr>
            <p:nvPr/>
          </p:nvSpPr>
          <p:spPr bwMode="auto">
            <a:xfrm>
              <a:off x="1845" y="1995"/>
              <a:ext cx="2964" cy="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100000"/>
                </a:lnSpc>
                <a:spcBef>
                  <a:spcPct val="0"/>
                </a:spcBef>
                <a:buClrTx/>
              </a:pPr>
              <a:endParaRPr lang="cs-CZ" altLang="cs-CZ" sz="1400">
                <a:solidFill>
                  <a:srgbClr val="0745AB"/>
                </a:solidFill>
              </a:endParaRPr>
            </a:p>
          </p:txBody>
        </p:sp>
        <p:sp>
          <p:nvSpPr>
            <p:cNvPr id="232507" name="Freeform 13"/>
            <p:cNvSpPr>
              <a:spLocks/>
            </p:cNvSpPr>
            <p:nvPr/>
          </p:nvSpPr>
          <p:spPr bwMode="auto">
            <a:xfrm>
              <a:off x="1845" y="1995"/>
              <a:ext cx="1482" cy="1977"/>
            </a:xfrm>
            <a:custGeom>
              <a:avLst/>
              <a:gdLst>
                <a:gd name="T0" fmla="*/ 1482 w 1482"/>
                <a:gd name="T1" fmla="*/ 988 h 1977"/>
                <a:gd name="T2" fmla="*/ 0 w 1482"/>
                <a:gd name="T3" fmla="*/ 0 h 1977"/>
                <a:gd name="T4" fmla="*/ 0 w 1482"/>
                <a:gd name="T5" fmla="*/ 1977 h 1977"/>
                <a:gd name="T6" fmla="*/ 1482 w 1482"/>
                <a:gd name="T7" fmla="*/ 988 h 19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2" h="1977">
                  <a:moveTo>
                    <a:pt x="1482" y="988"/>
                  </a:moveTo>
                  <a:lnTo>
                    <a:pt x="0" y="0"/>
                  </a:lnTo>
                  <a:lnTo>
                    <a:pt x="0" y="1977"/>
                  </a:lnTo>
                  <a:lnTo>
                    <a:pt x="1482" y="988"/>
                  </a:lnTo>
                  <a:close/>
                </a:path>
              </a:pathLst>
            </a:custGeom>
            <a:solidFill>
              <a:srgbClr val="1145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2461" name="Text Box 36"/>
          <p:cNvSpPr txBox="1">
            <a:spLocks noChangeArrowheads="1"/>
          </p:cNvSpPr>
          <p:nvPr/>
        </p:nvSpPr>
        <p:spPr bwMode="auto">
          <a:xfrm>
            <a:off x="1609725" y="4732338"/>
            <a:ext cx="1344613"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a:solidFill>
                  <a:srgbClr val="0745AB"/>
                </a:solidFill>
              </a:rPr>
              <a:t>Thrush 510G </a:t>
            </a:r>
            <a:r>
              <a:rPr lang="ru-RU" altLang="cs-CZ" sz="1400" dirty="0">
                <a:solidFill>
                  <a:srgbClr val="0745AB"/>
                </a:solidFill>
              </a:rPr>
              <a:t>Первый полет </a:t>
            </a:r>
            <a:endParaRPr lang="en-US" altLang="cs-CZ" sz="1400" dirty="0">
              <a:solidFill>
                <a:srgbClr val="0745AB"/>
              </a:solidFill>
            </a:endParaRPr>
          </a:p>
        </p:txBody>
      </p:sp>
      <p:sp>
        <p:nvSpPr>
          <p:cNvPr id="232462" name="Text Box 36"/>
          <p:cNvSpPr txBox="1">
            <a:spLocks noChangeArrowheads="1"/>
          </p:cNvSpPr>
          <p:nvPr/>
        </p:nvSpPr>
        <p:spPr bwMode="auto">
          <a:xfrm>
            <a:off x="1621309" y="2635250"/>
            <a:ext cx="1389162" cy="85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ru-RU" altLang="cs-CZ" sz="1400" dirty="0">
                <a:solidFill>
                  <a:srgbClr val="0745AB"/>
                </a:solidFill>
              </a:rPr>
              <a:t>Первое тестирование </a:t>
            </a:r>
            <a:r>
              <a:rPr lang="ru-RU" altLang="cs-CZ" sz="1400" dirty="0" smtClean="0">
                <a:solidFill>
                  <a:srgbClr val="0745AB"/>
                </a:solidFill>
              </a:rPr>
              <a:t>двигателя H80</a:t>
            </a:r>
            <a:endParaRPr lang="en-US" altLang="cs-CZ" sz="1400" dirty="0">
              <a:solidFill>
                <a:srgbClr val="0745AB"/>
              </a:solidFill>
            </a:endParaRPr>
          </a:p>
          <a:p>
            <a:pPr eaLnBrk="1" hangingPunct="1">
              <a:lnSpc>
                <a:spcPct val="80000"/>
              </a:lnSpc>
              <a:spcBef>
                <a:spcPts val="600"/>
              </a:spcBef>
              <a:buClrTx/>
            </a:pPr>
            <a:endParaRPr lang="en-US" altLang="cs-CZ" sz="1400" dirty="0">
              <a:solidFill>
                <a:srgbClr val="0745AB"/>
              </a:solidFill>
            </a:endParaRPr>
          </a:p>
        </p:txBody>
      </p:sp>
      <p:sp>
        <p:nvSpPr>
          <p:cNvPr id="232463" name="Text Box 36"/>
          <p:cNvSpPr txBox="1">
            <a:spLocks noChangeArrowheads="1"/>
          </p:cNvSpPr>
          <p:nvPr/>
        </p:nvSpPr>
        <p:spPr bwMode="auto">
          <a:xfrm>
            <a:off x="3251200" y="4516928"/>
            <a:ext cx="1400175"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ru-RU" altLang="cs-CZ" sz="1400" dirty="0">
                <a:solidFill>
                  <a:srgbClr val="0745AB"/>
                </a:solidFill>
              </a:rPr>
              <a:t>Первый полет </a:t>
            </a:r>
            <a:r>
              <a:rPr lang="en-US" altLang="cs-CZ" sz="1400" dirty="0">
                <a:solidFill>
                  <a:srgbClr val="0745AB"/>
                </a:solidFill>
              </a:rPr>
              <a:t>L</a:t>
            </a:r>
            <a:r>
              <a:rPr lang="en-US" altLang="cs-CZ" sz="1400" dirty="0" smtClean="0">
                <a:solidFill>
                  <a:srgbClr val="0745AB"/>
                </a:solidFill>
              </a:rPr>
              <a:t>410</a:t>
            </a:r>
            <a:r>
              <a:rPr lang="ru-RU" altLang="cs-CZ" sz="1400" dirty="0" smtClean="0">
                <a:solidFill>
                  <a:srgbClr val="0745AB"/>
                </a:solidFill>
              </a:rPr>
              <a:t> </a:t>
            </a:r>
            <a:r>
              <a:rPr lang="ru-RU" altLang="cs-CZ" sz="1400" dirty="0">
                <a:solidFill>
                  <a:srgbClr val="0745AB"/>
                </a:solidFill>
              </a:rPr>
              <a:t>с</a:t>
            </a:r>
            <a:r>
              <a:rPr lang="en-US" altLang="cs-CZ" sz="1400" dirty="0" smtClean="0">
                <a:solidFill>
                  <a:srgbClr val="0745AB"/>
                </a:solidFill>
              </a:rPr>
              <a:t> H80</a:t>
            </a:r>
            <a:endParaRPr lang="en-US" altLang="cs-CZ" sz="1400" dirty="0">
              <a:solidFill>
                <a:srgbClr val="0745AB"/>
              </a:solidFill>
            </a:endParaRPr>
          </a:p>
        </p:txBody>
      </p:sp>
      <p:sp>
        <p:nvSpPr>
          <p:cNvPr id="232464" name="Text Box 36"/>
          <p:cNvSpPr txBox="1">
            <a:spLocks noChangeArrowheads="1"/>
          </p:cNvSpPr>
          <p:nvPr/>
        </p:nvSpPr>
        <p:spPr bwMode="auto">
          <a:xfrm>
            <a:off x="3201988" y="5591175"/>
            <a:ext cx="1370012" cy="60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EASA</a:t>
            </a:r>
            <a:r>
              <a:rPr lang="ru-RU" altLang="cs-CZ" sz="1400" dirty="0" smtClean="0">
                <a:solidFill>
                  <a:srgbClr val="0745AB"/>
                </a:solidFill>
              </a:rPr>
              <a:t> cертификация</a:t>
            </a:r>
            <a:r>
              <a:rPr lang="en-US" altLang="cs-CZ" sz="1400" dirty="0" smtClean="0">
                <a:solidFill>
                  <a:srgbClr val="0745AB"/>
                </a:solidFill>
              </a:rPr>
              <a:t> </a:t>
            </a:r>
            <a:r>
              <a:rPr lang="en-US" altLang="cs-CZ" sz="1400" dirty="0">
                <a:solidFill>
                  <a:srgbClr val="0745AB"/>
                </a:solidFill>
              </a:rPr>
              <a:t>H80 </a:t>
            </a:r>
          </a:p>
        </p:txBody>
      </p:sp>
      <p:sp>
        <p:nvSpPr>
          <p:cNvPr id="232465" name="Text Box 36"/>
          <p:cNvSpPr txBox="1">
            <a:spLocks noChangeArrowheads="1"/>
          </p:cNvSpPr>
          <p:nvPr/>
        </p:nvSpPr>
        <p:spPr bwMode="auto">
          <a:xfrm>
            <a:off x="3043238" y="3430588"/>
            <a:ext cx="1747837" cy="26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ru-RU" altLang="cs-CZ" sz="1400" dirty="0" smtClean="0">
                <a:solidFill>
                  <a:srgbClr val="0745AB"/>
                </a:solidFill>
              </a:rPr>
              <a:t>Тестирование </a:t>
            </a:r>
            <a:r>
              <a:rPr lang="en-US" altLang="cs-CZ" sz="1400" dirty="0" smtClean="0">
                <a:solidFill>
                  <a:srgbClr val="0745AB"/>
                </a:solidFill>
              </a:rPr>
              <a:t>H80</a:t>
            </a:r>
            <a:endParaRPr lang="en-US" altLang="cs-CZ" sz="1400" dirty="0">
              <a:solidFill>
                <a:srgbClr val="0745AB"/>
              </a:solidFill>
            </a:endParaRPr>
          </a:p>
        </p:txBody>
      </p:sp>
      <p:pic>
        <p:nvPicPr>
          <p:cNvPr id="36" name="Picture 15" descr="\\Ev008dataaege\SHARED\marketing\Branding_Promo\Nedzel\aircraft images\LET410_AirlinersID2135083.png"/>
          <p:cNvPicPr>
            <a:picLocks noChangeAspect="1" noChangeArrowheads="1"/>
          </p:cNvPicPr>
          <p:nvPr/>
        </p:nvPicPr>
        <p:blipFill rotWithShape="1">
          <a:blip r:embed="rId4"/>
          <a:srcRect/>
          <a:stretch/>
        </p:blipFill>
        <p:spPr bwMode="auto">
          <a:xfrm>
            <a:off x="3109913" y="3725863"/>
            <a:ext cx="1501775" cy="822325"/>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pic>
        <p:nvPicPr>
          <p:cNvPr id="232467" name="Picture 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370138"/>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68" name="Text Box 36"/>
          <p:cNvSpPr txBox="1">
            <a:spLocks noChangeArrowheads="1"/>
          </p:cNvSpPr>
          <p:nvPr/>
        </p:nvSpPr>
        <p:spPr bwMode="auto">
          <a:xfrm>
            <a:off x="4956175" y="4695825"/>
            <a:ext cx="1123950" cy="26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a:solidFill>
                  <a:srgbClr val="0745AB"/>
                </a:solidFill>
              </a:rPr>
              <a:t>510G EIS</a:t>
            </a:r>
          </a:p>
        </p:txBody>
      </p:sp>
      <p:pic>
        <p:nvPicPr>
          <p:cNvPr id="3074" name="Picture 2" descr="\\Ev008dataaege\SHARED\marketing\Branding_Promo\Nedzel\aircraft images\Primus 150.png"/>
          <p:cNvPicPr>
            <a:picLocks noChangeAspect="1" noChangeArrowheads="1"/>
          </p:cNvPicPr>
          <p:nvPr/>
        </p:nvPicPr>
        <p:blipFill>
          <a:blip r:embed="rId6"/>
          <a:srcRect/>
          <a:stretch>
            <a:fillRect/>
          </a:stretch>
        </p:blipFill>
        <p:spPr bwMode="auto">
          <a:xfrm>
            <a:off x="4800600" y="3638550"/>
            <a:ext cx="1333500" cy="485775"/>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sp>
        <p:nvSpPr>
          <p:cNvPr id="232470" name="Text Box 36"/>
          <p:cNvSpPr txBox="1">
            <a:spLocks noChangeArrowheads="1"/>
          </p:cNvSpPr>
          <p:nvPr/>
        </p:nvSpPr>
        <p:spPr bwMode="auto">
          <a:xfrm>
            <a:off x="4800600" y="5591175"/>
            <a:ext cx="1494461"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err="1">
                <a:solidFill>
                  <a:srgbClr val="0745AB"/>
                </a:solidFill>
              </a:rPr>
              <a:t>Beidahuang</a:t>
            </a:r>
            <a:r>
              <a:rPr lang="en-US" altLang="cs-CZ" sz="1400" dirty="0">
                <a:solidFill>
                  <a:srgbClr val="0745AB"/>
                </a:solidFill>
              </a:rPr>
              <a:t> </a:t>
            </a:r>
            <a:r>
              <a:rPr lang="ru-RU" altLang="cs-CZ" sz="1400" dirty="0">
                <a:solidFill>
                  <a:srgbClr val="0745AB"/>
                </a:solidFill>
              </a:rPr>
              <a:t>выбирает</a:t>
            </a:r>
            <a:r>
              <a:rPr lang="en-US" altLang="cs-CZ" sz="1400" dirty="0" smtClean="0">
                <a:solidFill>
                  <a:srgbClr val="0745AB"/>
                </a:solidFill>
              </a:rPr>
              <a:t> </a:t>
            </a:r>
            <a:r>
              <a:rPr lang="en-US" altLang="cs-CZ" sz="1400" dirty="0">
                <a:solidFill>
                  <a:srgbClr val="0745AB"/>
                </a:solidFill>
              </a:rPr>
              <a:t>510G</a:t>
            </a:r>
          </a:p>
        </p:txBody>
      </p:sp>
      <p:sp>
        <p:nvSpPr>
          <p:cNvPr id="232471" name="Text Box 36"/>
          <p:cNvSpPr txBox="1">
            <a:spLocks noChangeArrowheads="1"/>
          </p:cNvSpPr>
          <p:nvPr/>
        </p:nvSpPr>
        <p:spPr bwMode="auto">
          <a:xfrm>
            <a:off x="4768056" y="2462313"/>
            <a:ext cx="1398587" cy="60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FAA</a:t>
            </a:r>
            <a:r>
              <a:rPr lang="ru-RU" altLang="cs-CZ" sz="1400" dirty="0">
                <a:solidFill>
                  <a:srgbClr val="0745AB"/>
                </a:solidFill>
              </a:rPr>
              <a:t> c</a:t>
            </a:r>
            <a:r>
              <a:rPr lang="ru-RU" altLang="cs-CZ" sz="1400" dirty="0" smtClean="0">
                <a:solidFill>
                  <a:srgbClr val="0745AB"/>
                </a:solidFill>
              </a:rPr>
              <a:t>ертификация</a:t>
            </a:r>
            <a:r>
              <a:rPr lang="en-US" altLang="cs-CZ" sz="1400" dirty="0" smtClean="0">
                <a:solidFill>
                  <a:srgbClr val="0745AB"/>
                </a:solidFill>
              </a:rPr>
              <a:t> </a:t>
            </a:r>
            <a:r>
              <a:rPr lang="en-US" altLang="cs-CZ" sz="1400" dirty="0">
                <a:solidFill>
                  <a:srgbClr val="0745AB"/>
                </a:solidFill>
              </a:rPr>
              <a:t>H80 </a:t>
            </a:r>
          </a:p>
        </p:txBody>
      </p:sp>
      <p:sp>
        <p:nvSpPr>
          <p:cNvPr id="54" name="Rectangle 29"/>
          <p:cNvSpPr>
            <a:spLocks noChangeArrowheads="1"/>
          </p:cNvSpPr>
          <p:nvPr/>
        </p:nvSpPr>
        <p:spPr bwMode="auto">
          <a:xfrm>
            <a:off x="6478588" y="1341438"/>
            <a:ext cx="1323975"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2013</a:t>
            </a:r>
          </a:p>
        </p:txBody>
      </p:sp>
      <p:sp>
        <p:nvSpPr>
          <p:cNvPr id="3" name="Rectangle 2"/>
          <p:cNvSpPr/>
          <p:nvPr/>
        </p:nvSpPr>
        <p:spPr>
          <a:xfrm>
            <a:off x="288925" y="955675"/>
            <a:ext cx="2852738" cy="92868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0745AB"/>
              </a:solidFill>
            </a:endParaRPr>
          </a:p>
        </p:txBody>
      </p:sp>
      <p:sp>
        <p:nvSpPr>
          <p:cNvPr id="56" name="Rectangle 31"/>
          <p:cNvSpPr>
            <a:spLocks noChangeArrowheads="1"/>
          </p:cNvSpPr>
          <p:nvPr/>
        </p:nvSpPr>
        <p:spPr bwMode="auto">
          <a:xfrm>
            <a:off x="1857375" y="987425"/>
            <a:ext cx="1185863" cy="263525"/>
          </a:xfrm>
          <a:prstGeom prst="rect">
            <a:avLst/>
          </a:prstGeom>
          <a:noFill/>
          <a:ln>
            <a:noFill/>
          </a:ln>
          <a:extLst/>
        </p:spPr>
        <p:txBody>
          <a:bodyPr lIns="27432" rIns="27432" anchor="ctr"/>
          <a:lstStyle/>
          <a:p>
            <a:pP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2008</a:t>
            </a:r>
          </a:p>
        </p:txBody>
      </p:sp>
      <p:sp>
        <p:nvSpPr>
          <p:cNvPr id="232475" name="Text Box 36"/>
          <p:cNvSpPr txBox="1">
            <a:spLocks noChangeArrowheads="1"/>
          </p:cNvSpPr>
          <p:nvPr/>
        </p:nvSpPr>
        <p:spPr bwMode="auto">
          <a:xfrm>
            <a:off x="288925" y="1310481"/>
            <a:ext cx="147478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ct val="0"/>
              </a:spcBef>
              <a:buClrTx/>
            </a:pPr>
            <a:r>
              <a:rPr lang="ru-RU" altLang="cs-CZ" sz="1400" dirty="0">
                <a:solidFill>
                  <a:srgbClr val="0745AB"/>
                </a:solidFill>
              </a:rPr>
              <a:t>Приобретение </a:t>
            </a:r>
          </a:p>
          <a:p>
            <a:pPr eaLnBrk="1" hangingPunct="1">
              <a:lnSpc>
                <a:spcPct val="80000"/>
              </a:lnSpc>
              <a:spcBef>
                <a:spcPct val="0"/>
              </a:spcBef>
              <a:buClrTx/>
            </a:pPr>
            <a:r>
              <a:rPr lang="ru-RU" altLang="cs-CZ" sz="1400" dirty="0">
                <a:solidFill>
                  <a:srgbClr val="0745AB"/>
                </a:solidFill>
              </a:rPr>
              <a:t>Новый завод</a:t>
            </a:r>
          </a:p>
          <a:p>
            <a:pPr eaLnBrk="1" hangingPunct="1">
              <a:lnSpc>
                <a:spcPct val="80000"/>
              </a:lnSpc>
              <a:spcBef>
                <a:spcPct val="0"/>
              </a:spcBef>
              <a:buClrTx/>
            </a:pPr>
            <a:r>
              <a:rPr lang="ru-RU" altLang="cs-CZ" sz="1400" dirty="0">
                <a:solidFill>
                  <a:srgbClr val="0745AB"/>
                </a:solidFill>
              </a:rPr>
              <a:t>Двигатель Н80 </a:t>
            </a:r>
            <a:endParaRPr lang="en-US" altLang="cs-CZ" sz="1400" dirty="0">
              <a:solidFill>
                <a:srgbClr val="0745AB"/>
              </a:solidFill>
            </a:endParaRPr>
          </a:p>
        </p:txBody>
      </p:sp>
      <p:pic>
        <p:nvPicPr>
          <p:cNvPr id="58" name="Picture 57"/>
          <p:cNvPicPr>
            <a:picLocks noChangeAspect="1"/>
          </p:cNvPicPr>
          <p:nvPr/>
        </p:nvPicPr>
        <p:blipFill>
          <a:blip r:embed="rId7"/>
          <a:stretch>
            <a:fillRect/>
          </a:stretch>
        </p:blipFill>
        <p:spPr>
          <a:xfrm>
            <a:off x="307975" y="1042988"/>
            <a:ext cx="1165225" cy="293687"/>
          </a:xfrm>
          <a:prstGeom prst="rect">
            <a:avLst/>
          </a:prstGeom>
          <a:effectLst>
            <a:outerShdw blurRad="25400" dist="25400" dir="2700000" algn="ctr" rotWithShape="0">
              <a:schemeClr val="bg1">
                <a:alpha val="71000"/>
              </a:schemeClr>
            </a:outerShdw>
          </a:effectLst>
        </p:spPr>
      </p:pic>
      <p:pic>
        <p:nvPicPr>
          <p:cNvPr id="60" name="Picture 2" descr="C:\Users\a27n26t\Desktop\H80-3.png"/>
          <p:cNvPicPr>
            <a:picLocks noChangeAspect="1" noChangeArrowheads="1"/>
          </p:cNvPicPr>
          <p:nvPr/>
        </p:nvPicPr>
        <p:blipFill>
          <a:blip r:embed="rId8"/>
          <a:srcRect/>
          <a:stretch>
            <a:fillRect/>
          </a:stretch>
        </p:blipFill>
        <p:spPr bwMode="auto">
          <a:xfrm>
            <a:off x="1712913" y="1295400"/>
            <a:ext cx="1081087" cy="565150"/>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sp>
        <p:nvSpPr>
          <p:cNvPr id="232478" name="Text Box 36"/>
          <p:cNvSpPr txBox="1">
            <a:spLocks noChangeArrowheads="1"/>
          </p:cNvSpPr>
          <p:nvPr/>
        </p:nvSpPr>
        <p:spPr bwMode="auto">
          <a:xfrm>
            <a:off x="6353175" y="4724400"/>
            <a:ext cx="1270000"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a:solidFill>
                  <a:srgbClr val="0745AB"/>
                </a:solidFill>
              </a:rPr>
              <a:t>H80 EEC </a:t>
            </a:r>
            <a:r>
              <a:rPr lang="ru-RU" altLang="cs-CZ" sz="1400" dirty="0" smtClean="0">
                <a:solidFill>
                  <a:srgbClr val="0745AB"/>
                </a:solidFill>
              </a:rPr>
              <a:t>объявлено </a:t>
            </a:r>
            <a:endParaRPr lang="en-US" altLang="cs-CZ" sz="1400" dirty="0">
              <a:solidFill>
                <a:srgbClr val="0745AB"/>
              </a:solidFill>
            </a:endParaRPr>
          </a:p>
        </p:txBody>
      </p:sp>
      <p:sp>
        <p:nvSpPr>
          <p:cNvPr id="232479" name="Text Box 36"/>
          <p:cNvSpPr txBox="1">
            <a:spLocks noChangeArrowheads="1"/>
          </p:cNvSpPr>
          <p:nvPr/>
        </p:nvSpPr>
        <p:spPr bwMode="auto">
          <a:xfrm>
            <a:off x="6415088" y="1843088"/>
            <a:ext cx="1592262" cy="26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L410 </a:t>
            </a:r>
            <a:r>
              <a:rPr lang="en-US" altLang="cs-CZ" sz="1400" dirty="0">
                <a:solidFill>
                  <a:srgbClr val="0745AB"/>
                </a:solidFill>
              </a:rPr>
              <a:t>H80 EIS</a:t>
            </a:r>
          </a:p>
        </p:txBody>
      </p:sp>
      <p:sp>
        <p:nvSpPr>
          <p:cNvPr id="232480" name="Text Box 36"/>
          <p:cNvSpPr txBox="1">
            <a:spLocks noChangeArrowheads="1"/>
          </p:cNvSpPr>
          <p:nvPr/>
        </p:nvSpPr>
        <p:spPr bwMode="auto">
          <a:xfrm>
            <a:off x="6340475" y="3300413"/>
            <a:ext cx="1270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a:solidFill>
                  <a:srgbClr val="0745AB"/>
                </a:solidFill>
              </a:rPr>
              <a:t>Nextant G90XT announced</a:t>
            </a:r>
          </a:p>
        </p:txBody>
      </p:sp>
      <p:pic>
        <p:nvPicPr>
          <p:cNvPr id="232481" name="Picture 2" descr="C:\Users\un0027t\Documents\BGA Info\FCU-EEC Project\514710_ARC_IsoTopRht_031413.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8868" r="4352"/>
          <a:stretch>
            <a:fillRect/>
          </a:stretch>
        </p:blipFill>
        <p:spPr bwMode="auto">
          <a:xfrm rot="-2181037">
            <a:off x="7240909" y="4541042"/>
            <a:ext cx="7143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82" name="Picture 5"/>
          <p:cNvPicPr>
            <a:picLocks noChangeAspect="1" noChangeArrowheads="1"/>
          </p:cNvPicPr>
          <p:nvPr/>
        </p:nvPicPr>
        <p:blipFill>
          <a:blip r:embed="rId10">
            <a:extLst>
              <a:ext uri="{28A0092B-C50C-407E-A947-70E740481C1C}">
                <a14:useLocalDpi xmlns:a14="http://schemas.microsoft.com/office/drawing/2010/main" val="0"/>
              </a:ext>
            </a:extLst>
          </a:blip>
          <a:srcRect t="23042" r="76" b="17831"/>
          <a:stretch>
            <a:fillRect/>
          </a:stretch>
        </p:blipFill>
        <p:spPr bwMode="auto">
          <a:xfrm>
            <a:off x="6415088" y="3910013"/>
            <a:ext cx="1293812"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1"/>
          <p:cNvPicPr>
            <a:picLocks noChangeAspect="1"/>
          </p:cNvPicPr>
          <p:nvPr/>
        </p:nvPicPr>
        <p:blipFill>
          <a:blip r:embed="rId11"/>
          <a:stretch>
            <a:fillRect/>
          </a:stretch>
        </p:blipFill>
        <p:spPr>
          <a:xfrm>
            <a:off x="4651375" y="4989513"/>
            <a:ext cx="1798638" cy="596900"/>
          </a:xfrm>
          <a:prstGeom prst="rect">
            <a:avLst/>
          </a:prstGeom>
          <a:effectLst>
            <a:outerShdw blurRad="25400" dist="12700" dir="5400000" algn="ctr" rotWithShape="0">
              <a:schemeClr val="bg1">
                <a:alpha val="86000"/>
              </a:schemeClr>
            </a:outerShdw>
          </a:effectLst>
        </p:spPr>
      </p:pic>
      <p:pic>
        <p:nvPicPr>
          <p:cNvPr id="75" name="Picture 14" descr="\\Ev008dataaege\SHARED\marketing\Branding_Promo\Nedzel\aircraft images\LET410_AirlinesID2158299.png"/>
          <p:cNvPicPr>
            <a:picLocks noChangeAspect="1" noChangeArrowheads="1"/>
          </p:cNvPicPr>
          <p:nvPr/>
        </p:nvPicPr>
        <p:blipFill>
          <a:blip r:embed="rId12"/>
          <a:srcRect/>
          <a:stretch>
            <a:fillRect/>
          </a:stretch>
        </p:blipFill>
        <p:spPr bwMode="auto">
          <a:xfrm>
            <a:off x="1612900" y="3233738"/>
            <a:ext cx="1341438" cy="1054100"/>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sp>
        <p:nvSpPr>
          <p:cNvPr id="232485" name="Text Box 36"/>
          <p:cNvSpPr txBox="1">
            <a:spLocks noChangeArrowheads="1"/>
          </p:cNvSpPr>
          <p:nvPr/>
        </p:nvSpPr>
        <p:spPr bwMode="auto">
          <a:xfrm>
            <a:off x="1503363" y="4043363"/>
            <a:ext cx="1539875" cy="60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Aircraft Industries</a:t>
            </a:r>
            <a:r>
              <a:rPr lang="ru-RU" altLang="cs-CZ" sz="1400" dirty="0">
                <a:solidFill>
                  <a:srgbClr val="0745AB"/>
                </a:solidFill>
              </a:rPr>
              <a:t>, </a:t>
            </a:r>
            <a:r>
              <a:rPr lang="en-US" altLang="cs-CZ" sz="1400" dirty="0" smtClean="0">
                <a:solidFill>
                  <a:srgbClr val="0745AB"/>
                </a:solidFill>
              </a:rPr>
              <a:t>L410</a:t>
            </a:r>
            <a:r>
              <a:rPr lang="ru-RU" altLang="cs-CZ" sz="1400" dirty="0" smtClean="0">
                <a:solidFill>
                  <a:srgbClr val="0745AB"/>
                </a:solidFill>
              </a:rPr>
              <a:t> выбирает </a:t>
            </a:r>
            <a:r>
              <a:rPr lang="en-US" altLang="cs-CZ" sz="1400" dirty="0">
                <a:solidFill>
                  <a:srgbClr val="0745AB"/>
                </a:solidFill>
              </a:rPr>
              <a:t>H80</a:t>
            </a:r>
          </a:p>
        </p:txBody>
      </p:sp>
      <p:pic>
        <p:nvPicPr>
          <p:cNvPr id="86" name="Picture 2"/>
          <p:cNvPicPr>
            <a:picLocks noChangeAspect="1" noChangeArrowheads="1"/>
          </p:cNvPicPr>
          <p:nvPr/>
        </p:nvPicPr>
        <p:blipFill rotWithShape="1">
          <a:blip r:embed="rId13"/>
          <a:srcRect/>
          <a:stretch/>
        </p:blipFill>
        <p:spPr bwMode="auto">
          <a:xfrm>
            <a:off x="1408113" y="5167313"/>
            <a:ext cx="1812925" cy="720725"/>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2487" name="Picture 6"/>
          <p:cNvPicPr>
            <a:picLocks noChangeAspect="1"/>
          </p:cNvPicPr>
          <p:nvPr/>
        </p:nvPicPr>
        <p:blipFill>
          <a:blip r:embed="rId14">
            <a:clrChange>
              <a:clrFrom>
                <a:srgbClr val="F6FAFB"/>
              </a:clrFrom>
              <a:clrTo>
                <a:srgbClr val="F6FAFB">
                  <a:alpha val="0"/>
                </a:srgbClr>
              </a:clrTo>
            </a:clrChange>
            <a:extLst>
              <a:ext uri="{28A0092B-C50C-407E-A947-70E740481C1C}">
                <a14:useLocalDpi xmlns:a14="http://schemas.microsoft.com/office/drawing/2010/main" val="0"/>
              </a:ext>
            </a:extLst>
          </a:blip>
          <a:srcRect/>
          <a:stretch>
            <a:fillRect/>
          </a:stretch>
        </p:blipFill>
        <p:spPr bwMode="auto">
          <a:xfrm>
            <a:off x="6236494" y="1974850"/>
            <a:ext cx="160178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88" name="Title 1"/>
          <p:cNvSpPr>
            <a:spLocks noGrp="1"/>
          </p:cNvSpPr>
          <p:nvPr>
            <p:ph type="title"/>
          </p:nvPr>
        </p:nvSpPr>
        <p:spPr>
          <a:xfrm>
            <a:off x="298450" y="214313"/>
            <a:ext cx="8459788" cy="998537"/>
          </a:xfrm>
        </p:spPr>
        <p:txBody>
          <a:bodyPr/>
          <a:lstStyle/>
          <a:p>
            <a:pPr>
              <a:lnSpc>
                <a:spcPct val="100000"/>
              </a:lnSpc>
            </a:pPr>
            <a:r>
              <a:rPr lang="ru-RU" altLang="cs-CZ" sz="3200" kern="1200" dirty="0"/>
              <a:t>Развитие турбовинтовых </a:t>
            </a:r>
            <a:r>
              <a:rPr lang="ru-RU" altLang="cs-CZ" sz="3200" kern="1200" dirty="0"/>
              <a:t>двигателей </a:t>
            </a:r>
            <a:r>
              <a:rPr lang="en-US" altLang="cs-CZ" sz="3200" kern="1200" dirty="0"/>
              <a:t>BGA</a:t>
            </a:r>
          </a:p>
        </p:txBody>
      </p:sp>
      <p:sp>
        <p:nvSpPr>
          <p:cNvPr id="232489" name="Text Box 36"/>
          <p:cNvSpPr txBox="1">
            <a:spLocks noChangeArrowheads="1"/>
          </p:cNvSpPr>
          <p:nvPr/>
        </p:nvSpPr>
        <p:spPr bwMode="auto">
          <a:xfrm>
            <a:off x="6357938" y="5287963"/>
            <a:ext cx="1358900" cy="76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ru-RU" altLang="cs-CZ" sz="1400" dirty="0" smtClean="0">
                <a:solidFill>
                  <a:srgbClr val="0745AB"/>
                </a:solidFill>
              </a:rPr>
              <a:t>Поставки</a:t>
            </a:r>
          </a:p>
          <a:p>
            <a:pPr eaLnBrk="1" hangingPunct="1">
              <a:lnSpc>
                <a:spcPct val="80000"/>
              </a:lnSpc>
              <a:spcBef>
                <a:spcPts val="600"/>
              </a:spcBef>
              <a:buClrTx/>
            </a:pPr>
            <a:r>
              <a:rPr lang="en-US" altLang="cs-CZ" sz="1400" dirty="0">
                <a:solidFill>
                  <a:srgbClr val="0745AB"/>
                </a:solidFill>
              </a:rPr>
              <a:t>Thrush</a:t>
            </a:r>
            <a:r>
              <a:rPr lang="ru-RU" altLang="cs-CZ" sz="1400" dirty="0">
                <a:solidFill>
                  <a:srgbClr val="0745AB"/>
                </a:solidFill>
              </a:rPr>
              <a:t> </a:t>
            </a:r>
            <a:r>
              <a:rPr lang="en-US" altLang="cs-CZ" sz="1400" dirty="0">
                <a:solidFill>
                  <a:srgbClr val="0745AB"/>
                </a:solidFill>
              </a:rPr>
              <a:t>510G</a:t>
            </a:r>
          </a:p>
          <a:p>
            <a:pPr eaLnBrk="1" hangingPunct="1">
              <a:lnSpc>
                <a:spcPct val="80000"/>
              </a:lnSpc>
              <a:spcBef>
                <a:spcPts val="600"/>
              </a:spcBef>
              <a:buClrTx/>
            </a:pPr>
            <a:r>
              <a:rPr lang="en-US" altLang="cs-CZ" sz="1400" dirty="0" err="1" smtClean="0">
                <a:solidFill>
                  <a:srgbClr val="0745AB"/>
                </a:solidFill>
              </a:rPr>
              <a:t>Beidahuang</a:t>
            </a:r>
            <a:endParaRPr lang="en-US" altLang="cs-CZ" sz="1400" dirty="0">
              <a:solidFill>
                <a:srgbClr val="0745AB"/>
              </a:solidFill>
            </a:endParaRPr>
          </a:p>
        </p:txBody>
      </p:sp>
      <p:pic>
        <p:nvPicPr>
          <p:cNvPr id="232490" name="Picture 2"/>
          <p:cNvPicPr>
            <a:picLocks noChangeAspect="1" noChangeArrowheads="1"/>
          </p:cNvPicPr>
          <p:nvPr/>
        </p:nvPicPr>
        <p:blipFill>
          <a:blip r:embed="rId15">
            <a:extLst>
              <a:ext uri="{28A0092B-C50C-407E-A947-70E740481C1C}">
                <a14:useLocalDpi xmlns:a14="http://schemas.microsoft.com/office/drawing/2010/main" val="0"/>
              </a:ext>
            </a:extLst>
          </a:blip>
          <a:srcRect l="34303" t="9746" r="32326" b="854"/>
          <a:stretch>
            <a:fillRect/>
          </a:stretch>
        </p:blipFill>
        <p:spPr bwMode="auto">
          <a:xfrm rot="728375">
            <a:off x="4094163" y="5075238"/>
            <a:ext cx="466725" cy="66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2491" name="Text Box 36"/>
          <p:cNvSpPr txBox="1">
            <a:spLocks noChangeArrowheads="1"/>
          </p:cNvSpPr>
          <p:nvPr/>
        </p:nvSpPr>
        <p:spPr bwMode="auto">
          <a:xfrm>
            <a:off x="4925244" y="3071711"/>
            <a:ext cx="1369818"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a:solidFill>
                  <a:srgbClr val="0745AB"/>
                </a:solidFill>
              </a:rPr>
              <a:t>H75/H85 EASA </a:t>
            </a:r>
            <a:r>
              <a:rPr lang="ru-RU" altLang="cs-CZ" sz="1400" dirty="0" smtClean="0">
                <a:solidFill>
                  <a:srgbClr val="0745AB"/>
                </a:solidFill>
              </a:rPr>
              <a:t>cертификация</a:t>
            </a:r>
            <a:r>
              <a:rPr lang="en-US" altLang="cs-CZ" sz="1400" dirty="0" smtClean="0">
                <a:solidFill>
                  <a:srgbClr val="0745AB"/>
                </a:solidFill>
              </a:rPr>
              <a:t> </a:t>
            </a:r>
            <a:endParaRPr lang="en-US" altLang="cs-CZ" sz="1400" dirty="0">
              <a:solidFill>
                <a:srgbClr val="0745AB"/>
              </a:solidFill>
            </a:endParaRPr>
          </a:p>
        </p:txBody>
      </p:sp>
      <p:pic>
        <p:nvPicPr>
          <p:cNvPr id="232492" name="Picture 2"/>
          <p:cNvPicPr>
            <a:picLocks noChangeAspect="1" noChangeArrowheads="1"/>
          </p:cNvPicPr>
          <p:nvPr/>
        </p:nvPicPr>
        <p:blipFill>
          <a:blip r:embed="rId16">
            <a:extLst>
              <a:ext uri="{28A0092B-C50C-407E-A947-70E740481C1C}">
                <a14:useLocalDpi xmlns:a14="http://schemas.microsoft.com/office/drawing/2010/main" val="0"/>
              </a:ext>
            </a:extLst>
          </a:blip>
          <a:srcRect l="24374" t="8324" r="22614" b="1775"/>
          <a:stretch>
            <a:fillRect/>
          </a:stretch>
        </p:blipFill>
        <p:spPr bwMode="auto">
          <a:xfrm rot="669823">
            <a:off x="5834062" y="1993195"/>
            <a:ext cx="401637"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2493" name="Text Box 36"/>
          <p:cNvSpPr txBox="1">
            <a:spLocks noChangeArrowheads="1"/>
          </p:cNvSpPr>
          <p:nvPr/>
        </p:nvSpPr>
        <p:spPr bwMode="auto">
          <a:xfrm>
            <a:off x="4791075" y="4135438"/>
            <a:ext cx="1343025"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ts val="600"/>
              </a:spcBef>
              <a:buClrTx/>
            </a:pPr>
            <a:r>
              <a:rPr lang="en-US" altLang="cs-CZ" sz="1400" dirty="0" smtClean="0">
                <a:solidFill>
                  <a:srgbClr val="0745AB"/>
                </a:solidFill>
              </a:rPr>
              <a:t>CAIGA TP150</a:t>
            </a:r>
            <a:r>
              <a:rPr lang="ru-RU" altLang="cs-CZ" sz="1400" dirty="0">
                <a:solidFill>
                  <a:srgbClr val="0745AB"/>
                </a:solidFill>
              </a:rPr>
              <a:t> выбирает H80</a:t>
            </a:r>
            <a:endParaRPr lang="en-US" altLang="cs-CZ" sz="1400" dirty="0">
              <a:solidFill>
                <a:srgbClr val="0745AB"/>
              </a:solidFill>
            </a:endParaRPr>
          </a:p>
        </p:txBody>
      </p:sp>
      <p:sp>
        <p:nvSpPr>
          <p:cNvPr id="62" name="Rectangle 29"/>
          <p:cNvSpPr>
            <a:spLocks noChangeArrowheads="1"/>
          </p:cNvSpPr>
          <p:nvPr/>
        </p:nvSpPr>
        <p:spPr bwMode="auto">
          <a:xfrm>
            <a:off x="7829550" y="987425"/>
            <a:ext cx="1323975" cy="263525"/>
          </a:xfrm>
          <a:prstGeom prst="rect">
            <a:avLst/>
          </a:prstGeom>
          <a:noFill/>
          <a:ln>
            <a:noFill/>
          </a:ln>
          <a:extLst/>
        </p:spPr>
        <p:txBody>
          <a:bodyPr lIns="27432" rIns="27432" anchor="ctr"/>
          <a:lstStyle/>
          <a:p>
            <a:pPr algn="ctr" defTabSz="457200" fontAlgn="auto">
              <a:lnSpc>
                <a:spcPct val="90000"/>
              </a:lnSpc>
              <a:spcBef>
                <a:spcPts val="0"/>
              </a:spcBef>
              <a:spcAft>
                <a:spcPts val="0"/>
              </a:spcAft>
              <a:buClr>
                <a:srgbClr val="004880"/>
              </a:buClr>
              <a:defRPr/>
            </a:pPr>
            <a:r>
              <a:rPr lang="en-US" sz="2800" b="1" dirty="0">
                <a:solidFill>
                  <a:srgbClr val="0745AB"/>
                </a:solidFill>
                <a:effectLst>
                  <a:outerShdw blurRad="25400" dist="38100" dir="2700000" algn="ctr" rotWithShape="0">
                    <a:prstClr val="white"/>
                  </a:outerShdw>
                </a:effectLst>
                <a:latin typeface="GE Inspira Pitch"/>
              </a:rPr>
              <a:t>2014</a:t>
            </a:r>
          </a:p>
        </p:txBody>
      </p:sp>
      <p:sp>
        <p:nvSpPr>
          <p:cNvPr id="232495" name="Text Box 36"/>
          <p:cNvSpPr txBox="1">
            <a:spLocks noChangeArrowheads="1"/>
          </p:cNvSpPr>
          <p:nvPr/>
        </p:nvSpPr>
        <p:spPr bwMode="auto">
          <a:xfrm>
            <a:off x="7802563" y="5014912"/>
            <a:ext cx="1592262" cy="4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ct val="0"/>
              </a:spcBef>
              <a:buClrTx/>
            </a:pPr>
            <a:r>
              <a:rPr lang="ru-RU" altLang="cs-CZ" sz="1400" dirty="0">
                <a:solidFill>
                  <a:srgbClr val="0745AB"/>
                </a:solidFill>
              </a:rPr>
              <a:t>Л- </a:t>
            </a:r>
            <a:r>
              <a:rPr lang="en-US" altLang="cs-CZ" sz="1400" dirty="0" smtClean="0">
                <a:solidFill>
                  <a:srgbClr val="0745AB"/>
                </a:solidFill>
              </a:rPr>
              <a:t>410 </a:t>
            </a:r>
            <a:r>
              <a:rPr lang="en-US" altLang="cs-CZ" sz="1400" dirty="0">
                <a:solidFill>
                  <a:srgbClr val="0745AB"/>
                </a:solidFill>
              </a:rPr>
              <a:t>H75 STC</a:t>
            </a:r>
          </a:p>
          <a:p>
            <a:pPr eaLnBrk="1" hangingPunct="1">
              <a:lnSpc>
                <a:spcPct val="80000"/>
              </a:lnSpc>
              <a:spcBef>
                <a:spcPct val="0"/>
              </a:spcBef>
              <a:buClrTx/>
            </a:pPr>
            <a:r>
              <a:rPr lang="ru-RU" altLang="cs-CZ" sz="1400" dirty="0">
                <a:solidFill>
                  <a:srgbClr val="0745AB"/>
                </a:solidFill>
              </a:rPr>
              <a:t>cертификация</a:t>
            </a:r>
            <a:endParaRPr lang="en-US" altLang="cs-CZ" sz="1400" dirty="0">
              <a:solidFill>
                <a:srgbClr val="0745AB"/>
              </a:solidFill>
            </a:endParaRPr>
          </a:p>
        </p:txBody>
      </p:sp>
      <p:sp>
        <p:nvSpPr>
          <p:cNvPr id="232496" name="Text Box 36"/>
          <p:cNvSpPr txBox="1">
            <a:spLocks noChangeArrowheads="1"/>
          </p:cNvSpPr>
          <p:nvPr/>
        </p:nvSpPr>
        <p:spPr bwMode="auto">
          <a:xfrm>
            <a:off x="7838281" y="3725863"/>
            <a:ext cx="1592262" cy="4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ct val="0"/>
              </a:spcBef>
              <a:buClrTx/>
            </a:pPr>
            <a:r>
              <a:rPr lang="en-US" altLang="cs-CZ" sz="1400" dirty="0">
                <a:solidFill>
                  <a:srgbClr val="0745AB"/>
                </a:solidFill>
              </a:rPr>
              <a:t>CAIGA </a:t>
            </a:r>
          </a:p>
          <a:p>
            <a:pPr eaLnBrk="1" hangingPunct="1">
              <a:lnSpc>
                <a:spcPct val="80000"/>
              </a:lnSpc>
              <a:spcBef>
                <a:spcPct val="0"/>
              </a:spcBef>
              <a:buClrTx/>
            </a:pPr>
            <a:r>
              <a:rPr lang="ru-RU" altLang="cs-CZ" sz="1400" dirty="0">
                <a:solidFill>
                  <a:srgbClr val="0745AB"/>
                </a:solidFill>
              </a:rPr>
              <a:t>п</a:t>
            </a:r>
            <a:r>
              <a:rPr lang="ru-RU" altLang="cs-CZ" sz="1400" dirty="0" smtClean="0">
                <a:solidFill>
                  <a:srgbClr val="0745AB"/>
                </a:solidFill>
              </a:rPr>
              <a:t>ервый </a:t>
            </a:r>
            <a:r>
              <a:rPr lang="ru-RU" altLang="cs-CZ" sz="1400" dirty="0">
                <a:solidFill>
                  <a:srgbClr val="0745AB"/>
                </a:solidFill>
              </a:rPr>
              <a:t>полет</a:t>
            </a:r>
            <a:endParaRPr lang="en-US" altLang="cs-CZ" sz="1400" dirty="0">
              <a:solidFill>
                <a:srgbClr val="0745AB"/>
              </a:solidFill>
            </a:endParaRPr>
          </a:p>
        </p:txBody>
      </p:sp>
      <p:pic>
        <p:nvPicPr>
          <p:cNvPr id="232498" name="Picture 2" descr="http://crm.opennetworks.com/references/resource?onRN01=bAlu.U3lZCWDMExidXg3R4WFgTMsd9l5ZTp3boznZXMN&amp;fileName=/images/Logos/Airtec_380x123.JPG"/>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7853363" y="6200573"/>
            <a:ext cx="12938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99" name="Picture 4" descr="http://www.aero-news.net/images/content/general/2012/AVIC-Logo-0512a.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6387" y="4206082"/>
            <a:ext cx="7080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500" name="AutoShape 6" descr="data:image/jpeg;base64,/9j/4AAQSkZJRgABAQAAAQABAAD/2wCEAAkGBxQQEhUUExQUFRQWFxUVFBUUFxQUFhYUFxQYFxQXFxQYHCggHBolHBQVITEhJSkrLi4vFx8zODMsNygtLisBCgoKDg0OGhAQGywkHyQsLCwsLCwsLCwsLCwsLCwsLCwsLCwsLCwsLCwsLCwsLCwsLCwsLCwsLCwsLCwsLCwsLP/AABEIAOIA3wMBEQACEQEDEQH/xAAcAAEAAgMBAQEAAAAAAAAAAAAABgcBBAUDAgj/xABIEAABAwICBQcIBwMMAwAAAAABAAIDBBEFIQYSMUFRBxMiYXGBkRQyQlJiobHBIzNyorLR8IKS4RUWNENTVGNzg8LD8TWT0v/EABoBAQACAwEAAAAAAAAAAAAAAAAEBQECAwb/xAArEQACAgICAgICAQMFAQAAAAAAAQIDBBESMQUhE0EyUSIUUmEkM0JxgTT/2gAMAwEAAhEDEQA/ALxQBAEAQBAEAQBAEAQBAEAQBAEAQBAEAQBAEAQBAEAQGEB41VS2Nhe9wa1ouScgB1rMYtvSNJzUFyl0RnCMWdiUzywFtNFlfMGWQ7OxoGdusKRZX8KW+yHVa75PX4ktUYnhAEAQBAEAQBAEBi6AXQxs831DW7XAdpAWeLNXZFds1ZMap2mzp4geBkYD8Vv8U/0zT56/2fIx2m/t4f8A2M/NPhn+mP6iv9myysY7Y9pvss4G4Wri19Gyti/s9g5a6N00zIKGRdAEBlAEAQBAEBi6A5uN43FSR68rgPVb6TjwAXSup2PSOF18altlSaQ6RzYhIG2LWXsyJpyJJyLuJ+Cu6caFMXKR5+7JnfPiui2NGsKFJTsiG0AF54vObj4qlvsdk2y/xqlXWkjrLkSAgCAIAgCAID4kcBmSAOJWUtmrkkRnFtOqWnuA4yuHox2P3tik1YdkyHdn11kSxHlInf8AVMZGNxd03fIKfDxqX5Fdb5OT/EjlZpHVS+fPIepp1R4NsFMjiVR+iFLLtl9nNleXecS77RJ+K6qqK6Rwdkpds+LLL4owuT6PeGikk8yN7vssc74BaO2C+0bqqx/TN2LR+q2tp5h1hjgVxd9H20d449/a2bsEGJQ5sbVt7A8jwzC5SljT/R1Syo/s6VNptX0+UzNcf4kZYf3gB8FyliVT/FnWGZkQ/JEkwrlGp5bCVroXcT0meIzHeFEswZx9r2T6vIVy/Il9JVslaHMe17TsLSCPEKHKEov2ToWRl0e4WDcygCAIDBQEV0q0zjpLsZaSb1Qcm9byPgpePiSse30V+VnRrWl2VRieIyVLzJK8ucfADgBuCvK6YVpJFBbfO17ZJuTTCeeqTK4XZDsv65HR8Bc+Ch+Qu4x4r7JvjcflLky2wFSHoV+jKGQgCAIAgMFDDIjpHpzDTEsj+llGRDT0Wn2nfIKXRhSs9sr8nyEa/UfZXGM6R1FWTzr+j/Zt6LPDae9W9WJGHRS25dln2chS9aIvfYWW9dmNfo6uDaO1FX9VGdX13dFnjv7rqLZl119kqrEss6JxhfJrGLGokc872s6Ley+3wsq23yMn+Ja1eMivyJTQaOU0H1cLB1kax8TmoUr7JdsnQxaodI6rW2XLeyQopfR9WQzoWQxo+HtByIWUzDin2jlV2jVLN58LD1gap8W5rpHIsj0zhLFql9Efk0FdA7Xoqh8Ltuq7pMPUertupH9VyWprZGlhOD3XLRs0+kk1MQyvi1BsE8fSiP2reaucqYS91vZvDInH+Ni/9JTBO17Q5pDmnMEG4I7VHcWn7JsZKS9M9FgyedTUtjaXPcGtGZJyAWYxcnpGs5xgtsrPSnT50l46UlrMwZCLOcPZB2DrOatsbA+5lJleRb9QIK4k5nMned53q0jFR9IqZScvbMLMvS2YiuT0XZoPhXktKxpHSf8ASP8AtOF7dwsO5ebyrOc2z1OFT8dZIVHJgQBAEBi6A1q+uZAwvkcGsG0n9bVtGLk9I52WRgtsqrSnTeSpuyG8cWy+x7x1kbB1K5xcGMfcihy8+U3qJEVZJJdFY22EBsUNDJO8RxNL3nYB8SdwXKy1VrcjeqmVr1EsvRrk/jis+otI/bqeg0/7u9U2RnSn6RfYvj1D3Mm8cYaLAAAbAMgoLbfZZRio+kfVlg2FkACAygCAwQg9iyAWQaPmSMOBBAIORB2FE2ujWUU/TI/JgTqZxko3Bt83QOJ5l3HV3sd1jLqXb5FL1Mjulw9wNXEdOIYIzrNcJxkYD5zXdbvNtn51yCuteJOb9dHG3OjBafZWuPaQzVrryOs0ebG2+qO7eesq5oxYVr12Ul+XOx++jXoKDXa6R5LYWec7e526NnFx929bzt98V2coV7/l9GrUS65vYAbA0bANwH5711gvXs5z7OpojhvlNXEwi7Qdd/2W5+82CjZlnCtkrCq+SwvNoXnD1K9LR9IZCAIAgNDFsTjpozJK6zR4k7gBvK3rrc3pHG25Vx2ymtJdIpa593XbGD0IwbgdZ4u61f42Iq17PNZOVK2RxlMZFCGDpYBgklbJzcY63PI6LBxPX1b1FyMiNS/ySsfGlbL/AAXJo/gEVEzVjGZ85585x6z8lQ3Xyte5Ho6MaFS/idWy4kl7MhAZQBAEAQBAEAQBAauIV8cDC+V7WNG8kDuHEreMJTeonOy2Na3IrbSXlBfJdlNdjNnOHzyPZHo9u3sVrj4EV7sKTJ8jKXqsgz3kkkkknaTmT2lWkYqP4lVKTk9s7Wjmj7qol7zzcDM5JTkLDMhpO/4KLkZKh/GPZKx8f5P5S6R44/ibZnBkQ1IIrtiaN/F7uLitselxXKfbNci5SfGPSOUpWyKWVyUYbZkk5GbjzbexubiO827lR+Rs/lxL7xdXrmWEFWluZQyEBhAeFbVshY57zZrQSSeAWYRcnpGlk1CO2UrpVpA+ul1sxG36th3DifaK9BiYqrXs8zl5TtkcRTCEFkG7g+GPqpWxRjM7Tua30nHsXC+6NcDvRTKyWkXbgGDx0kQjjHW529zt5K85ba7JbZ6iilVR0dNczuEAQBAEAQBAEBhAfLnAC5NgN5Re2YbSXsheken8UN2QDnX7Nb0Gnt39yn4+BOft9FZk+RjD+MeytcVxWWqdrzPLjuGxrexuwK4qorrX8SktyLLH/Jmmu3tnAk2iWibqstfJ0IL5bnSWzszq61X5OYofxj2WOJhuz+T6NzTjHGWFHTWbDHk/V2OI9EcQN/ErTDx3J/JM6Zl8Yr44dENVoVQWreotm0VykkX1o3QeT00UdrarRf7Rzd7yV5i6fKbZ63GhwrSOmuR3CAIDBKGGVNyi6R8/JzEZ+jjPTt6Txu7Bn3q5wcZJc2UHkMpyfFEMVqVIQGQ2+Q2nIDr3LVvS2zMVt6Lk0G0eFHCC4fSyAGQ8ODB2X8brzuXe7J6XR6bCx1XHb7JOFFJ5lAEAQBAEAQGLoAXIYb17IxpBptT0t2g85J6jLG32nbApVOJZZ7+iFfnV19dlaY9pRUVhIe7VZ/ZsuG9+93ermjDhWvfZRX5llpxVK9roiNsyB/DrWNqPtmUm/SJPQ4HHStbNWgku+qphm+Q3y1xuGzL/AKVdbkSs2q+v2WNWOq1uzv8AR1tIsbkpo9UkCqlb5rfNp4T6DfaIvn8gFHx6FZLb6RIuv+KGl2QFXKWkUze3thZ6DOxohQc/WQs2gO13djOl8bKLmWcK2SsKvnakXo1ecPVLoyhkIAgIzp5jvklOQ02kku1nEes7uHvspWLT8kyDm3/HApglejUUlpHmZNyewsmoWAS/k3wXn5+dcOhDmOBkPmju2+CrfIX8VxRaeOx+cuTLdsqQ9Dr6MoZCAIAgCAIDBKGG9dkaxzTWnpbt1uckHoMzsfadsClU4dlhDuzq6yu8e0yqaq7dbmoz6EZIJHBztp9ytqcKuH5dlLkZ1lnXRHApqWuiDvb2ws7MM3MMwyWpfqRMLjvO5o4uOwBcLb1WvZ2qolM7/PU+G5R6tRVb3nOKE+zxI/VlD1PI79RJn8KFpe5HpQOMDTiFUS+V9xTsftLvXI3NG4fwWk0pv46+vs2huCdln/hFamodI8vedZziS49Z/XwVjCtVrSK+ybsltnkupzAQE05LS1tQ4uBBcwsjd6JcLOe2/rW1T2Aqq8i21otvGR1ZtlsNVMegMoAgPlyx/gw3r2UnpvjHlVU4g9Bl42cLA5nvPyXosKn46/8As8xnX/JZ/wBHAU0ghAFhvj7NktvReGhuF+TUsbCLOI13/admfDZ3LzOVbzsbPU4dXCtI7q4EsIAgCAwSg0fEsoaCXEADaSQAO8ok30auSXbInjWn9PBcR/TP4MyaO1/5XUynBsn2QL/IVw9LsgONaXVNVcF+oz1I7tHedpVrVg1w7Ki7OtmcBTNa6ITe+wmmY6MsaSQACScgACST1AbVq5RXbNlFy6RJKTRlsTRLWycyzaItsz+xu5Qp5Lk+NS3/AJJsMaMVysev8HjiWkhczmaZnk8Gwhvnv63v25/orarF98rHtmLcn1xr9I+dGsJbJrTz9GmizeT6bt0beJ49qZNutV19sY9Sf87OkaeO4s6rlL3ZN2Rs3MYNgC7Y9CrWvs432/I9/RzlII4QBYZksnAcId/JQkZlMHGpjO+7CdUdhaLftKiybVLI19F9jVax+X2TfCa9tRCyVux7Q7svtHcclBnFxlos6pqcUzdWp0CA4WmWJ+TUkjx5xGoz7TjYeGZ7l3xq+diREzLOFbZR5XpYrS0eVb37C2MBAdTRai5+rhjOwvufstGsfgouZPjUyVhw5XJF7hebfZ6tL0fSGTF0AugZz8UxyCmF5ZGt6r3cexozXSFM5v8AijhZkQgvbITjHKWMxTRk7teTIdoaMz32VhX45/8AMrLvKfUCE4pjc9SfppHOHq+a0djRYKxrxYQ6RV2ZVk32c8KQjg3sJ/2YPWkpXyu1Y2ue7g0E/DYuc5xh7bOkapT6RIItFObGvWSsgZ6l9aU9QaP4qJPLcnqtbJccRRW7GZdpFDTAtoYtU7DPLZ0h7AbgfrJFizn7tf8A4Hkxh6rX/pHqqpfK4ukcXuO1zjcqZCtQWokOdjm9s28Cwp1VKI25Da925jBtJXPIuVcP8nWip2S/wb2kuKtfq08GVPDk3/EdveePUuWNS/zl2zrkWr8I9I4KmEILICwDLW3IA2kgDtOQWspai2bQW5JH6Aw2lEUMce5rGt8BZeXnLcmz1tMNVpEb0Kk5maqpDsikL4xwjfnYdhPvXe9bip/sj4z1Jw/RLwohPMrIK15Wa7OGEHcZHD7rfg7wVp42vf8AIpPKWa/iV4ropAgCAmvJVS61TI8+hHYdrj+TT4qr8lPUUi18XDc9lrKlPQbNLEMWhpxeWVjO0i/htW8apS6RynfCC9simJ8pMLLiFjpTuJBY335+5Ta/HTl2QLPJwX4kPxTTarnuNcRtO6MEfeJup1eBCPZW2Z9kuiOuJJJOZO0nMntKnRiokKUnIwtjVhYACS9LZlLb0SmnoYqCIS1TBJO8Xip3bGt9eRV07Z3y1H0v2WMa66Y7l3+jWqtMKhw1YzHAz1YWavvNyuscGC9t7Ocs2b9LSODI8uJc4kuO0kkk9pKlRhGPoiSlKXZ8rfo0PSmgdK9rGAuc4hrQN5K5zsUVtnSutylpElxmobRQmjiN5HWNVIOP9m08N3/ahVQd8/ll0uiZbNUw+OPb7IsrAgBZMBAEB1dFaXnqyBu7nGuPYw6x+Ci5UuNTZKxIcrUi9gvNHq169EExmTybGIJNjZmajvEt/wDhT61zoa/RV2v48hP9k8CgdFqZWQUpygVXOV0vsBrB3C595Pir/BhqpHmM+fK1kdKnsgBAEBYvJVC4x1DmkB12NBILgMicwCL7eKpfItclsu/GJuL0bOkOF4q++rO1zfVi+hP5/eXKidC/JHfJrvl+LIBiGE1ERJmilB3ucHOB69fMHxVrVdT9Mp7abl+RoBSE0+mRmgtvQ0EMBAEbSCTZKsMomUMYqqhoMrv6PAeO6R43AKttnLInwh19llXCNMOc+/ojlfWvnkdJI4uc45n4AcAOCnVwjCOkQbLJTe2eC6HMIAsP9mUtktpmDDIOdcB5XM36Jp2wxna4jic/1dVsm8mzjHpFjBf09fKXbIm9xJJJuSSSTmSTtKsIR4LSK9y5S2zC2NQsgIAsfRkmHJdTa9YXepG497iAPmq7yM9VpFn4yG7NluqjPRFdcrHQdTSja0ut2gtcPgrLB9xlEqPI+pxkT+klD2NcNjmhw7CLhV01p6LOt7js9lg6H5/xqbXqJncZH/iI+S9PRHjWkeOulym2aS7HILICfQLN5I/qp/8AMb+BUfkvyRfeJ/GRP1W6Lgw5gO1FtGrin2jlYhozSz/WQsJ4gap8W2K6xvsj0zjPFql2iNYhyawuzikfGeBs8fI+9S68+ceyDZ4yD6I3X8ntVHmzUlHsnVPg781Mh5GD7IVnjbI9EdrsMmgNpYpGdbmkDudsKlwya5dMhzxrI9o7mD4cyliFXVC/93hORkcMw4j1R/HgoltsrZcIf+slVVKuPOZw8TxGSokMkhu4+AG5oHAKZVUq1qJEutdj2zUXU47CAIESTR2gZEw1lQLxsNoWb5ZN1uLR+tigZNrm/jgT8etQXOZxcTr31EjpJDdzj3AbgOoKVTUq46RGutc5bZqrscQgCAIAsAsfkip8qiTiWMH7Ic4/iHgqbyUvaReeJj2yxlVl0V5yveZB9p34VZ+O7ZT+V6RKtEJdejpz/hsHgLfJQshasaJ+LLdSZ2VxJJ+dJHlxJO0kk9pN16xLSPFN7Z8rJgLICAsfkjmynb1sd7iPkqXyS9pl54p+mWKqsujKALGgYQBAcrSPF4qSEvlsdzWZXeeAC701yslqJGybYVx3IpbGcVkqpTJIeprR5rW7gOpehooVS19nmb73a9/RorscNhAEB19HMH8peS86sEY1pnnIBozsDxKi5N3xrS7ZKx6eb2+hpHjHlLxqjVhjGrCzZZvEjiVjGo+Ncn2zORdzfFdHIUv/ACRAsgLACyAgAQMtzkug1aPW9d7z4WHyXnc6W7D0vjY6r2TFQyxK15XZc4G/bd8ArXxq/JlH5Z+4ko0A/oEPYfxFQ8v/AHWWGF/sokSjEw/OZHuyXrU9niWtGFkBAEBMuSyq1KpzD/WRnxaQfgSqzyUNwTLTxk9WaLaVIehMoZCAIDXrZ+bY5wa55AuGtF3HqAWYrbNJy1H0VHpBR19bKZH08tswxoGTW8Nu3iVdY86K12efyIX2y6OZ/Nis/u0vh/FSXl0/3Eb+ju/tH82az+7S+H8U/q6v7h/SXf2j+bNZ/dpfD+Kf1dX9w/pLf7T0ptE6t72t5h7bkDWcLNbntPUtZZlSW0zaGHa5JNFoR6Iw+SimOtq5Oc5p1XOfvJO/PcctipXky+TmX0cOPx8SM1/JidsM1/ZkA/E23wU2vyT6kiDZ4r7TIziGh1ZDe8JePWjIePDb7lNrzapdvRX2YNsfo4ckZabOBaeDgQfAqTGyD6ZGlXKPaPlb+jQIZ2ghgLDHZdugkWpQwdbNb94l3zXmsp7tkeqwlqmJ31HJaKi5UKnXrNXdHG0d7iXH3EK88dDVbZ53yc92JE75P/6DD2H8RVZl/wC6y2wf9lEjUYmn59xePUnmbwkkH3ivUUy3BM8bbHU2jUXU5hZAQHR0drvJ6mKTc14v9k9F3uJUbKhzqaJGLPhamX003C80+z1kXtH0hsEAQGLIBZDGhZALINCyGdCyAWT0YCGRZAatZhsUwtJGx49poPxW8bJR6ZxnTCfaI1iPJ7SyeZrRH2DcfuuupVedZHv2RLPH1S69EXxDk3nZcxPZINwN2O+YUyvyMX+SK+zxkl+JGK/BaiD62GRvXqkt/ebcKZDKrl0yFPFsh2jQJXZva2cUmmX7o/DqU0DfVijHgwBeXte7GetoXGtG891hc7FovZ1k9IoPG67yieWXc5xI+zsb7rL02NDhVo8nkT527Lj0Lh1KKAWt0Af3s/mqDIluxnpMOPGpI7i4EopDTmm5uumHrEPHY4D5gr0OFLlUjy2dDjazgqYQ/oLJgIAtWt+jZPXsurQTFfKaRhJu9n0b+1oFj3ixXnMqrhYz0+DbzrRI1GJoQBAEAQGtWV8cNuckYy+zXcG3tttdbRg5dI0lOMe2ekEzXtDmuDmnYWkEHsIWGmnpmYyUltGu3FIS/mxLHr3tqazda/C22624S1vRz+WO9bNy60OpqSYpC1/NmWMPuBqFzQ652DV23Nx4rb45a3o0+WO9bBxOLX5vnY+cvbU1hrX221b3ThLW9GPljvWzaJWvZ0bSW2cmfSWlY7VdPGDstrA59y6qibXRweVWnrZ0qaoZI0OY5rmnYWkEHvC5OLXZ2jOMvaPWywbGHMB2i6ym0auKfZxcT0TpKjN8LQ71mXYfFu3vXaORZH1s4SxK5PejsRRhrQBsAAHYFxb29khR0tEd0/xbyekdY9OT6NveOke4X9ylYlXOxELOu+OtlMsYTYDabADrOQXoJvjFnm4LlJH6Dw+Dm42MGxrWtHYAB8l5eb3JnrqVqCNlanQq/lYorSxTDY5pjJ62nWb7nFW3jbP+JReUq98iBK3KYLICAICUcn+N+S1Gq42jls09TvRPy71XZ9HOO19Fj4/I+OWmXGCqLXs9In62jIWDJlZAQGCVhgqbTuodW13MRjW5oFoG4u1dZ/yHcrrCiq4c5fZ5/Om7Z8Y/R2+SrFNaJ9OTnGdZoPqu2/ev4qN5CvUuSJXjbfXBnE09pzSV7Khg87VkH22Gzh4W8V3xGraXAjZadVymWfDWNdEJQeiWB9/ZIvfwVW4NS4lzGxOvkVlobCa3EnzuzDS6XvJ1Yx4fhVrlappUV9lNiJ3XuT+jDv8Azn+t/wAaw1/pEY2/6vR0uUvGn67aSIkawDn22u1iQ1nuue0LlhUri7ZEjPvfJVRPWh5M4ubHOSyc4RnqaoY08LFpJ8ViefJS/ivQr8bFw237NbRXBqyhrCxrC6Amz3XAaW2u14BO0fmtsi6q2vf2YxqLarNfRZQVWXJlZAQGHFDDelspjTzG/Kqkhp+ji6DOBPpO8cu5X2DRwjyZ5ryF/wAk9I09D6Ln6yFtsg7XPYzpfIeK3zJ8a2c8KvlYi8wvPHqUvRlDJGtP8N5+jksLuZaRv7Jz+7rKTh2cLEQs6rnWUuvSJ79nl2tegsmAgCwAjSa0zKenst3k+0jFTFzTz9LGADf027A4cTx7uK8/mY7rltdHpMHJU4cX2S8KEWJlAEBo43XingkldsYwntNsh3my3qhzmonG6zhByZVuguJwQzyz1Mga4ghtw91y43ccgezvVvmVWcVCK9FHh21qcpzPGgxSKmxLnYXXhc8gmxA1JPOFiBsP4VtOqcsf+S9msLowyeS6Jtyl4fz1IZALuiIf+ycne437lAwrOFmv2WXkK+dXJEaptIrYQ+O/TB5gcdV2f4bhSpY/+o/x2QoZX+n4/ZI+THDuapecIs6Y63Xqjot+BPeo2fZys1+ib4+rjDf7Iwf/ADn+t/xqVr/SEJ//AFmNLjqYs0u2a0B7r2/XYlK3iPQyWllrZazSqd9l7HTic7+X6fnjAZWiUEDVNxckXAB2E57F0dU+PL6Oavr5cfs6gXNnVGUMmEBDeULSTyeLmYz9LICDbaxmwntOwd/BTcPHc5bfRW52UoR4x7KlXoOOl6PON7eyw+SjDc5ag/5bfc53+1U/krffEuvFVf8AIslVJdGVkyfD23Fjs4InpmJLa0UVpThRpKmSP0b6zPsOJI8Mx3L0eJbzrPK5dXCw5SlEQLICALANnD658EjZIzZ7TcHjxB6iudtasjxZ1psdc1JF1aL6QMrYg5tg8ZPZfNp/LgV52+h1S0enxshWx2dpcCUEBBOVOpkMccEbHu1yXvLGudYNtqjIbyfuqdgqKk5SKvyXOUVGKPXBNBKbmI+ejLpS0F51njM52sDu2dyW5s+T0/QpwIOC2cnTrQ+OGFslNG64dqva3XeS077ZnI/FdsXLc24zfo45uGoxTgiU6LTmqomtla4O1TE8PBBNha9jxBCh26hZuJOo3OnUiqjgU/P8xzclud1NbVdq+dqh17WtY7VcPIh8XLfvRRLGn8nHT1svCjpxHG1jcg0Bo7ALKhlJyk2elqioR0VoaV/8ta2o/V52+tqu1banrWsrN2R/plHZT/FJZPLRItPdFTWASxW55g1bHLXZe9r8QSSO0qPiZPx/xl0S83F+Rc49kZg0kxKBnMmF5cBqtc6J7ncNoyd2/FSnRjSfLZCjfkwjw0dDQrRiZ0/lVUCHXLmtd5xefSI3W3BcsnIhx4QO2Jizc+cyxlWlwZQHC0q0hZRRlxIMh+rZfMnieocVIx6HbLX0RMnJjVF/spevq3zyOkkN3uNyfgB1DYvRVVqEeKPMWWOcm2eMTC4hrRdziABxJNgPek58YtmIR5SSL40dwsUtPHEPRHSPFxzcfEleZun8km2esx61XBI6S5ncygMLDBDuUjAufg51g+kiuctpZ6Q7tvcp+DfwnxfTK3yGPzhyXaKkV/6b9HnGv2FkwEAQBAbmE4nJSyCSJ1nDbwcODhvC4XUxtWmd6LpVS2i4NF9KIq1uXRlA6TDt7W8QqHIxpUs9Fi5kLkd+6jEzf6BCbGkZWDIIWTGtgBBrRiybMcUZshkxZNjijKwZMWWdmukZCGwJQEd0p0qiom28+UjosHxcdwUnHxZ2vf0QsnMhUtfZUGKYhJUyGSV2s4+AHADcFf00xrWkebtvla9s1F2ZyRN+TLA+dmNQ4dCPJnXIRt7gfE9SqvIXpLii28bjcpcpFqhUqPQGVkBAEB8vbdN6MNb9MpnTrR40cxc0fQyElh9V20s+Y6uxX2FkKceL7PN52M4T2uiNKw+iuCAIAgCGT7hmcxwc0lrhmHA2I71pOCktM2hNxe4lhaNcoeQZVi27nWg2/baPiFUX+Pl3AucbySXqZYFJVslaHMc1zTsLTcKtlFxemW0LIy9pnutDoLrJgBDJlAEBhYAWRsIDwq6xkLS6RzWtG0uNltGEpPSNJ2Rj2yvtJOUS92Ug6jK4fhafiVZ4/j2/cyoyfI/8YFeyyue4ucS5xNySbknrKtoQUFpFNKbk9s+VsaG5hGGvqZWxRjNxzO5rd7j1ALjfaqots7UUuySSLzwfD2U0TImCzWi3WTtJPWTcrzdk3OW2erqrVcEkby0OoQBAEBgoDQxrC2VUTopBk4ZHe07nDrC3qsdcuSON9KtjxZSWOYTJSSuikGzNrrWD27nD9ZL0WPcrYnmMih1T0znqQRgsgIAgCAJ7Bt4bik1O7Whkcw7wD0T2t2FcLKIWemjvXkTh7TJphfKW9thPEHe3GbH9w5e9V1vjf7WWdXlP7iU0Om9HL/Whh4SdD3nJQpYdsfonwz6ZfZ26evieLskY4ey5p+BXFwku0SI2wfTNgOHFa6ZvyX7BcOKaY5L9mvUYhFHm+RjR7Tmj4lbKuT6RzldCL9s4ddpxRxf1okPCO7/eMveu0MO2X0cLM+qPTItivKU91xBEGe1IdY/ujL3qdX437kyvu8o36iiGYjiUtQ7Wlkc87rnIdjdg7lYV0Qr6RW23zm/bNRd9nAID7gic9wa0FznGzQMySeC0lJJbZvGDk9IuPQnRoUUes6xmeBrngNzAeAv3nuXnsrIdsv8AB6TDxVVHf2SZRSd2ZQyEAQBAEAQHH0jwGOti1H5EZseNrXcR+S7U3uqXojZONG2PspfGMLkpZDHKLEZg+i4bi08F6Gi+NkdnmbqXVLTNJd0mcP8AoIAgCAIAgCALGthPQGWzL3LVwj9o2VjX2ezauQbJHj9t35rX4Yf2m3zT/bDqyQ7ZHnte781n4Yr6Q+Wb+2eJN9v5rPCP6NXOT+wtvRj2FkwEAWN6M62fcMTnuDWgucTYNAzJ4ALWclFcmbQg5PSLW0I0PFKBLMAZiMhtEY4D2uJVFl5bsel0egwsFVrlLsmagoszKAIAgCAIAgCAwQgOZjuCRVcepK2/quGTmniCulVsq3tHC+mNi0yotJNGZqJ3SGtGT0ZG7OoO4H3K9x8uNq19nncjDnU9/Rw1M3oh9hZMBAEAQBAFgBZAQyFgwFkBAFgBAbeF4bLUvEcTS53uA4uO4LjbfCtbZ3qx5WPSLa0T0QjohrO6cx2v3DiGjcPiqHIypWv10egxcKNS2+yTgKMTzKBBAEAQBAEAQBAEBhAec0LXtLXAOByIIuCOxZTa6NZRUuyAaRcnYN30p1Tmead5pPsu3dhyVlj57j6n7KnK8by9wK+rqGSB2pKxzHcHC3gdh7lawvhNbTKeymdb00a67HELACGQsgLBgLICAIAgCwZPqKMuIa0Ek7ABcnsCxOcYL2ZjByekiZaPcn8s1nVF4mbdXLnHdR9X4qsvz0vUS0x/GuXufosvC8KipmBkTA1vVtJ4k7Se1VE7JWPbLqqmNS1FG6tTsZQBAEAQBAEAQBAEAQBAEBhYQNSvw6KdurKxr28HAHw4LeNko+0cp0xn6aIZi3JtG65p5DGfVeNdvjtHvU6ryMl+XsrrvFxfuL0RLEdDKuH+qMg4x9P7u33Kwhn1yK6zx9kDhTQuYbPa5p4OaWnwIUpWwl0yHKqce0ed1t6+maaCyAmhoWWNhGWi5sLk8BmVrKcV9m6rk+kdXD9GaqfzIJAPWeDG3xda/cuMsuqHbO9eHbPpErwrk0cbGolAHqRi5/fOzwUGzyT/AOKLGrxf3Jk2wjR6npfqo2g73HNx7XHNV9l87O2WVWLXX0jqhcSSZQBAEAQBAEAQBAEAQBAEAQBAYQwwUBgoZQKIwzwqYGuHSa13aAfit4tkeyK/RCNI8MhAcRDEDquNwxgN/BWeLKT+yoyYx9+itJRmrcqT5T6BNNEqGJ7WF0bHG4zc1pPvCgZMmkywxoosbDqONgGrGxv2WtHwCp5yZb0xX6OgFyJiModDKwafZlDYIAgCAIAgCAIAgP/Z"/>
          <p:cNvSpPr>
            <a:spLocks noChangeAspect="1" noChangeArrowheads="1"/>
          </p:cNvSpPr>
          <p:nvPr/>
        </p:nvSpPr>
        <p:spPr bwMode="auto">
          <a:xfrm>
            <a:off x="185738"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100000"/>
              </a:lnSpc>
              <a:spcBef>
                <a:spcPct val="0"/>
              </a:spcBef>
              <a:buClrTx/>
            </a:pPr>
            <a:endParaRPr lang="cs-CZ" altLang="cs-CZ">
              <a:solidFill>
                <a:schemeClr val="tx1"/>
              </a:solidFill>
            </a:endParaRPr>
          </a:p>
        </p:txBody>
      </p:sp>
      <p:sp>
        <p:nvSpPr>
          <p:cNvPr id="232501" name="Text Box 36"/>
          <p:cNvSpPr txBox="1">
            <a:spLocks noChangeArrowheads="1"/>
          </p:cNvSpPr>
          <p:nvPr/>
        </p:nvSpPr>
        <p:spPr bwMode="auto">
          <a:xfrm>
            <a:off x="7886700" y="1397000"/>
            <a:ext cx="1592263" cy="4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ct val="0"/>
              </a:spcBef>
              <a:buClrTx/>
            </a:pPr>
            <a:r>
              <a:rPr lang="ru-RU" altLang="cs-CZ" sz="1400" dirty="0" smtClean="0">
                <a:solidFill>
                  <a:srgbClr val="0745AB"/>
                </a:solidFill>
              </a:rPr>
              <a:t>Перв</a:t>
            </a:r>
            <a:r>
              <a:rPr lang="ru-RU" altLang="cs-CZ" sz="1400" dirty="0">
                <a:solidFill>
                  <a:srgbClr val="0745AB"/>
                </a:solidFill>
              </a:rPr>
              <a:t>ы</a:t>
            </a:r>
            <a:r>
              <a:rPr lang="ru-RU" altLang="cs-CZ" sz="1400" dirty="0" smtClean="0">
                <a:solidFill>
                  <a:srgbClr val="0745AB"/>
                </a:solidFill>
              </a:rPr>
              <a:t>й </a:t>
            </a:r>
            <a:r>
              <a:rPr lang="ru-RU" altLang="cs-CZ" sz="1400" dirty="0">
                <a:solidFill>
                  <a:srgbClr val="0745AB"/>
                </a:solidFill>
              </a:rPr>
              <a:t>полет Рысачка</a:t>
            </a:r>
            <a:endParaRPr lang="en-US" altLang="cs-CZ" sz="1400" dirty="0">
              <a:solidFill>
                <a:srgbClr val="0745AB"/>
              </a:solidFill>
            </a:endParaRPr>
          </a:p>
        </p:txBody>
      </p:sp>
      <p:sp>
        <p:nvSpPr>
          <p:cNvPr id="232502" name="Text Box 36"/>
          <p:cNvSpPr txBox="1">
            <a:spLocks noChangeArrowheads="1"/>
          </p:cNvSpPr>
          <p:nvPr/>
        </p:nvSpPr>
        <p:spPr bwMode="auto">
          <a:xfrm>
            <a:off x="7829550" y="2797074"/>
            <a:ext cx="159226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eaLnBrk="0" hangingPunct="0">
              <a:lnSpc>
                <a:spcPct val="90000"/>
              </a:lnSpc>
              <a:spcBef>
                <a:spcPct val="50000"/>
              </a:spcBef>
              <a:buClr>
                <a:srgbClr val="004880"/>
              </a:buClr>
              <a:defRPr sz="3200">
                <a:solidFill>
                  <a:srgbClr val="1E4191"/>
                </a:solidFill>
                <a:latin typeface="GE Inspira Pitch" pitchFamily="34" charset="0"/>
              </a:defRPr>
            </a:lvl1pPr>
            <a:lvl2pPr marL="742950" indent="-285750" defTabSz="457200" eaLnBrk="0" hangingPunct="0">
              <a:lnSpc>
                <a:spcPct val="90000"/>
              </a:lnSpc>
              <a:spcBef>
                <a:spcPct val="30000"/>
              </a:spcBef>
              <a:buClr>
                <a:srgbClr val="004880"/>
              </a:buClr>
              <a:buFont typeface="GE Inspira Pitch" pitchFamily="34" charset="0"/>
              <a:buChar char="•"/>
              <a:defRPr sz="3200">
                <a:solidFill>
                  <a:srgbClr val="1E4191"/>
                </a:solidFill>
                <a:latin typeface="GE Inspira Pitch" pitchFamily="34" charset="0"/>
              </a:defRPr>
            </a:lvl2pPr>
            <a:lvl3pPr marL="1143000" indent="-228600" defTabSz="457200" eaLnBrk="0" hangingPunct="0">
              <a:lnSpc>
                <a:spcPct val="90000"/>
              </a:lnSpc>
              <a:spcBef>
                <a:spcPct val="20000"/>
              </a:spcBef>
              <a:buClr>
                <a:srgbClr val="004880"/>
              </a:buClr>
              <a:buChar char="–"/>
              <a:defRPr sz="3200">
                <a:solidFill>
                  <a:srgbClr val="1E4191"/>
                </a:solidFill>
                <a:latin typeface="GE Inspira Pitch" pitchFamily="34" charset="0"/>
              </a:defRPr>
            </a:lvl3pPr>
            <a:lvl4pPr marL="1600200" indent="-228600" defTabSz="457200" eaLnBrk="0" hangingPunct="0">
              <a:lnSpc>
                <a:spcPct val="90000"/>
              </a:lnSpc>
              <a:spcBef>
                <a:spcPct val="10000"/>
              </a:spcBef>
              <a:buClr>
                <a:srgbClr val="004880"/>
              </a:buClr>
              <a:buChar char="–"/>
              <a:defRPr sz="3200">
                <a:solidFill>
                  <a:srgbClr val="1E4191"/>
                </a:solidFill>
                <a:latin typeface="GE Inspira Pitch" pitchFamily="34" charset="0"/>
              </a:defRPr>
            </a:lvl4pPr>
            <a:lvl5pPr marL="2057400" indent="-228600" defTabSz="457200" eaLnBrk="0" hangingPunct="0">
              <a:lnSpc>
                <a:spcPct val="90000"/>
              </a:lnSpc>
              <a:spcBef>
                <a:spcPts val="238"/>
              </a:spcBef>
              <a:buClr>
                <a:srgbClr val="004880"/>
              </a:buClr>
              <a:buChar char="–"/>
              <a:defRPr sz="3200">
                <a:solidFill>
                  <a:srgbClr val="1E4191"/>
                </a:solidFill>
                <a:latin typeface="GE Inspira Pitch" pitchFamily="34" charset="0"/>
              </a:defRPr>
            </a:lvl5pPr>
            <a:lvl6pPr marL="25146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6pPr>
            <a:lvl7pPr marL="29718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7pPr>
            <a:lvl8pPr marL="34290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8pPr>
            <a:lvl9pPr marL="3886200" indent="-228600" defTabSz="457200" eaLnBrk="0" fontAlgn="base" hangingPunct="0">
              <a:lnSpc>
                <a:spcPct val="90000"/>
              </a:lnSpc>
              <a:spcBef>
                <a:spcPts val="238"/>
              </a:spcBef>
              <a:spcAft>
                <a:spcPct val="0"/>
              </a:spcAft>
              <a:buClr>
                <a:srgbClr val="004880"/>
              </a:buClr>
              <a:buChar char="–"/>
              <a:defRPr sz="3200">
                <a:solidFill>
                  <a:srgbClr val="1E4191"/>
                </a:solidFill>
                <a:latin typeface="GE Inspira Pitch" pitchFamily="34" charset="0"/>
              </a:defRPr>
            </a:lvl9pPr>
          </a:lstStyle>
          <a:p>
            <a:pPr eaLnBrk="1" hangingPunct="1">
              <a:lnSpc>
                <a:spcPct val="80000"/>
              </a:lnSpc>
              <a:spcBef>
                <a:spcPct val="0"/>
              </a:spcBef>
              <a:buClrTx/>
            </a:pPr>
            <a:r>
              <a:rPr lang="en-US" altLang="cs-CZ" sz="1400" dirty="0">
                <a:solidFill>
                  <a:srgbClr val="0745AB"/>
                </a:solidFill>
              </a:rPr>
              <a:t>H80 S10 Diesel</a:t>
            </a:r>
          </a:p>
          <a:p>
            <a:pPr eaLnBrk="1" hangingPunct="1">
              <a:lnSpc>
                <a:spcPct val="80000"/>
              </a:lnSpc>
              <a:spcBef>
                <a:spcPct val="0"/>
              </a:spcBef>
              <a:buClrTx/>
            </a:pPr>
            <a:r>
              <a:rPr lang="ru-RU" altLang="cs-CZ" sz="1400" dirty="0">
                <a:solidFill>
                  <a:srgbClr val="0745AB"/>
                </a:solidFill>
              </a:rPr>
              <a:t>зпущен в Ю.Америке</a:t>
            </a:r>
            <a:endParaRPr lang="en-US" altLang="cs-CZ" sz="1400" dirty="0">
              <a:solidFill>
                <a:srgbClr val="0745AB"/>
              </a:solidFill>
            </a:endParaRPr>
          </a:p>
        </p:txBody>
      </p:sp>
      <p:pic>
        <p:nvPicPr>
          <p:cNvPr id="232503"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97813" y="1582738"/>
            <a:ext cx="1241425"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5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675" y="2823573"/>
            <a:ext cx="716915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2"/>
          <p:cNvSpPr>
            <a:spLocks noGrp="1" noChangeArrowheads="1"/>
          </p:cNvSpPr>
          <p:nvPr>
            <p:ph type="title"/>
          </p:nvPr>
        </p:nvSpPr>
        <p:spPr/>
        <p:txBody>
          <a:bodyPr/>
          <a:lstStyle/>
          <a:p>
            <a:r>
              <a:rPr lang="ru-RU" altLang="en-US" dirty="0">
                <a:solidFill>
                  <a:srgbClr val="1E4191"/>
                </a:solidFill>
              </a:rPr>
              <a:t>Двигатель </a:t>
            </a:r>
            <a:r>
              <a:rPr lang="en-US" altLang="en-US" dirty="0">
                <a:solidFill>
                  <a:srgbClr val="1E4191"/>
                </a:solidFill>
              </a:rPr>
              <a:t>H80</a:t>
            </a:r>
            <a:r>
              <a:rPr lang="ru-RU" altLang="en-US" dirty="0">
                <a:solidFill>
                  <a:srgbClr val="1E4191"/>
                </a:solidFill>
              </a:rPr>
              <a:t>, обзор</a:t>
            </a:r>
            <a:endParaRPr lang="en-US" altLang="en-US" dirty="0" smtClean="0"/>
          </a:p>
        </p:txBody>
      </p:sp>
      <p:sp>
        <p:nvSpPr>
          <p:cNvPr id="19" name="Text Box 6"/>
          <p:cNvSpPr txBox="1">
            <a:spLocks noChangeArrowheads="1"/>
          </p:cNvSpPr>
          <p:nvPr/>
        </p:nvSpPr>
        <p:spPr bwMode="auto">
          <a:xfrm>
            <a:off x="1398588" y="1333500"/>
            <a:ext cx="15382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2400">
                <a:solidFill>
                  <a:schemeClr val="tx1"/>
                </a:solidFill>
                <a:latin typeface="GE Inspira Pitch" pitchFamily="34" charset="0"/>
              </a:defRPr>
            </a:lvl1pPr>
            <a:lvl2pPr>
              <a:defRPr sz="2400">
                <a:solidFill>
                  <a:schemeClr val="tx1"/>
                </a:solidFill>
                <a:latin typeface="GE Inspira Pitch" pitchFamily="34" charset="0"/>
              </a:defRPr>
            </a:lvl2pPr>
            <a:lvl3pPr>
              <a:defRPr sz="2400">
                <a:solidFill>
                  <a:schemeClr val="tx1"/>
                </a:solidFill>
                <a:latin typeface="GE Inspira Pitch" pitchFamily="34" charset="0"/>
              </a:defRPr>
            </a:lvl3pPr>
            <a:lvl4pPr>
              <a:defRPr sz="2400">
                <a:solidFill>
                  <a:schemeClr val="tx1"/>
                </a:solidFill>
                <a:latin typeface="GE Inspira Pitch" pitchFamily="34" charset="0"/>
              </a:defRPr>
            </a:lvl4pPr>
            <a:lvl5pPr>
              <a:defRPr sz="2400">
                <a:solidFill>
                  <a:schemeClr val="tx1"/>
                </a:solidFill>
                <a:latin typeface="GE Inspira Pitch" pitchFamily="34" charset="0"/>
              </a:defRPr>
            </a:lvl5pPr>
            <a:lvl6pPr eaLnBrk="0" fontAlgn="base" hangingPunct="0">
              <a:spcBef>
                <a:spcPct val="0"/>
              </a:spcBef>
              <a:spcAft>
                <a:spcPct val="0"/>
              </a:spcAft>
              <a:defRPr sz="2400">
                <a:solidFill>
                  <a:schemeClr val="tx1"/>
                </a:solidFill>
                <a:latin typeface="GE Inspira Pitch" pitchFamily="34" charset="0"/>
              </a:defRPr>
            </a:lvl6pPr>
            <a:lvl7pPr eaLnBrk="0" fontAlgn="base" hangingPunct="0">
              <a:spcBef>
                <a:spcPct val="0"/>
              </a:spcBef>
              <a:spcAft>
                <a:spcPct val="0"/>
              </a:spcAft>
              <a:defRPr sz="2400">
                <a:solidFill>
                  <a:schemeClr val="tx1"/>
                </a:solidFill>
                <a:latin typeface="GE Inspira Pitch" pitchFamily="34" charset="0"/>
              </a:defRPr>
            </a:lvl7pPr>
            <a:lvl8pPr eaLnBrk="0" fontAlgn="base" hangingPunct="0">
              <a:spcBef>
                <a:spcPct val="0"/>
              </a:spcBef>
              <a:spcAft>
                <a:spcPct val="0"/>
              </a:spcAft>
              <a:defRPr sz="2400">
                <a:solidFill>
                  <a:schemeClr val="tx1"/>
                </a:solidFill>
                <a:latin typeface="GE Inspira Pitch" pitchFamily="34" charset="0"/>
              </a:defRPr>
            </a:lvl8pPr>
            <a:lvl9pPr eaLnBrk="0" fontAlgn="base" hangingPunct="0">
              <a:spcBef>
                <a:spcPct val="0"/>
              </a:spcBef>
              <a:spcAft>
                <a:spcPct val="0"/>
              </a:spcAft>
              <a:defRPr sz="2400">
                <a:solidFill>
                  <a:schemeClr val="tx1"/>
                </a:solidFill>
                <a:latin typeface="GE Inspira Pitch" pitchFamily="34" charset="0"/>
              </a:defRPr>
            </a:lvl9pPr>
          </a:lstStyle>
          <a:p>
            <a:pPr>
              <a:defRPr/>
            </a:pPr>
            <a:r>
              <a:rPr lang="ru-RU" sz="1400" b="1" dirty="0" smtClean="0">
                <a:solidFill>
                  <a:srgbClr val="1E4191"/>
                </a:solidFill>
              </a:rPr>
              <a:t>     Турбина</a:t>
            </a:r>
            <a:endParaRPr lang="en-US" sz="1400" b="1" dirty="0" smtClean="0">
              <a:solidFill>
                <a:srgbClr val="1E4191"/>
              </a:solidFill>
            </a:endParaRPr>
          </a:p>
          <a:p>
            <a:pPr marL="233363" indent="-180975">
              <a:buFont typeface="Arial" pitchFamily="34" charset="0"/>
              <a:buChar char="•"/>
              <a:defRPr/>
            </a:pPr>
            <a:r>
              <a:rPr lang="ru-RU" sz="1200" dirty="0" smtClean="0">
                <a:solidFill>
                  <a:srgbClr val="1E4191"/>
                </a:solidFill>
              </a:rPr>
              <a:t>Допуск высоких температур</a:t>
            </a:r>
            <a:endParaRPr lang="en-US" sz="1200" dirty="0" smtClean="0">
              <a:solidFill>
                <a:srgbClr val="1E4191"/>
              </a:solidFill>
            </a:endParaRPr>
          </a:p>
          <a:p>
            <a:pPr marL="233363" indent="-180975">
              <a:buFont typeface="Arial" pitchFamily="34" charset="0"/>
              <a:buChar char="•"/>
              <a:defRPr/>
            </a:pPr>
            <a:r>
              <a:rPr lang="ru-RU" sz="1200" dirty="0" smtClean="0">
                <a:solidFill>
                  <a:srgbClr val="1E4191"/>
                </a:solidFill>
              </a:rPr>
              <a:t>Повышенная термодинамическая мощность</a:t>
            </a:r>
            <a:endParaRPr lang="en-US" sz="1200" dirty="0" smtClean="0">
              <a:solidFill>
                <a:srgbClr val="1E4191"/>
              </a:solidFill>
            </a:endParaRPr>
          </a:p>
        </p:txBody>
      </p:sp>
      <p:sp>
        <p:nvSpPr>
          <p:cNvPr id="20" name="Rectangle 19"/>
          <p:cNvSpPr/>
          <p:nvPr/>
        </p:nvSpPr>
        <p:spPr>
          <a:xfrm>
            <a:off x="2843808" y="1333500"/>
            <a:ext cx="1913159" cy="1446550"/>
          </a:xfrm>
          <a:prstGeom prst="rect">
            <a:avLst/>
          </a:prstGeom>
        </p:spPr>
        <p:txBody>
          <a:bodyPr wrap="square">
            <a:spAutoFit/>
          </a:bodyPr>
          <a:lstStyle/>
          <a:p>
            <a:pPr>
              <a:defRPr/>
            </a:pPr>
            <a:r>
              <a:rPr lang="ru-RU" sz="1400" b="1" dirty="0" smtClean="0">
                <a:solidFill>
                  <a:srgbClr val="1E4191"/>
                </a:solidFill>
              </a:rPr>
              <a:t>Распределительное кольцо</a:t>
            </a:r>
            <a:endParaRPr lang="en-US" sz="1400" b="1" dirty="0">
              <a:solidFill>
                <a:srgbClr val="1E4191"/>
              </a:solidFill>
            </a:endParaRPr>
          </a:p>
          <a:p>
            <a:pPr marL="233363" indent="-180975">
              <a:buFont typeface="Arial" pitchFamily="34" charset="0"/>
              <a:buChar char="•"/>
              <a:defRPr/>
            </a:pPr>
            <a:r>
              <a:rPr lang="ru-RU" sz="1200" dirty="0">
                <a:solidFill>
                  <a:srgbClr val="1E4191"/>
                </a:solidFill>
              </a:rPr>
              <a:t>Равномерное распределение </a:t>
            </a:r>
            <a:r>
              <a:rPr lang="ru-RU" sz="1200" dirty="0" smtClean="0">
                <a:solidFill>
                  <a:srgbClr val="1E4191"/>
                </a:solidFill>
              </a:rPr>
              <a:t>топлива</a:t>
            </a:r>
          </a:p>
          <a:p>
            <a:pPr marL="233363" indent="-180975">
              <a:buFont typeface="Arial" pitchFamily="34" charset="0"/>
              <a:buChar char="•"/>
              <a:defRPr/>
            </a:pPr>
            <a:r>
              <a:rPr lang="ru-RU" sz="1200" dirty="0" smtClean="0">
                <a:solidFill>
                  <a:srgbClr val="1E4191"/>
                </a:solidFill>
              </a:rPr>
              <a:t>Без </a:t>
            </a:r>
            <a:r>
              <a:rPr lang="ru-RU" sz="1200" dirty="0" smtClean="0">
                <a:solidFill>
                  <a:srgbClr val="1E4191"/>
                </a:solidFill>
              </a:rPr>
              <a:t>сервиса соплового аппарата</a:t>
            </a:r>
            <a:endParaRPr lang="en-US" sz="1200" dirty="0">
              <a:solidFill>
                <a:srgbClr val="1E4191"/>
              </a:solidFill>
            </a:endParaRPr>
          </a:p>
        </p:txBody>
      </p:sp>
      <p:sp>
        <p:nvSpPr>
          <p:cNvPr id="22" name="Text Box 4"/>
          <p:cNvSpPr txBox="1">
            <a:spLocks noChangeArrowheads="1"/>
          </p:cNvSpPr>
          <p:nvPr/>
        </p:nvSpPr>
        <p:spPr bwMode="auto">
          <a:xfrm>
            <a:off x="6292850" y="1343025"/>
            <a:ext cx="147540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7475" indent="-117475">
              <a:defRPr sz="2400">
                <a:solidFill>
                  <a:schemeClr val="tx1"/>
                </a:solidFill>
                <a:latin typeface="GE Inspira Pitch" pitchFamily="34" charset="0"/>
              </a:defRPr>
            </a:lvl1pPr>
            <a:lvl2pPr>
              <a:defRPr sz="2400">
                <a:solidFill>
                  <a:schemeClr val="tx1"/>
                </a:solidFill>
                <a:latin typeface="GE Inspira Pitch" pitchFamily="34" charset="0"/>
              </a:defRPr>
            </a:lvl2pPr>
            <a:lvl3pPr>
              <a:defRPr sz="2400">
                <a:solidFill>
                  <a:schemeClr val="tx1"/>
                </a:solidFill>
                <a:latin typeface="GE Inspira Pitch" pitchFamily="34" charset="0"/>
              </a:defRPr>
            </a:lvl3pPr>
            <a:lvl4pPr>
              <a:defRPr sz="2400">
                <a:solidFill>
                  <a:schemeClr val="tx1"/>
                </a:solidFill>
                <a:latin typeface="GE Inspira Pitch" pitchFamily="34" charset="0"/>
              </a:defRPr>
            </a:lvl4pPr>
            <a:lvl5pPr>
              <a:defRPr sz="2400">
                <a:solidFill>
                  <a:schemeClr val="tx1"/>
                </a:solidFill>
                <a:latin typeface="GE Inspira Pitch" pitchFamily="34" charset="0"/>
              </a:defRPr>
            </a:lvl5pPr>
            <a:lvl6pPr eaLnBrk="0" fontAlgn="base" hangingPunct="0">
              <a:spcBef>
                <a:spcPct val="0"/>
              </a:spcBef>
              <a:spcAft>
                <a:spcPct val="0"/>
              </a:spcAft>
              <a:defRPr sz="2400">
                <a:solidFill>
                  <a:schemeClr val="tx1"/>
                </a:solidFill>
                <a:latin typeface="GE Inspira Pitch" pitchFamily="34" charset="0"/>
              </a:defRPr>
            </a:lvl6pPr>
            <a:lvl7pPr eaLnBrk="0" fontAlgn="base" hangingPunct="0">
              <a:spcBef>
                <a:spcPct val="0"/>
              </a:spcBef>
              <a:spcAft>
                <a:spcPct val="0"/>
              </a:spcAft>
              <a:defRPr sz="2400">
                <a:solidFill>
                  <a:schemeClr val="tx1"/>
                </a:solidFill>
                <a:latin typeface="GE Inspira Pitch" pitchFamily="34" charset="0"/>
              </a:defRPr>
            </a:lvl7pPr>
            <a:lvl8pPr eaLnBrk="0" fontAlgn="base" hangingPunct="0">
              <a:spcBef>
                <a:spcPct val="0"/>
              </a:spcBef>
              <a:spcAft>
                <a:spcPct val="0"/>
              </a:spcAft>
              <a:defRPr sz="2400">
                <a:solidFill>
                  <a:schemeClr val="tx1"/>
                </a:solidFill>
                <a:latin typeface="GE Inspira Pitch" pitchFamily="34" charset="0"/>
              </a:defRPr>
            </a:lvl8pPr>
            <a:lvl9pPr eaLnBrk="0" fontAlgn="base" hangingPunct="0">
              <a:spcBef>
                <a:spcPct val="0"/>
              </a:spcBef>
              <a:spcAft>
                <a:spcPct val="0"/>
              </a:spcAft>
              <a:defRPr sz="2400">
                <a:solidFill>
                  <a:schemeClr val="tx1"/>
                </a:solidFill>
                <a:latin typeface="GE Inspira Pitch" pitchFamily="34" charset="0"/>
              </a:defRPr>
            </a:lvl9pPr>
          </a:lstStyle>
          <a:p>
            <a:pPr>
              <a:defRPr/>
            </a:pPr>
            <a:r>
              <a:rPr lang="ru-RU" sz="1400" b="1" dirty="0" smtClean="0">
                <a:solidFill>
                  <a:srgbClr val="1E4191"/>
                </a:solidFill>
              </a:rPr>
              <a:t>Компрессор </a:t>
            </a:r>
            <a:endParaRPr lang="en-US" sz="1400" b="1" dirty="0" smtClean="0">
              <a:solidFill>
                <a:srgbClr val="1E4191"/>
              </a:solidFill>
            </a:endParaRPr>
          </a:p>
          <a:p>
            <a:pPr marL="233363" indent="-180975">
              <a:buFont typeface="Arial" pitchFamily="34" charset="0"/>
              <a:buChar char="•"/>
              <a:defRPr/>
            </a:pPr>
            <a:r>
              <a:rPr lang="en-US" sz="1200" dirty="0" smtClean="0">
                <a:solidFill>
                  <a:srgbClr val="1E4191"/>
                </a:solidFill>
              </a:rPr>
              <a:t>3D Aero</a:t>
            </a:r>
          </a:p>
          <a:p>
            <a:pPr marL="233363" indent="-180975">
              <a:buFont typeface="Arial" pitchFamily="34" charset="0"/>
              <a:buChar char="•"/>
              <a:defRPr/>
            </a:pPr>
            <a:r>
              <a:rPr lang="ru-RU" sz="1200" dirty="0" smtClean="0">
                <a:solidFill>
                  <a:srgbClr val="1E4191"/>
                </a:solidFill>
              </a:rPr>
              <a:t>Улучшенная</a:t>
            </a:r>
          </a:p>
          <a:p>
            <a:pPr marL="233363" indent="-180975">
              <a:buFont typeface="Arial" pitchFamily="34" charset="0"/>
              <a:buChar char="•"/>
              <a:defRPr/>
            </a:pPr>
            <a:r>
              <a:rPr lang="ru-RU" sz="1200" dirty="0">
                <a:solidFill>
                  <a:srgbClr val="1E4191"/>
                </a:solidFill>
              </a:rPr>
              <a:t>э</a:t>
            </a:r>
            <a:r>
              <a:rPr lang="ru-RU" sz="1200" dirty="0" smtClean="0">
                <a:solidFill>
                  <a:srgbClr val="1E4191"/>
                </a:solidFill>
              </a:rPr>
              <a:t>ффективность</a:t>
            </a:r>
            <a:endParaRPr lang="en-US" sz="1200" dirty="0" smtClean="0">
              <a:solidFill>
                <a:srgbClr val="1E4191"/>
              </a:solidFill>
            </a:endParaRPr>
          </a:p>
        </p:txBody>
      </p:sp>
      <p:sp>
        <p:nvSpPr>
          <p:cNvPr id="24" name="Text Box 7"/>
          <p:cNvSpPr txBox="1">
            <a:spLocks noChangeArrowheads="1"/>
          </p:cNvSpPr>
          <p:nvPr/>
        </p:nvSpPr>
        <p:spPr bwMode="auto">
          <a:xfrm>
            <a:off x="114686" y="1333500"/>
            <a:ext cx="144174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4300" indent="-114300">
              <a:defRPr sz="2400">
                <a:solidFill>
                  <a:schemeClr val="tx1"/>
                </a:solidFill>
                <a:latin typeface="GE Inspira Pitch" pitchFamily="34" charset="0"/>
              </a:defRPr>
            </a:lvl1pPr>
            <a:lvl2pPr>
              <a:defRPr sz="2400">
                <a:solidFill>
                  <a:schemeClr val="tx1"/>
                </a:solidFill>
                <a:latin typeface="GE Inspira Pitch" pitchFamily="34" charset="0"/>
              </a:defRPr>
            </a:lvl2pPr>
            <a:lvl3pPr>
              <a:defRPr sz="2400">
                <a:solidFill>
                  <a:schemeClr val="tx1"/>
                </a:solidFill>
                <a:latin typeface="GE Inspira Pitch" pitchFamily="34" charset="0"/>
              </a:defRPr>
            </a:lvl3pPr>
            <a:lvl4pPr>
              <a:defRPr sz="2400">
                <a:solidFill>
                  <a:schemeClr val="tx1"/>
                </a:solidFill>
                <a:latin typeface="GE Inspira Pitch" pitchFamily="34" charset="0"/>
              </a:defRPr>
            </a:lvl4pPr>
            <a:lvl5pPr>
              <a:defRPr sz="2400">
                <a:solidFill>
                  <a:schemeClr val="tx1"/>
                </a:solidFill>
                <a:latin typeface="GE Inspira Pitch" pitchFamily="34" charset="0"/>
              </a:defRPr>
            </a:lvl5pPr>
            <a:lvl6pPr eaLnBrk="0" fontAlgn="base" hangingPunct="0">
              <a:spcBef>
                <a:spcPct val="0"/>
              </a:spcBef>
              <a:spcAft>
                <a:spcPct val="0"/>
              </a:spcAft>
              <a:defRPr sz="2400">
                <a:solidFill>
                  <a:schemeClr val="tx1"/>
                </a:solidFill>
                <a:latin typeface="GE Inspira Pitch" pitchFamily="34" charset="0"/>
              </a:defRPr>
            </a:lvl6pPr>
            <a:lvl7pPr eaLnBrk="0" fontAlgn="base" hangingPunct="0">
              <a:spcBef>
                <a:spcPct val="0"/>
              </a:spcBef>
              <a:spcAft>
                <a:spcPct val="0"/>
              </a:spcAft>
              <a:defRPr sz="2400">
                <a:solidFill>
                  <a:schemeClr val="tx1"/>
                </a:solidFill>
                <a:latin typeface="GE Inspira Pitch" pitchFamily="34" charset="0"/>
              </a:defRPr>
            </a:lvl7pPr>
            <a:lvl8pPr eaLnBrk="0" fontAlgn="base" hangingPunct="0">
              <a:spcBef>
                <a:spcPct val="0"/>
              </a:spcBef>
              <a:spcAft>
                <a:spcPct val="0"/>
              </a:spcAft>
              <a:defRPr sz="2400">
                <a:solidFill>
                  <a:schemeClr val="tx1"/>
                </a:solidFill>
                <a:latin typeface="GE Inspira Pitch" pitchFamily="34" charset="0"/>
              </a:defRPr>
            </a:lvl8pPr>
            <a:lvl9pPr eaLnBrk="0" fontAlgn="base" hangingPunct="0">
              <a:spcBef>
                <a:spcPct val="0"/>
              </a:spcBef>
              <a:spcAft>
                <a:spcPct val="0"/>
              </a:spcAft>
              <a:defRPr sz="2400">
                <a:solidFill>
                  <a:schemeClr val="tx1"/>
                </a:solidFill>
                <a:latin typeface="GE Inspira Pitch" pitchFamily="34" charset="0"/>
              </a:defRPr>
            </a:lvl9pPr>
          </a:lstStyle>
          <a:p>
            <a:pPr>
              <a:defRPr/>
            </a:pPr>
            <a:r>
              <a:rPr lang="ru-RU" sz="1400" b="1" dirty="0" smtClean="0">
                <a:solidFill>
                  <a:srgbClr val="1E4191"/>
                </a:solidFill>
              </a:rPr>
              <a:t>      Мощность</a:t>
            </a:r>
            <a:endParaRPr lang="en-US" sz="1400" b="1" dirty="0" smtClean="0">
              <a:solidFill>
                <a:srgbClr val="1E4191"/>
              </a:solidFill>
            </a:endParaRPr>
          </a:p>
          <a:p>
            <a:pPr marL="233363" indent="-180975">
              <a:buFont typeface="Arial" pitchFamily="34" charset="0"/>
              <a:buChar char="•"/>
              <a:defRPr/>
            </a:pPr>
            <a:r>
              <a:rPr lang="en-US" sz="1200" dirty="0" smtClean="0">
                <a:solidFill>
                  <a:srgbClr val="1E4191"/>
                </a:solidFill>
              </a:rPr>
              <a:t>800 </a:t>
            </a:r>
            <a:r>
              <a:rPr lang="ru-RU" sz="1200" dirty="0" smtClean="0">
                <a:solidFill>
                  <a:srgbClr val="1E4191"/>
                </a:solidFill>
              </a:rPr>
              <a:t>ЛС на валу</a:t>
            </a:r>
            <a:endParaRPr lang="en-US" sz="1200" dirty="0" smtClean="0">
              <a:solidFill>
                <a:srgbClr val="1E4191"/>
              </a:solidFill>
            </a:endParaRPr>
          </a:p>
          <a:p>
            <a:pPr marL="233363" indent="-180975">
              <a:buFont typeface="Arial" pitchFamily="34" charset="0"/>
              <a:buChar char="•"/>
              <a:defRPr/>
            </a:pPr>
            <a:r>
              <a:rPr lang="en-US" sz="1200" dirty="0" smtClean="0">
                <a:solidFill>
                  <a:srgbClr val="1E4191"/>
                </a:solidFill>
              </a:rPr>
              <a:t>1,070 </a:t>
            </a:r>
            <a:r>
              <a:rPr lang="ru-RU" sz="1200" dirty="0" smtClean="0">
                <a:solidFill>
                  <a:srgbClr val="1E4191"/>
                </a:solidFill>
              </a:rPr>
              <a:t>ТД ЛС</a:t>
            </a:r>
            <a:endParaRPr lang="en-US" sz="1200" dirty="0">
              <a:solidFill>
                <a:srgbClr val="1E4191"/>
              </a:solidFill>
            </a:endParaRPr>
          </a:p>
        </p:txBody>
      </p:sp>
      <p:sp>
        <p:nvSpPr>
          <p:cNvPr id="25" name="Rectangle 24"/>
          <p:cNvSpPr/>
          <p:nvPr/>
        </p:nvSpPr>
        <p:spPr>
          <a:xfrm>
            <a:off x="4481513" y="1341438"/>
            <a:ext cx="1811337" cy="861774"/>
          </a:xfrm>
          <a:prstGeom prst="rect">
            <a:avLst/>
          </a:prstGeom>
        </p:spPr>
        <p:txBody>
          <a:bodyPr wrap="square">
            <a:spAutoFit/>
          </a:bodyPr>
          <a:lstStyle/>
          <a:p>
            <a:pPr>
              <a:defRPr/>
            </a:pPr>
            <a:r>
              <a:rPr lang="ru-RU" sz="1400" b="1" dirty="0">
                <a:solidFill>
                  <a:srgbClr val="1E4191"/>
                </a:solidFill>
              </a:rPr>
              <a:t>     </a:t>
            </a:r>
            <a:r>
              <a:rPr lang="ru-RU" sz="1400" b="1" dirty="0" smtClean="0">
                <a:solidFill>
                  <a:srgbClr val="1E4191"/>
                </a:solidFill>
              </a:rPr>
              <a:t>Камерасгорания</a:t>
            </a:r>
          </a:p>
          <a:p>
            <a:pPr marL="171450" indent="-171450">
              <a:buFont typeface="Arial" panose="020B0604020202020204" pitchFamily="34" charset="0"/>
              <a:buChar char="•"/>
              <a:defRPr/>
            </a:pPr>
            <a:r>
              <a:rPr lang="ru-RU" sz="1200" dirty="0" smtClean="0">
                <a:solidFill>
                  <a:srgbClr val="1E4191"/>
                </a:solidFill>
              </a:rPr>
              <a:t>Кольцевой поток</a:t>
            </a:r>
          </a:p>
          <a:p>
            <a:pPr marL="171450" indent="-171450">
              <a:buFont typeface="Arial" panose="020B0604020202020204" pitchFamily="34" charset="0"/>
              <a:buChar char="•"/>
              <a:defRPr/>
            </a:pPr>
            <a:r>
              <a:rPr lang="ru-RU" sz="1200" dirty="0" smtClean="0">
                <a:solidFill>
                  <a:srgbClr val="1E4191"/>
                </a:solidFill>
              </a:rPr>
              <a:t>Равномерная тепловая </a:t>
            </a:r>
            <a:r>
              <a:rPr lang="ru-RU" sz="1200" dirty="0">
                <a:solidFill>
                  <a:srgbClr val="1E4191"/>
                </a:solidFill>
              </a:rPr>
              <a:t>нагрузка</a:t>
            </a:r>
            <a:endParaRPr lang="en-US" sz="1200" dirty="0">
              <a:solidFill>
                <a:srgbClr val="1E4191"/>
              </a:solidFill>
            </a:endParaRPr>
          </a:p>
        </p:txBody>
      </p:sp>
      <p:sp>
        <p:nvSpPr>
          <p:cNvPr id="27" name="Freeform 12"/>
          <p:cNvSpPr>
            <a:spLocks/>
          </p:cNvSpPr>
          <p:nvPr/>
        </p:nvSpPr>
        <p:spPr bwMode="auto">
          <a:xfrm>
            <a:off x="2167731" y="2564607"/>
            <a:ext cx="1907312" cy="1701074"/>
          </a:xfrm>
          <a:custGeom>
            <a:avLst/>
            <a:gdLst>
              <a:gd name="T0" fmla="*/ 0 w 1746"/>
              <a:gd name="T1" fmla="*/ 0 h 1481"/>
              <a:gd name="T2" fmla="*/ 0 w 1746"/>
              <a:gd name="T3" fmla="*/ 622 h 1481"/>
              <a:gd name="T4" fmla="*/ 1746 w 1746"/>
              <a:gd name="T5" fmla="*/ 622 h 1481"/>
              <a:gd name="T6" fmla="*/ 1746 w 1746"/>
              <a:gd name="T7" fmla="*/ 1481 h 1481"/>
              <a:gd name="connsiteX0" fmla="*/ 0 w 10000"/>
              <a:gd name="connsiteY0" fmla="*/ 0 h 10000"/>
              <a:gd name="connsiteX1" fmla="*/ 0 w 10000"/>
              <a:gd name="connsiteY1" fmla="*/ 5847 h 10000"/>
              <a:gd name="connsiteX2" fmla="*/ 10000 w 10000"/>
              <a:gd name="connsiteY2" fmla="*/ 4200 h 10000"/>
              <a:gd name="connsiteX3" fmla="*/ 10000 w 10000"/>
              <a:gd name="connsiteY3" fmla="*/ 10000 h 10000"/>
              <a:gd name="connsiteX0" fmla="*/ 0 w 10000"/>
              <a:gd name="connsiteY0" fmla="*/ 0 h 10000"/>
              <a:gd name="connsiteX1" fmla="*/ 0 w 10000"/>
              <a:gd name="connsiteY1" fmla="*/ 5847 h 10000"/>
              <a:gd name="connsiteX2" fmla="*/ 9961 w 10000"/>
              <a:gd name="connsiteY2" fmla="*/ 5847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5847"/>
                </a:lnTo>
                <a:lnTo>
                  <a:pt x="9961" y="5847"/>
                </a:lnTo>
                <a:cubicBezTo>
                  <a:pt x="9974" y="7231"/>
                  <a:pt x="9987" y="8616"/>
                  <a:pt x="10000" y="10000"/>
                </a:cubicBezTo>
              </a:path>
            </a:pathLst>
          </a:custGeom>
          <a:noFill/>
          <a:ln w="19050" cap="flat" cmpd="sng">
            <a:solidFill>
              <a:srgbClr val="00B0F0"/>
            </a:solidFill>
            <a:prstDash val="solid"/>
            <a:round/>
            <a:headEnd type="none" w="med" len="med"/>
            <a:tailEnd type="oval" w="med" len="med"/>
          </a:ln>
          <a:effectLst>
            <a:glow rad="50800">
              <a:schemeClr val="bg1">
                <a:alpha val="70000"/>
              </a:schemeClr>
            </a:glow>
          </a:effectLst>
          <a:extLst>
            <a:ext uri="{909E8E84-426E-40DD-AFC4-6F175D3DCCD1}">
              <a14:hiddenFill xmlns:a14="http://schemas.microsoft.com/office/drawing/2010/main">
                <a:solidFill>
                  <a:schemeClr val="accent1"/>
                </a:solidFill>
              </a14:hiddenFill>
            </a:ext>
          </a:extLst>
        </p:spPr>
        <p:txBody>
          <a:bodyPr/>
          <a:lstStyle/>
          <a:p>
            <a:pPr>
              <a:defRPr/>
            </a:pPr>
            <a:endParaRPr lang="en-US" dirty="0">
              <a:solidFill>
                <a:srgbClr val="1E4191"/>
              </a:solidFill>
            </a:endParaRPr>
          </a:p>
        </p:txBody>
      </p:sp>
      <p:sp>
        <p:nvSpPr>
          <p:cNvPr id="30" name="Text Box 7"/>
          <p:cNvSpPr txBox="1">
            <a:spLocks noChangeArrowheads="1"/>
          </p:cNvSpPr>
          <p:nvPr/>
        </p:nvSpPr>
        <p:spPr bwMode="auto">
          <a:xfrm>
            <a:off x="7694579" y="1335350"/>
            <a:ext cx="15010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4300" indent="-114300">
              <a:defRPr sz="2400">
                <a:solidFill>
                  <a:schemeClr val="tx1"/>
                </a:solidFill>
                <a:latin typeface="GE Inspira Pitch" pitchFamily="34" charset="0"/>
              </a:defRPr>
            </a:lvl1pPr>
            <a:lvl2pPr>
              <a:defRPr sz="2400">
                <a:solidFill>
                  <a:schemeClr val="tx1"/>
                </a:solidFill>
                <a:latin typeface="GE Inspira Pitch" pitchFamily="34" charset="0"/>
              </a:defRPr>
            </a:lvl2pPr>
            <a:lvl3pPr>
              <a:defRPr sz="2400">
                <a:solidFill>
                  <a:schemeClr val="tx1"/>
                </a:solidFill>
                <a:latin typeface="GE Inspira Pitch" pitchFamily="34" charset="0"/>
              </a:defRPr>
            </a:lvl3pPr>
            <a:lvl4pPr>
              <a:defRPr sz="2400">
                <a:solidFill>
                  <a:schemeClr val="tx1"/>
                </a:solidFill>
                <a:latin typeface="GE Inspira Pitch" pitchFamily="34" charset="0"/>
              </a:defRPr>
            </a:lvl4pPr>
            <a:lvl5pPr>
              <a:defRPr sz="2400">
                <a:solidFill>
                  <a:schemeClr val="tx1"/>
                </a:solidFill>
                <a:latin typeface="GE Inspira Pitch" pitchFamily="34" charset="0"/>
              </a:defRPr>
            </a:lvl5pPr>
            <a:lvl6pPr eaLnBrk="0" fontAlgn="base" hangingPunct="0">
              <a:spcBef>
                <a:spcPct val="0"/>
              </a:spcBef>
              <a:spcAft>
                <a:spcPct val="0"/>
              </a:spcAft>
              <a:defRPr sz="2400">
                <a:solidFill>
                  <a:schemeClr val="tx1"/>
                </a:solidFill>
                <a:latin typeface="GE Inspira Pitch" pitchFamily="34" charset="0"/>
              </a:defRPr>
            </a:lvl6pPr>
            <a:lvl7pPr eaLnBrk="0" fontAlgn="base" hangingPunct="0">
              <a:spcBef>
                <a:spcPct val="0"/>
              </a:spcBef>
              <a:spcAft>
                <a:spcPct val="0"/>
              </a:spcAft>
              <a:defRPr sz="2400">
                <a:solidFill>
                  <a:schemeClr val="tx1"/>
                </a:solidFill>
                <a:latin typeface="GE Inspira Pitch" pitchFamily="34" charset="0"/>
              </a:defRPr>
            </a:lvl7pPr>
            <a:lvl8pPr eaLnBrk="0" fontAlgn="base" hangingPunct="0">
              <a:spcBef>
                <a:spcPct val="0"/>
              </a:spcBef>
              <a:spcAft>
                <a:spcPct val="0"/>
              </a:spcAft>
              <a:defRPr sz="2400">
                <a:solidFill>
                  <a:schemeClr val="tx1"/>
                </a:solidFill>
                <a:latin typeface="GE Inspira Pitch" pitchFamily="34" charset="0"/>
              </a:defRPr>
            </a:lvl8pPr>
            <a:lvl9pPr eaLnBrk="0" fontAlgn="base" hangingPunct="0">
              <a:spcBef>
                <a:spcPct val="0"/>
              </a:spcBef>
              <a:spcAft>
                <a:spcPct val="0"/>
              </a:spcAft>
              <a:defRPr sz="2400">
                <a:solidFill>
                  <a:schemeClr val="tx1"/>
                </a:solidFill>
                <a:latin typeface="GE Inspira Pitch" pitchFamily="34" charset="0"/>
              </a:defRPr>
            </a:lvl9pPr>
          </a:lstStyle>
          <a:p>
            <a:pPr>
              <a:defRPr/>
            </a:pPr>
            <a:r>
              <a:rPr lang="ru-RU" sz="1400" b="1" dirty="0" smtClean="0">
                <a:solidFill>
                  <a:srgbClr val="1E4191"/>
                </a:solidFill>
              </a:rPr>
              <a:t>Управление</a:t>
            </a:r>
            <a:endParaRPr lang="en-US" sz="1400" b="1" dirty="0" smtClean="0">
              <a:solidFill>
                <a:srgbClr val="1E4191"/>
              </a:solidFill>
            </a:endParaRPr>
          </a:p>
          <a:p>
            <a:pPr marL="233363" indent="-180975">
              <a:buFont typeface="Arial" pitchFamily="34" charset="0"/>
              <a:buChar char="•"/>
              <a:defRPr/>
            </a:pPr>
            <a:r>
              <a:rPr lang="ru-RU" sz="1200" dirty="0" smtClean="0">
                <a:solidFill>
                  <a:srgbClr val="1E4191"/>
                </a:solidFill>
              </a:rPr>
              <a:t>Новые датчики </a:t>
            </a:r>
          </a:p>
          <a:p>
            <a:pPr marL="233363" indent="-180975">
              <a:buFont typeface="Arial" pitchFamily="34" charset="0"/>
              <a:buChar char="•"/>
              <a:defRPr/>
            </a:pPr>
            <a:r>
              <a:rPr lang="ru-RU" sz="1200" dirty="0" smtClean="0">
                <a:solidFill>
                  <a:srgbClr val="1E4191"/>
                </a:solidFill>
              </a:rPr>
              <a:t>Улучшенный </a:t>
            </a:r>
          </a:p>
          <a:p>
            <a:pPr marL="233363" indent="-180975">
              <a:buFont typeface="Arial" pitchFamily="34" charset="0"/>
              <a:buChar char="•"/>
              <a:defRPr/>
            </a:pPr>
            <a:r>
              <a:rPr lang="ru-RU" sz="1200" dirty="0" smtClean="0">
                <a:solidFill>
                  <a:srgbClr val="1E4191"/>
                </a:solidFill>
              </a:rPr>
              <a:t>автостарт</a:t>
            </a:r>
          </a:p>
        </p:txBody>
      </p:sp>
      <p:sp>
        <p:nvSpPr>
          <p:cNvPr id="31" name="Freeform 12"/>
          <p:cNvSpPr>
            <a:spLocks/>
          </p:cNvSpPr>
          <p:nvPr/>
        </p:nvSpPr>
        <p:spPr bwMode="auto">
          <a:xfrm>
            <a:off x="417820" y="2022475"/>
            <a:ext cx="999961" cy="2531957"/>
          </a:xfrm>
          <a:custGeom>
            <a:avLst/>
            <a:gdLst>
              <a:gd name="T0" fmla="*/ 0 w 1746"/>
              <a:gd name="T1" fmla="*/ 0 h 1481"/>
              <a:gd name="T2" fmla="*/ 0 w 1746"/>
              <a:gd name="T3" fmla="*/ 622 h 1481"/>
              <a:gd name="T4" fmla="*/ 1746 w 1746"/>
              <a:gd name="T5" fmla="*/ 622 h 1481"/>
              <a:gd name="T6" fmla="*/ 1746 w 1746"/>
              <a:gd name="T7" fmla="*/ 1481 h 1481"/>
            </a:gdLst>
            <a:ahLst/>
            <a:cxnLst>
              <a:cxn ang="0">
                <a:pos x="T0" y="T1"/>
              </a:cxn>
              <a:cxn ang="0">
                <a:pos x="T2" y="T3"/>
              </a:cxn>
              <a:cxn ang="0">
                <a:pos x="T4" y="T5"/>
              </a:cxn>
              <a:cxn ang="0">
                <a:pos x="T6" y="T7"/>
              </a:cxn>
            </a:cxnLst>
            <a:rect l="0" t="0" r="r" b="b"/>
            <a:pathLst>
              <a:path w="1746" h="1481">
                <a:moveTo>
                  <a:pt x="0" y="0"/>
                </a:moveTo>
                <a:lnTo>
                  <a:pt x="0" y="622"/>
                </a:lnTo>
                <a:lnTo>
                  <a:pt x="1746" y="622"/>
                </a:lnTo>
                <a:lnTo>
                  <a:pt x="1746" y="1481"/>
                </a:lnTo>
              </a:path>
            </a:pathLst>
          </a:custGeom>
          <a:noFill/>
          <a:ln w="19050" cap="flat" cmpd="sng">
            <a:solidFill>
              <a:srgbClr val="00B0F0"/>
            </a:solidFill>
            <a:prstDash val="solid"/>
            <a:round/>
            <a:headEnd type="none" w="med" len="med"/>
            <a:tailEnd type="oval" w="med" len="med"/>
          </a:ln>
          <a:effectLst>
            <a:glow rad="50800">
              <a:schemeClr val="bg1">
                <a:alpha val="70000"/>
              </a:schemeClr>
            </a:glow>
          </a:effectLst>
          <a:extLst>
            <a:ext uri="{909E8E84-426E-40DD-AFC4-6F175D3DCCD1}">
              <a14:hiddenFill xmlns:a14="http://schemas.microsoft.com/office/drawing/2010/main">
                <a:solidFill>
                  <a:schemeClr val="accent1"/>
                </a:solidFill>
              </a14:hiddenFill>
            </a:ext>
          </a:extLst>
        </p:spPr>
        <p:txBody>
          <a:bodyPr/>
          <a:lstStyle/>
          <a:p>
            <a:pPr>
              <a:defRPr/>
            </a:pPr>
            <a:endParaRPr lang="en-US" dirty="0">
              <a:solidFill>
                <a:srgbClr val="1E4191"/>
              </a:solidFill>
            </a:endParaRPr>
          </a:p>
        </p:txBody>
      </p:sp>
      <p:sp>
        <p:nvSpPr>
          <p:cNvPr id="33" name="Freeform 21"/>
          <p:cNvSpPr>
            <a:spLocks/>
          </p:cNvSpPr>
          <p:nvPr/>
        </p:nvSpPr>
        <p:spPr bwMode="auto">
          <a:xfrm>
            <a:off x="5301466" y="2219595"/>
            <a:ext cx="1430774" cy="1853433"/>
          </a:xfrm>
          <a:custGeom>
            <a:avLst/>
            <a:gdLst>
              <a:gd name="T0" fmla="*/ 0 w 1098"/>
              <a:gd name="T1" fmla="*/ 2147483647 h 382"/>
              <a:gd name="T2" fmla="*/ 0 w 1098"/>
              <a:gd name="T3" fmla="*/ 2147483647 h 382"/>
              <a:gd name="T4" fmla="*/ 2147483647 w 1098"/>
              <a:gd name="T5" fmla="*/ 2147483647 h 382"/>
              <a:gd name="T6" fmla="*/ 2147483647 w 1098"/>
              <a:gd name="T7" fmla="*/ 0 h 382"/>
              <a:gd name="T8" fmla="*/ 0 60000 65536"/>
              <a:gd name="T9" fmla="*/ 0 60000 65536"/>
              <a:gd name="T10" fmla="*/ 0 60000 65536"/>
              <a:gd name="T11" fmla="*/ 0 60000 65536"/>
              <a:gd name="T12" fmla="*/ 0 w 1098"/>
              <a:gd name="T13" fmla="*/ 0 h 382"/>
              <a:gd name="T14" fmla="*/ 1098 w 1098"/>
              <a:gd name="T15" fmla="*/ 382 h 382"/>
              <a:gd name="connsiteX0" fmla="*/ 0 w 10000"/>
              <a:gd name="connsiteY0" fmla="*/ 31008 h 31008"/>
              <a:gd name="connsiteX1" fmla="*/ 0 w 10000"/>
              <a:gd name="connsiteY1" fmla="*/ 4895 h 31008"/>
              <a:gd name="connsiteX2" fmla="*/ 10000 w 10000"/>
              <a:gd name="connsiteY2" fmla="*/ 4895 h 31008"/>
              <a:gd name="connsiteX3" fmla="*/ 10000 w 10000"/>
              <a:gd name="connsiteY3" fmla="*/ 0 h 31008"/>
            </a:gdLst>
            <a:ahLst/>
            <a:cxnLst>
              <a:cxn ang="0">
                <a:pos x="connsiteX0" y="connsiteY0"/>
              </a:cxn>
              <a:cxn ang="0">
                <a:pos x="connsiteX1" y="connsiteY1"/>
              </a:cxn>
              <a:cxn ang="0">
                <a:pos x="connsiteX2" y="connsiteY2"/>
              </a:cxn>
              <a:cxn ang="0">
                <a:pos x="connsiteX3" y="connsiteY3"/>
              </a:cxn>
            </a:cxnLst>
            <a:rect l="l" t="t" r="r" b="b"/>
            <a:pathLst>
              <a:path w="10000" h="31008">
                <a:moveTo>
                  <a:pt x="0" y="31008"/>
                </a:moveTo>
                <a:lnTo>
                  <a:pt x="0" y="4895"/>
                </a:lnTo>
                <a:lnTo>
                  <a:pt x="10000" y="4895"/>
                </a:lnTo>
                <a:lnTo>
                  <a:pt x="10000" y="0"/>
                </a:lnTo>
              </a:path>
            </a:pathLst>
          </a:custGeom>
          <a:noFill/>
          <a:ln w="19050">
            <a:solidFill>
              <a:srgbClr val="18B5F4"/>
            </a:solidFill>
            <a:round/>
            <a:headEnd type="oval" w="med" len="med"/>
            <a:tailEnd/>
          </a:ln>
          <a:effectLst>
            <a:glow rad="50800">
              <a:schemeClr val="bg1">
                <a:alpha val="70000"/>
              </a:schemeClr>
            </a:glow>
          </a:effectLst>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1E4191"/>
              </a:solidFill>
            </a:endParaRPr>
          </a:p>
        </p:txBody>
      </p:sp>
      <p:sp>
        <p:nvSpPr>
          <p:cNvPr id="34" name="Freeform 12"/>
          <p:cNvSpPr>
            <a:spLocks/>
          </p:cNvSpPr>
          <p:nvPr/>
        </p:nvSpPr>
        <p:spPr bwMode="auto">
          <a:xfrm>
            <a:off x="3635896" y="2780050"/>
            <a:ext cx="845618" cy="1774383"/>
          </a:xfrm>
          <a:custGeom>
            <a:avLst/>
            <a:gdLst>
              <a:gd name="T0" fmla="*/ 0 w 1746"/>
              <a:gd name="T1" fmla="*/ 0 h 1481"/>
              <a:gd name="T2" fmla="*/ 0 w 1746"/>
              <a:gd name="T3" fmla="*/ 622 h 1481"/>
              <a:gd name="T4" fmla="*/ 1746 w 1746"/>
              <a:gd name="T5" fmla="*/ 622 h 1481"/>
              <a:gd name="T6" fmla="*/ 1746 w 1746"/>
              <a:gd name="T7" fmla="*/ 1481 h 1481"/>
            </a:gdLst>
            <a:ahLst/>
            <a:cxnLst>
              <a:cxn ang="0">
                <a:pos x="T0" y="T1"/>
              </a:cxn>
              <a:cxn ang="0">
                <a:pos x="T2" y="T3"/>
              </a:cxn>
              <a:cxn ang="0">
                <a:pos x="T4" y="T5"/>
              </a:cxn>
              <a:cxn ang="0">
                <a:pos x="T6" y="T7"/>
              </a:cxn>
            </a:cxnLst>
            <a:rect l="0" t="0" r="r" b="b"/>
            <a:pathLst>
              <a:path w="1746" h="1481">
                <a:moveTo>
                  <a:pt x="0" y="0"/>
                </a:moveTo>
                <a:lnTo>
                  <a:pt x="0" y="622"/>
                </a:lnTo>
                <a:lnTo>
                  <a:pt x="1746" y="622"/>
                </a:lnTo>
                <a:lnTo>
                  <a:pt x="1746" y="1481"/>
                </a:lnTo>
              </a:path>
            </a:pathLst>
          </a:custGeom>
          <a:noFill/>
          <a:ln w="19050" cap="flat" cmpd="sng">
            <a:solidFill>
              <a:srgbClr val="00B0F0"/>
            </a:solidFill>
            <a:prstDash val="solid"/>
            <a:round/>
            <a:headEnd type="none" w="med" len="med"/>
            <a:tailEnd type="oval" w="med" len="med"/>
          </a:ln>
          <a:effectLst>
            <a:glow rad="50800">
              <a:schemeClr val="bg1">
                <a:alpha val="70000"/>
              </a:schemeClr>
            </a:glow>
          </a:effectLst>
          <a:extLst>
            <a:ext uri="{909E8E84-426E-40DD-AFC4-6F175D3DCCD1}">
              <a14:hiddenFill xmlns:a14="http://schemas.microsoft.com/office/drawing/2010/main">
                <a:solidFill>
                  <a:schemeClr val="accent1"/>
                </a:solidFill>
              </a14:hiddenFill>
            </a:ext>
          </a:extLst>
        </p:spPr>
        <p:txBody>
          <a:bodyPr/>
          <a:lstStyle/>
          <a:p>
            <a:pPr>
              <a:defRPr/>
            </a:pPr>
            <a:endParaRPr lang="en-US" dirty="0">
              <a:solidFill>
                <a:srgbClr val="1E4191"/>
              </a:solidFill>
            </a:endParaRPr>
          </a:p>
        </p:txBody>
      </p:sp>
      <p:sp>
        <p:nvSpPr>
          <p:cNvPr id="36" name="Freeform 21"/>
          <p:cNvSpPr>
            <a:spLocks/>
          </p:cNvSpPr>
          <p:nvPr/>
        </p:nvSpPr>
        <p:spPr bwMode="auto">
          <a:xfrm>
            <a:off x="6869594" y="2213321"/>
            <a:ext cx="1374813" cy="2293493"/>
          </a:xfrm>
          <a:custGeom>
            <a:avLst/>
            <a:gdLst>
              <a:gd name="T0" fmla="*/ 0 w 1098"/>
              <a:gd name="T1" fmla="*/ 2147483647 h 382"/>
              <a:gd name="T2" fmla="*/ 0 w 1098"/>
              <a:gd name="T3" fmla="*/ 2147483647 h 382"/>
              <a:gd name="T4" fmla="*/ 2147483647 w 1098"/>
              <a:gd name="T5" fmla="*/ 2147483647 h 382"/>
              <a:gd name="T6" fmla="*/ 2147483647 w 1098"/>
              <a:gd name="T7" fmla="*/ 0 h 382"/>
              <a:gd name="T8" fmla="*/ 0 60000 65536"/>
              <a:gd name="T9" fmla="*/ 0 60000 65536"/>
              <a:gd name="T10" fmla="*/ 0 60000 65536"/>
              <a:gd name="T11" fmla="*/ 0 60000 65536"/>
              <a:gd name="T12" fmla="*/ 0 w 1098"/>
              <a:gd name="T13" fmla="*/ 0 h 382"/>
              <a:gd name="T14" fmla="*/ 1098 w 1098"/>
              <a:gd name="T15" fmla="*/ 382 h 382"/>
              <a:gd name="connsiteX0" fmla="*/ 0 w 10000"/>
              <a:gd name="connsiteY0" fmla="*/ 31008 h 31008"/>
              <a:gd name="connsiteX1" fmla="*/ 0 w 10000"/>
              <a:gd name="connsiteY1" fmla="*/ 4895 h 31008"/>
              <a:gd name="connsiteX2" fmla="*/ 10000 w 10000"/>
              <a:gd name="connsiteY2" fmla="*/ 4895 h 31008"/>
              <a:gd name="connsiteX3" fmla="*/ 10000 w 10000"/>
              <a:gd name="connsiteY3" fmla="*/ 0 h 31008"/>
            </a:gdLst>
            <a:ahLst/>
            <a:cxnLst>
              <a:cxn ang="0">
                <a:pos x="connsiteX0" y="connsiteY0"/>
              </a:cxn>
              <a:cxn ang="0">
                <a:pos x="connsiteX1" y="connsiteY1"/>
              </a:cxn>
              <a:cxn ang="0">
                <a:pos x="connsiteX2" y="connsiteY2"/>
              </a:cxn>
              <a:cxn ang="0">
                <a:pos x="connsiteX3" y="connsiteY3"/>
              </a:cxn>
            </a:cxnLst>
            <a:rect l="l" t="t" r="r" b="b"/>
            <a:pathLst>
              <a:path w="10000" h="31008">
                <a:moveTo>
                  <a:pt x="0" y="31008"/>
                </a:moveTo>
                <a:lnTo>
                  <a:pt x="0" y="4895"/>
                </a:lnTo>
                <a:lnTo>
                  <a:pt x="10000" y="4895"/>
                </a:lnTo>
                <a:lnTo>
                  <a:pt x="10000" y="0"/>
                </a:lnTo>
              </a:path>
            </a:pathLst>
          </a:custGeom>
          <a:noFill/>
          <a:ln w="19050">
            <a:solidFill>
              <a:srgbClr val="18B5F4"/>
            </a:solidFill>
            <a:round/>
            <a:headEnd type="oval" w="med" len="med"/>
            <a:tailEnd/>
          </a:ln>
          <a:effectLst>
            <a:glow rad="50800">
              <a:schemeClr val="bg1">
                <a:alpha val="70000"/>
              </a:schemeClr>
            </a:glow>
          </a:effectLst>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1E4191"/>
              </a:solidFill>
            </a:endParaRPr>
          </a:p>
        </p:txBody>
      </p:sp>
      <p:sp>
        <p:nvSpPr>
          <p:cNvPr id="17" name="Freeform 21"/>
          <p:cNvSpPr>
            <a:spLocks/>
          </p:cNvSpPr>
          <p:nvPr/>
        </p:nvSpPr>
        <p:spPr bwMode="auto">
          <a:xfrm>
            <a:off x="4716015" y="2492895"/>
            <a:ext cx="504057" cy="2016731"/>
          </a:xfrm>
          <a:custGeom>
            <a:avLst/>
            <a:gdLst>
              <a:gd name="T0" fmla="*/ 0 w 1098"/>
              <a:gd name="T1" fmla="*/ 2147483647 h 382"/>
              <a:gd name="T2" fmla="*/ 0 w 1098"/>
              <a:gd name="T3" fmla="*/ 2147483647 h 382"/>
              <a:gd name="T4" fmla="*/ 2147483647 w 1098"/>
              <a:gd name="T5" fmla="*/ 2147483647 h 382"/>
              <a:gd name="T6" fmla="*/ 2147483647 w 1098"/>
              <a:gd name="T7" fmla="*/ 0 h 382"/>
              <a:gd name="T8" fmla="*/ 0 60000 65536"/>
              <a:gd name="T9" fmla="*/ 0 60000 65536"/>
              <a:gd name="T10" fmla="*/ 0 60000 65536"/>
              <a:gd name="T11" fmla="*/ 0 60000 65536"/>
              <a:gd name="T12" fmla="*/ 0 w 1098"/>
              <a:gd name="T13" fmla="*/ 0 h 382"/>
              <a:gd name="T14" fmla="*/ 1098 w 1098"/>
              <a:gd name="T15" fmla="*/ 382 h 382"/>
              <a:gd name="connsiteX0" fmla="*/ 0 w 10000"/>
              <a:gd name="connsiteY0" fmla="*/ 31008 h 31008"/>
              <a:gd name="connsiteX1" fmla="*/ 0 w 10000"/>
              <a:gd name="connsiteY1" fmla="*/ 4895 h 31008"/>
              <a:gd name="connsiteX2" fmla="*/ 10000 w 10000"/>
              <a:gd name="connsiteY2" fmla="*/ 4895 h 31008"/>
              <a:gd name="connsiteX3" fmla="*/ 10000 w 10000"/>
              <a:gd name="connsiteY3" fmla="*/ 0 h 31008"/>
            </a:gdLst>
            <a:ahLst/>
            <a:cxnLst>
              <a:cxn ang="0">
                <a:pos x="connsiteX0" y="connsiteY0"/>
              </a:cxn>
              <a:cxn ang="0">
                <a:pos x="connsiteX1" y="connsiteY1"/>
              </a:cxn>
              <a:cxn ang="0">
                <a:pos x="connsiteX2" y="connsiteY2"/>
              </a:cxn>
              <a:cxn ang="0">
                <a:pos x="connsiteX3" y="connsiteY3"/>
              </a:cxn>
            </a:cxnLst>
            <a:rect l="l" t="t" r="r" b="b"/>
            <a:pathLst>
              <a:path w="10000" h="31008">
                <a:moveTo>
                  <a:pt x="0" y="31008"/>
                </a:moveTo>
                <a:lnTo>
                  <a:pt x="0" y="4895"/>
                </a:lnTo>
                <a:lnTo>
                  <a:pt x="10000" y="4895"/>
                </a:lnTo>
                <a:lnTo>
                  <a:pt x="10000" y="0"/>
                </a:lnTo>
              </a:path>
            </a:pathLst>
          </a:custGeom>
          <a:noFill/>
          <a:ln w="19050">
            <a:solidFill>
              <a:srgbClr val="18B5F4"/>
            </a:solidFill>
            <a:round/>
            <a:headEnd type="oval" w="med" len="med"/>
            <a:tailEnd/>
          </a:ln>
          <a:effectLst>
            <a:glow rad="50800">
              <a:schemeClr val="bg1">
                <a:alpha val="70000"/>
              </a:schemeClr>
            </a:glow>
          </a:effectLst>
          <a:extLst>
            <a:ext uri="{909E8E84-426E-40DD-AFC4-6F175D3DCCD1}">
              <a14:hiddenFill xmlns:a14="http://schemas.microsoft.com/office/drawing/2010/main">
                <a:solidFill>
                  <a:srgbClr val="FFFFFF"/>
                </a:solidFill>
              </a14:hiddenFill>
            </a:ext>
          </a:extLst>
        </p:spPr>
        <p:txBody>
          <a:bodyPr/>
          <a:lstStyle/>
          <a:p>
            <a:pPr>
              <a:defRPr/>
            </a:pPr>
            <a:endParaRPr lang="en-US" dirty="0">
              <a:solidFill>
                <a:srgbClr val="1E4191"/>
              </a:solidFill>
            </a:endParaRPr>
          </a:p>
        </p:txBody>
      </p:sp>
    </p:spTree>
    <p:extLst>
      <p:ext uri="{BB962C8B-B14F-4D97-AF65-F5344CB8AC3E}">
        <p14:creationId xmlns:p14="http://schemas.microsoft.com/office/powerpoint/2010/main" val="132158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8"/>
          <p:cNvSpPr>
            <a:spLocks/>
          </p:cNvSpPr>
          <p:nvPr/>
        </p:nvSpPr>
        <p:spPr bwMode="auto">
          <a:xfrm>
            <a:off x="3095625" y="3502025"/>
            <a:ext cx="915988" cy="1106488"/>
          </a:xfrm>
          <a:custGeom>
            <a:avLst/>
            <a:gdLst/>
            <a:ahLst/>
            <a:cxnLst>
              <a:cxn ang="0">
                <a:pos x="170" y="374"/>
              </a:cxn>
              <a:cxn ang="0">
                <a:pos x="158" y="362"/>
              </a:cxn>
              <a:cxn ang="0">
                <a:pos x="145" y="351"/>
              </a:cxn>
              <a:cxn ang="0">
                <a:pos x="141" y="345"/>
              </a:cxn>
              <a:cxn ang="0">
                <a:pos x="164" y="321"/>
              </a:cxn>
              <a:cxn ang="0">
                <a:pos x="159" y="302"/>
              </a:cxn>
              <a:cxn ang="0">
                <a:pos x="155" y="287"/>
              </a:cxn>
              <a:cxn ang="0">
                <a:pos x="144" y="269"/>
              </a:cxn>
              <a:cxn ang="0">
                <a:pos x="135" y="260"/>
              </a:cxn>
              <a:cxn ang="0">
                <a:pos x="133" y="244"/>
              </a:cxn>
              <a:cxn ang="0">
                <a:pos x="133" y="221"/>
              </a:cxn>
              <a:cxn ang="0">
                <a:pos x="118" y="210"/>
              </a:cxn>
              <a:cxn ang="0">
                <a:pos x="101" y="181"/>
              </a:cxn>
              <a:cxn ang="0">
                <a:pos x="80" y="169"/>
              </a:cxn>
              <a:cxn ang="0">
                <a:pos x="58" y="152"/>
              </a:cxn>
              <a:cxn ang="0">
                <a:pos x="34" y="158"/>
              </a:cxn>
              <a:cxn ang="0">
                <a:pos x="20" y="146"/>
              </a:cxn>
              <a:cxn ang="0">
                <a:pos x="9" y="117"/>
              </a:cxn>
              <a:cxn ang="0">
                <a:pos x="31" y="92"/>
              </a:cxn>
              <a:cxn ang="0">
                <a:pos x="41" y="69"/>
              </a:cxn>
              <a:cxn ang="0">
                <a:pos x="37" y="48"/>
              </a:cxn>
              <a:cxn ang="0">
                <a:pos x="45" y="46"/>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2" y="37"/>
              </a:cxn>
              <a:cxn ang="0">
                <a:pos x="145" y="34"/>
              </a:cxn>
              <a:cxn ang="0">
                <a:pos x="152" y="30"/>
              </a:cxn>
              <a:cxn ang="0">
                <a:pos x="161" y="30"/>
              </a:cxn>
              <a:cxn ang="0">
                <a:pos x="170" y="30"/>
              </a:cxn>
              <a:cxn ang="0">
                <a:pos x="179" y="20"/>
              </a:cxn>
              <a:cxn ang="0">
                <a:pos x="185" y="10"/>
              </a:cxn>
              <a:cxn ang="0">
                <a:pos x="188" y="16"/>
              </a:cxn>
              <a:cxn ang="0">
                <a:pos x="190" y="28"/>
              </a:cxn>
              <a:cxn ang="0">
                <a:pos x="193" y="33"/>
              </a:cxn>
              <a:cxn ang="0">
                <a:pos x="197" y="43"/>
              </a:cxn>
              <a:cxn ang="0">
                <a:pos x="185" y="59"/>
              </a:cxn>
              <a:cxn ang="0">
                <a:pos x="191" y="63"/>
              </a:cxn>
              <a:cxn ang="0">
                <a:pos x="207" y="54"/>
              </a:cxn>
              <a:cxn ang="0">
                <a:pos x="217" y="59"/>
              </a:cxn>
              <a:cxn ang="0">
                <a:pos x="236" y="66"/>
              </a:cxn>
              <a:cxn ang="0">
                <a:pos x="240" y="82"/>
              </a:cxn>
              <a:cxn ang="0">
                <a:pos x="271" y="79"/>
              </a:cxn>
              <a:cxn ang="0">
                <a:pos x="298" y="99"/>
              </a:cxn>
              <a:cxn ang="0">
                <a:pos x="318" y="122"/>
              </a:cxn>
              <a:cxn ang="0">
                <a:pos x="297" y="166"/>
              </a:cxn>
              <a:cxn ang="0">
                <a:pos x="285" y="195"/>
              </a:cxn>
              <a:cxn ang="0">
                <a:pos x="282" y="229"/>
              </a:cxn>
              <a:cxn ang="0">
                <a:pos x="269" y="264"/>
              </a:cxn>
              <a:cxn ang="0">
                <a:pos x="251" y="278"/>
              </a:cxn>
              <a:cxn ang="0">
                <a:pos x="223" y="290"/>
              </a:cxn>
              <a:cxn ang="0">
                <a:pos x="208" y="332"/>
              </a:cxn>
              <a:cxn ang="0">
                <a:pos x="187" y="365"/>
              </a:cxn>
              <a:cxn ang="0">
                <a:pos x="168" y="387"/>
              </a:cxn>
            </a:cxnLst>
            <a:rect l="0" t="0" r="r" b="b"/>
            <a:pathLst>
              <a:path w="320" h="387">
                <a:moveTo>
                  <a:pt x="168" y="387"/>
                </a:moveTo>
                <a:cubicBezTo>
                  <a:pt x="167" y="379"/>
                  <a:pt x="175" y="381"/>
                  <a:pt x="170" y="374"/>
                </a:cubicBezTo>
                <a:cubicBezTo>
                  <a:pt x="167" y="370"/>
                  <a:pt x="168" y="370"/>
                  <a:pt x="164" y="368"/>
                </a:cubicBezTo>
                <a:cubicBezTo>
                  <a:pt x="161" y="365"/>
                  <a:pt x="162" y="365"/>
                  <a:pt x="158" y="362"/>
                </a:cubicBezTo>
                <a:cubicBezTo>
                  <a:pt x="153" y="361"/>
                  <a:pt x="155" y="356"/>
                  <a:pt x="152" y="359"/>
                </a:cubicBezTo>
                <a:cubicBezTo>
                  <a:pt x="147" y="361"/>
                  <a:pt x="150" y="356"/>
                  <a:pt x="145" y="351"/>
                </a:cubicBezTo>
                <a:cubicBezTo>
                  <a:pt x="139" y="347"/>
                  <a:pt x="139" y="354"/>
                  <a:pt x="136" y="350"/>
                </a:cubicBezTo>
                <a:cubicBezTo>
                  <a:pt x="138" y="348"/>
                  <a:pt x="138" y="347"/>
                  <a:pt x="141" y="345"/>
                </a:cubicBezTo>
                <a:cubicBezTo>
                  <a:pt x="142" y="345"/>
                  <a:pt x="142" y="342"/>
                  <a:pt x="149" y="335"/>
                </a:cubicBezTo>
                <a:cubicBezTo>
                  <a:pt x="153" y="327"/>
                  <a:pt x="159" y="324"/>
                  <a:pt x="164" y="321"/>
                </a:cubicBezTo>
                <a:cubicBezTo>
                  <a:pt x="168" y="318"/>
                  <a:pt x="168" y="312"/>
                  <a:pt x="167" y="305"/>
                </a:cubicBezTo>
                <a:cubicBezTo>
                  <a:pt x="164" y="298"/>
                  <a:pt x="162" y="304"/>
                  <a:pt x="159" y="302"/>
                </a:cubicBezTo>
                <a:cubicBezTo>
                  <a:pt x="162" y="301"/>
                  <a:pt x="164" y="289"/>
                  <a:pt x="161" y="286"/>
                </a:cubicBezTo>
                <a:cubicBezTo>
                  <a:pt x="159" y="284"/>
                  <a:pt x="158" y="287"/>
                  <a:pt x="155" y="287"/>
                </a:cubicBezTo>
                <a:cubicBezTo>
                  <a:pt x="152" y="287"/>
                  <a:pt x="155" y="284"/>
                  <a:pt x="152" y="272"/>
                </a:cubicBezTo>
                <a:cubicBezTo>
                  <a:pt x="150" y="269"/>
                  <a:pt x="145" y="267"/>
                  <a:pt x="144" y="269"/>
                </a:cubicBezTo>
                <a:cubicBezTo>
                  <a:pt x="144" y="270"/>
                  <a:pt x="133" y="269"/>
                  <a:pt x="133" y="267"/>
                </a:cubicBezTo>
                <a:cubicBezTo>
                  <a:pt x="135" y="264"/>
                  <a:pt x="133" y="264"/>
                  <a:pt x="135" y="260"/>
                </a:cubicBezTo>
                <a:cubicBezTo>
                  <a:pt x="136" y="256"/>
                  <a:pt x="132" y="252"/>
                  <a:pt x="132" y="249"/>
                </a:cubicBezTo>
                <a:cubicBezTo>
                  <a:pt x="135" y="247"/>
                  <a:pt x="135" y="247"/>
                  <a:pt x="133" y="244"/>
                </a:cubicBezTo>
                <a:cubicBezTo>
                  <a:pt x="133" y="243"/>
                  <a:pt x="136" y="240"/>
                  <a:pt x="135" y="237"/>
                </a:cubicBezTo>
                <a:cubicBezTo>
                  <a:pt x="135" y="235"/>
                  <a:pt x="141" y="224"/>
                  <a:pt x="133" y="221"/>
                </a:cubicBezTo>
                <a:cubicBezTo>
                  <a:pt x="129" y="220"/>
                  <a:pt x="129" y="215"/>
                  <a:pt x="130" y="212"/>
                </a:cubicBezTo>
                <a:cubicBezTo>
                  <a:pt x="132" y="209"/>
                  <a:pt x="122" y="210"/>
                  <a:pt x="118" y="210"/>
                </a:cubicBezTo>
                <a:cubicBezTo>
                  <a:pt x="113" y="209"/>
                  <a:pt x="116" y="189"/>
                  <a:pt x="112" y="184"/>
                </a:cubicBezTo>
                <a:cubicBezTo>
                  <a:pt x="107" y="180"/>
                  <a:pt x="106" y="186"/>
                  <a:pt x="101" y="181"/>
                </a:cubicBezTo>
                <a:cubicBezTo>
                  <a:pt x="98" y="178"/>
                  <a:pt x="100" y="181"/>
                  <a:pt x="95" y="177"/>
                </a:cubicBezTo>
                <a:cubicBezTo>
                  <a:pt x="89" y="172"/>
                  <a:pt x="86" y="175"/>
                  <a:pt x="80" y="169"/>
                </a:cubicBezTo>
                <a:cubicBezTo>
                  <a:pt x="74" y="163"/>
                  <a:pt x="74" y="157"/>
                  <a:pt x="75" y="149"/>
                </a:cubicBezTo>
                <a:cubicBezTo>
                  <a:pt x="78" y="143"/>
                  <a:pt x="66" y="146"/>
                  <a:pt x="58" y="152"/>
                </a:cubicBezTo>
                <a:cubicBezTo>
                  <a:pt x="49" y="160"/>
                  <a:pt x="51" y="161"/>
                  <a:pt x="41" y="158"/>
                </a:cubicBezTo>
                <a:cubicBezTo>
                  <a:pt x="37" y="157"/>
                  <a:pt x="37" y="160"/>
                  <a:pt x="34" y="158"/>
                </a:cubicBezTo>
                <a:cubicBezTo>
                  <a:pt x="31" y="158"/>
                  <a:pt x="34" y="141"/>
                  <a:pt x="31" y="146"/>
                </a:cubicBezTo>
                <a:cubicBezTo>
                  <a:pt x="29" y="149"/>
                  <a:pt x="18" y="154"/>
                  <a:pt x="20" y="146"/>
                </a:cubicBezTo>
                <a:cubicBezTo>
                  <a:pt x="20" y="140"/>
                  <a:pt x="11" y="146"/>
                  <a:pt x="12" y="141"/>
                </a:cubicBezTo>
                <a:cubicBezTo>
                  <a:pt x="14" y="137"/>
                  <a:pt x="0" y="125"/>
                  <a:pt x="9" y="117"/>
                </a:cubicBezTo>
                <a:cubicBezTo>
                  <a:pt x="15" y="114"/>
                  <a:pt x="12" y="106"/>
                  <a:pt x="17" y="100"/>
                </a:cubicBezTo>
                <a:cubicBezTo>
                  <a:pt x="23" y="95"/>
                  <a:pt x="25" y="97"/>
                  <a:pt x="31" y="92"/>
                </a:cubicBezTo>
                <a:cubicBezTo>
                  <a:pt x="37" y="89"/>
                  <a:pt x="34" y="95"/>
                  <a:pt x="38" y="92"/>
                </a:cubicBezTo>
                <a:cubicBezTo>
                  <a:pt x="38" y="91"/>
                  <a:pt x="40" y="76"/>
                  <a:pt x="41" y="69"/>
                </a:cubicBezTo>
                <a:cubicBezTo>
                  <a:pt x="43" y="62"/>
                  <a:pt x="40" y="62"/>
                  <a:pt x="41" y="59"/>
                </a:cubicBezTo>
                <a:cubicBezTo>
                  <a:pt x="41" y="56"/>
                  <a:pt x="38" y="60"/>
                  <a:pt x="37" y="48"/>
                </a:cubicBezTo>
                <a:cubicBezTo>
                  <a:pt x="37" y="45"/>
                  <a:pt x="40" y="46"/>
                  <a:pt x="41" y="45"/>
                </a:cubicBezTo>
                <a:cubicBezTo>
                  <a:pt x="41" y="45"/>
                  <a:pt x="43" y="46"/>
                  <a:pt x="45" y="46"/>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7"/>
                  <a:pt x="57" y="31"/>
                  <a:pt x="58" y="31"/>
                </a:cubicBezTo>
                <a:cubicBezTo>
                  <a:pt x="63" y="37"/>
                  <a:pt x="58" y="42"/>
                  <a:pt x="63" y="40"/>
                </a:cubicBezTo>
                <a:cubicBezTo>
                  <a:pt x="66" y="46"/>
                  <a:pt x="69" y="43"/>
                  <a:pt x="72" y="45"/>
                </a:cubicBezTo>
                <a:cubicBezTo>
                  <a:pt x="77" y="46"/>
                  <a:pt x="75" y="40"/>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100" y="20"/>
                  <a:pt x="93" y="11"/>
                  <a:pt x="98" y="13"/>
                </a:cubicBezTo>
                <a:cubicBezTo>
                  <a:pt x="103" y="13"/>
                  <a:pt x="113" y="8"/>
                  <a:pt x="112" y="2"/>
                </a:cubicBezTo>
                <a:cubicBezTo>
                  <a:pt x="112" y="2"/>
                  <a:pt x="113" y="2"/>
                  <a:pt x="115" y="2"/>
                </a:cubicBezTo>
                <a:cubicBezTo>
                  <a:pt x="116" y="0"/>
                  <a:pt x="118" y="4"/>
                  <a:pt x="116" y="7"/>
                </a:cubicBezTo>
                <a:cubicBezTo>
                  <a:pt x="115" y="11"/>
                  <a:pt x="122" y="10"/>
                  <a:pt x="119" y="16"/>
                </a:cubicBezTo>
                <a:cubicBezTo>
                  <a:pt x="119" y="19"/>
                  <a:pt x="119" y="19"/>
                  <a:pt x="118" y="25"/>
                </a:cubicBezTo>
                <a:cubicBezTo>
                  <a:pt x="116" y="31"/>
                  <a:pt x="119" y="28"/>
                  <a:pt x="119" y="33"/>
                </a:cubicBezTo>
                <a:cubicBezTo>
                  <a:pt x="119" y="37"/>
                  <a:pt x="126" y="42"/>
                  <a:pt x="127" y="40"/>
                </a:cubicBezTo>
                <a:cubicBezTo>
                  <a:pt x="130" y="39"/>
                  <a:pt x="129" y="37"/>
                  <a:pt x="132" y="37"/>
                </a:cubicBezTo>
                <a:cubicBezTo>
                  <a:pt x="135" y="39"/>
                  <a:pt x="136" y="34"/>
                  <a:pt x="139" y="33"/>
                </a:cubicBezTo>
                <a:cubicBezTo>
                  <a:pt x="142" y="33"/>
                  <a:pt x="141" y="34"/>
                  <a:pt x="145" y="34"/>
                </a:cubicBezTo>
                <a:cubicBezTo>
                  <a:pt x="147" y="33"/>
                  <a:pt x="152" y="37"/>
                  <a:pt x="150" y="33"/>
                </a:cubicBezTo>
                <a:cubicBezTo>
                  <a:pt x="149" y="30"/>
                  <a:pt x="149" y="28"/>
                  <a:pt x="152" y="30"/>
                </a:cubicBezTo>
                <a:cubicBezTo>
                  <a:pt x="153" y="31"/>
                  <a:pt x="158" y="25"/>
                  <a:pt x="158" y="28"/>
                </a:cubicBezTo>
                <a:cubicBezTo>
                  <a:pt x="158" y="30"/>
                  <a:pt x="159" y="28"/>
                  <a:pt x="161" y="30"/>
                </a:cubicBezTo>
                <a:cubicBezTo>
                  <a:pt x="162" y="33"/>
                  <a:pt x="164" y="33"/>
                  <a:pt x="165" y="31"/>
                </a:cubicBezTo>
                <a:cubicBezTo>
                  <a:pt x="167" y="28"/>
                  <a:pt x="167" y="33"/>
                  <a:pt x="170" y="30"/>
                </a:cubicBezTo>
                <a:cubicBezTo>
                  <a:pt x="171" y="28"/>
                  <a:pt x="170" y="31"/>
                  <a:pt x="173" y="31"/>
                </a:cubicBezTo>
                <a:cubicBezTo>
                  <a:pt x="176" y="31"/>
                  <a:pt x="178" y="23"/>
                  <a:pt x="179" y="20"/>
                </a:cubicBezTo>
                <a:cubicBezTo>
                  <a:pt x="182" y="16"/>
                  <a:pt x="182" y="16"/>
                  <a:pt x="184" y="14"/>
                </a:cubicBezTo>
                <a:cubicBezTo>
                  <a:pt x="185" y="11"/>
                  <a:pt x="184" y="11"/>
                  <a:pt x="185" y="10"/>
                </a:cubicBezTo>
                <a:cubicBezTo>
                  <a:pt x="185" y="10"/>
                  <a:pt x="187" y="13"/>
                  <a:pt x="187" y="14"/>
                </a:cubicBezTo>
                <a:cubicBezTo>
                  <a:pt x="188" y="16"/>
                  <a:pt x="188" y="14"/>
                  <a:pt x="188" y="16"/>
                </a:cubicBezTo>
                <a:cubicBezTo>
                  <a:pt x="188" y="19"/>
                  <a:pt x="188" y="23"/>
                  <a:pt x="190" y="25"/>
                </a:cubicBezTo>
                <a:cubicBezTo>
                  <a:pt x="190" y="25"/>
                  <a:pt x="190" y="27"/>
                  <a:pt x="190" y="28"/>
                </a:cubicBezTo>
                <a:cubicBezTo>
                  <a:pt x="190" y="30"/>
                  <a:pt x="191" y="30"/>
                  <a:pt x="191" y="31"/>
                </a:cubicBezTo>
                <a:cubicBezTo>
                  <a:pt x="191" y="33"/>
                  <a:pt x="191" y="31"/>
                  <a:pt x="193" y="33"/>
                </a:cubicBezTo>
                <a:cubicBezTo>
                  <a:pt x="193" y="34"/>
                  <a:pt x="193" y="36"/>
                  <a:pt x="194" y="36"/>
                </a:cubicBezTo>
                <a:cubicBezTo>
                  <a:pt x="197" y="34"/>
                  <a:pt x="199" y="42"/>
                  <a:pt x="197" y="43"/>
                </a:cubicBezTo>
                <a:cubicBezTo>
                  <a:pt x="193" y="43"/>
                  <a:pt x="193" y="51"/>
                  <a:pt x="188" y="53"/>
                </a:cubicBezTo>
                <a:cubicBezTo>
                  <a:pt x="184" y="54"/>
                  <a:pt x="187" y="56"/>
                  <a:pt x="185" y="59"/>
                </a:cubicBezTo>
                <a:cubicBezTo>
                  <a:pt x="182" y="62"/>
                  <a:pt x="190" y="56"/>
                  <a:pt x="188" y="62"/>
                </a:cubicBezTo>
                <a:cubicBezTo>
                  <a:pt x="185" y="66"/>
                  <a:pt x="190" y="59"/>
                  <a:pt x="191" y="63"/>
                </a:cubicBezTo>
                <a:cubicBezTo>
                  <a:pt x="191" y="68"/>
                  <a:pt x="188" y="53"/>
                  <a:pt x="196" y="54"/>
                </a:cubicBezTo>
                <a:cubicBezTo>
                  <a:pt x="204" y="56"/>
                  <a:pt x="201" y="53"/>
                  <a:pt x="207" y="54"/>
                </a:cubicBezTo>
                <a:cubicBezTo>
                  <a:pt x="214" y="57"/>
                  <a:pt x="205" y="62"/>
                  <a:pt x="207" y="66"/>
                </a:cubicBezTo>
                <a:cubicBezTo>
                  <a:pt x="208" y="69"/>
                  <a:pt x="210" y="59"/>
                  <a:pt x="217" y="59"/>
                </a:cubicBezTo>
                <a:cubicBezTo>
                  <a:pt x="223" y="59"/>
                  <a:pt x="223" y="62"/>
                  <a:pt x="227" y="62"/>
                </a:cubicBezTo>
                <a:cubicBezTo>
                  <a:pt x="230" y="62"/>
                  <a:pt x="230" y="65"/>
                  <a:pt x="236" y="66"/>
                </a:cubicBezTo>
                <a:cubicBezTo>
                  <a:pt x="242" y="68"/>
                  <a:pt x="239" y="69"/>
                  <a:pt x="242" y="73"/>
                </a:cubicBezTo>
                <a:cubicBezTo>
                  <a:pt x="243" y="74"/>
                  <a:pt x="239" y="80"/>
                  <a:pt x="240" y="82"/>
                </a:cubicBezTo>
                <a:cubicBezTo>
                  <a:pt x="242" y="83"/>
                  <a:pt x="246" y="74"/>
                  <a:pt x="251" y="76"/>
                </a:cubicBezTo>
                <a:cubicBezTo>
                  <a:pt x="256" y="77"/>
                  <a:pt x="262" y="80"/>
                  <a:pt x="271" y="79"/>
                </a:cubicBezTo>
                <a:cubicBezTo>
                  <a:pt x="279" y="77"/>
                  <a:pt x="282" y="82"/>
                  <a:pt x="288" y="86"/>
                </a:cubicBezTo>
                <a:cubicBezTo>
                  <a:pt x="294" y="92"/>
                  <a:pt x="289" y="92"/>
                  <a:pt x="298" y="99"/>
                </a:cubicBezTo>
                <a:cubicBezTo>
                  <a:pt x="308" y="105"/>
                  <a:pt x="308" y="99"/>
                  <a:pt x="312" y="103"/>
                </a:cubicBezTo>
                <a:cubicBezTo>
                  <a:pt x="317" y="106"/>
                  <a:pt x="317" y="112"/>
                  <a:pt x="318" y="122"/>
                </a:cubicBezTo>
                <a:cubicBezTo>
                  <a:pt x="320" y="131"/>
                  <a:pt x="317" y="135"/>
                  <a:pt x="309" y="146"/>
                </a:cubicBezTo>
                <a:cubicBezTo>
                  <a:pt x="303" y="158"/>
                  <a:pt x="301" y="154"/>
                  <a:pt x="297" y="166"/>
                </a:cubicBezTo>
                <a:cubicBezTo>
                  <a:pt x="292" y="177"/>
                  <a:pt x="291" y="181"/>
                  <a:pt x="288" y="175"/>
                </a:cubicBezTo>
                <a:cubicBezTo>
                  <a:pt x="285" y="169"/>
                  <a:pt x="285" y="189"/>
                  <a:pt x="285" y="195"/>
                </a:cubicBezTo>
                <a:cubicBezTo>
                  <a:pt x="283" y="201"/>
                  <a:pt x="288" y="203"/>
                  <a:pt x="285" y="210"/>
                </a:cubicBezTo>
                <a:cubicBezTo>
                  <a:pt x="282" y="218"/>
                  <a:pt x="285" y="226"/>
                  <a:pt x="282" y="229"/>
                </a:cubicBezTo>
                <a:cubicBezTo>
                  <a:pt x="277" y="230"/>
                  <a:pt x="282" y="237"/>
                  <a:pt x="277" y="246"/>
                </a:cubicBezTo>
                <a:cubicBezTo>
                  <a:pt x="272" y="255"/>
                  <a:pt x="266" y="258"/>
                  <a:pt x="269" y="264"/>
                </a:cubicBezTo>
                <a:cubicBezTo>
                  <a:pt x="271" y="269"/>
                  <a:pt x="260" y="272"/>
                  <a:pt x="262" y="275"/>
                </a:cubicBezTo>
                <a:cubicBezTo>
                  <a:pt x="263" y="278"/>
                  <a:pt x="257" y="276"/>
                  <a:pt x="251" y="278"/>
                </a:cubicBezTo>
                <a:cubicBezTo>
                  <a:pt x="243" y="279"/>
                  <a:pt x="248" y="276"/>
                  <a:pt x="242" y="278"/>
                </a:cubicBezTo>
                <a:cubicBezTo>
                  <a:pt x="237" y="279"/>
                  <a:pt x="239" y="284"/>
                  <a:pt x="223" y="290"/>
                </a:cubicBezTo>
                <a:cubicBezTo>
                  <a:pt x="219" y="292"/>
                  <a:pt x="210" y="299"/>
                  <a:pt x="210" y="307"/>
                </a:cubicBezTo>
                <a:cubicBezTo>
                  <a:pt x="208" y="316"/>
                  <a:pt x="211" y="324"/>
                  <a:pt x="208" y="332"/>
                </a:cubicBezTo>
                <a:cubicBezTo>
                  <a:pt x="204" y="338"/>
                  <a:pt x="204" y="333"/>
                  <a:pt x="199" y="344"/>
                </a:cubicBezTo>
                <a:cubicBezTo>
                  <a:pt x="194" y="353"/>
                  <a:pt x="193" y="361"/>
                  <a:pt x="187" y="365"/>
                </a:cubicBezTo>
                <a:cubicBezTo>
                  <a:pt x="179" y="371"/>
                  <a:pt x="179" y="371"/>
                  <a:pt x="176" y="379"/>
                </a:cubicBezTo>
                <a:cubicBezTo>
                  <a:pt x="176" y="384"/>
                  <a:pt x="171" y="382"/>
                  <a:pt x="168" y="387"/>
                </a:cubicBezTo>
              </a:path>
            </a:pathLst>
          </a:custGeom>
          <a:solidFill>
            <a:srgbClr val="FF2F2F"/>
          </a:solidFill>
          <a:ln w="3175" cmpd="sng">
            <a:solidFill>
              <a:schemeClr val="tx1">
                <a:lumMod val="20000"/>
                <a:lumOff val="80000"/>
              </a:schemeClr>
            </a:solidFill>
            <a:round/>
            <a:headEnd/>
            <a:tailEnd/>
          </a:ln>
        </p:spPr>
        <p:txBody>
          <a:bodyPr/>
          <a:lstStyle/>
          <a:p>
            <a:pPr eaLnBrk="1" hangingPunct="1">
              <a:defRPr/>
            </a:pPr>
            <a:endParaRPr lang="en-US" sz="1800" dirty="0">
              <a:solidFill>
                <a:srgbClr val="1E4191"/>
              </a:solidFill>
              <a:latin typeface="GE Inspira Pitch"/>
              <a:cs typeface="Arial" charset="0"/>
            </a:endParaRPr>
          </a:p>
        </p:txBody>
      </p:sp>
      <p:sp>
        <p:nvSpPr>
          <p:cNvPr id="17411" name="Rectangle 2"/>
          <p:cNvSpPr>
            <a:spLocks noChangeArrowheads="1"/>
          </p:cNvSpPr>
          <p:nvPr/>
        </p:nvSpPr>
        <p:spPr bwMode="auto">
          <a:xfrm>
            <a:off x="827088" y="6267450"/>
            <a:ext cx="1096962" cy="161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endParaRPr lang="en-US" altLang="en-US" sz="2800">
              <a:solidFill>
                <a:srgbClr val="1E4191"/>
              </a:solidFill>
            </a:endParaRPr>
          </a:p>
        </p:txBody>
      </p:sp>
      <p:sp>
        <p:nvSpPr>
          <p:cNvPr id="17412" name="TextBox 399"/>
          <p:cNvSpPr txBox="1">
            <a:spLocks noChangeArrowheads="1"/>
          </p:cNvSpPr>
          <p:nvPr/>
        </p:nvSpPr>
        <p:spPr bwMode="auto">
          <a:xfrm>
            <a:off x="627063" y="4219575"/>
            <a:ext cx="1189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200">
                <a:solidFill>
                  <a:srgbClr val="12285C"/>
                </a:solidFill>
              </a:rPr>
              <a:t>2 x Otter DC3 =</a:t>
            </a:r>
          </a:p>
        </p:txBody>
      </p:sp>
      <p:sp>
        <p:nvSpPr>
          <p:cNvPr id="181" name="Freeform 180"/>
          <p:cNvSpPr>
            <a:spLocks/>
          </p:cNvSpPr>
          <p:nvPr/>
        </p:nvSpPr>
        <p:spPr bwMode="auto">
          <a:xfrm>
            <a:off x="3109913" y="2463800"/>
            <a:ext cx="50800" cy="23813"/>
          </a:xfrm>
          <a:custGeom>
            <a:avLst/>
            <a:gdLst/>
            <a:ahLst/>
            <a:cxnLst>
              <a:cxn ang="0">
                <a:pos x="1" y="7"/>
              </a:cxn>
              <a:cxn ang="0">
                <a:pos x="1" y="5"/>
              </a:cxn>
              <a:cxn ang="0">
                <a:pos x="4" y="3"/>
              </a:cxn>
              <a:cxn ang="0">
                <a:pos x="7" y="3"/>
              </a:cxn>
              <a:cxn ang="0">
                <a:pos x="12" y="2"/>
              </a:cxn>
              <a:cxn ang="0">
                <a:pos x="13" y="2"/>
              </a:cxn>
              <a:cxn ang="0">
                <a:pos x="13" y="3"/>
              </a:cxn>
              <a:cxn ang="0">
                <a:pos x="17" y="2"/>
              </a:cxn>
              <a:cxn ang="0">
                <a:pos x="17" y="2"/>
              </a:cxn>
              <a:cxn ang="0">
                <a:pos x="10" y="5"/>
              </a:cxn>
              <a:cxn ang="0">
                <a:pos x="7" y="7"/>
              </a:cxn>
              <a:cxn ang="0">
                <a:pos x="4" y="7"/>
              </a:cxn>
              <a:cxn ang="0">
                <a:pos x="1" y="8"/>
              </a:cxn>
              <a:cxn ang="0">
                <a:pos x="1" y="7"/>
              </a:cxn>
            </a:cxnLst>
            <a:rect l="0" t="0" r="r" b="b"/>
            <a:pathLst>
              <a:path w="18" h="8">
                <a:moveTo>
                  <a:pt x="1" y="7"/>
                </a:moveTo>
                <a:cubicBezTo>
                  <a:pt x="0" y="7"/>
                  <a:pt x="0" y="7"/>
                  <a:pt x="1" y="5"/>
                </a:cubicBezTo>
                <a:cubicBezTo>
                  <a:pt x="4" y="3"/>
                  <a:pt x="3" y="3"/>
                  <a:pt x="4" y="3"/>
                </a:cubicBezTo>
                <a:cubicBezTo>
                  <a:pt x="6" y="3"/>
                  <a:pt x="6" y="3"/>
                  <a:pt x="7" y="3"/>
                </a:cubicBezTo>
                <a:cubicBezTo>
                  <a:pt x="9" y="2"/>
                  <a:pt x="10" y="3"/>
                  <a:pt x="12" y="2"/>
                </a:cubicBezTo>
                <a:cubicBezTo>
                  <a:pt x="15" y="0"/>
                  <a:pt x="17" y="0"/>
                  <a:pt x="13" y="2"/>
                </a:cubicBezTo>
                <a:cubicBezTo>
                  <a:pt x="12" y="3"/>
                  <a:pt x="12" y="3"/>
                  <a:pt x="13" y="3"/>
                </a:cubicBezTo>
                <a:cubicBezTo>
                  <a:pt x="15" y="2"/>
                  <a:pt x="15" y="3"/>
                  <a:pt x="17" y="2"/>
                </a:cubicBezTo>
                <a:cubicBezTo>
                  <a:pt x="18" y="2"/>
                  <a:pt x="18" y="2"/>
                  <a:pt x="17" y="2"/>
                </a:cubicBezTo>
                <a:cubicBezTo>
                  <a:pt x="15" y="3"/>
                  <a:pt x="12" y="5"/>
                  <a:pt x="10" y="5"/>
                </a:cubicBezTo>
                <a:cubicBezTo>
                  <a:pt x="9" y="5"/>
                  <a:pt x="9" y="7"/>
                  <a:pt x="7" y="7"/>
                </a:cubicBezTo>
                <a:cubicBezTo>
                  <a:pt x="6" y="7"/>
                  <a:pt x="4" y="7"/>
                  <a:pt x="4" y="7"/>
                </a:cubicBezTo>
                <a:cubicBezTo>
                  <a:pt x="4" y="8"/>
                  <a:pt x="1" y="8"/>
                  <a:pt x="1" y="8"/>
                </a:cubicBezTo>
                <a:cubicBezTo>
                  <a:pt x="3" y="7"/>
                  <a:pt x="3" y="7"/>
                  <a:pt x="1"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2" name="Freeform 181"/>
          <p:cNvSpPr>
            <a:spLocks/>
          </p:cNvSpPr>
          <p:nvPr/>
        </p:nvSpPr>
        <p:spPr bwMode="auto">
          <a:xfrm>
            <a:off x="5299075" y="2092325"/>
            <a:ext cx="415925" cy="277813"/>
          </a:xfrm>
          <a:custGeom>
            <a:avLst/>
            <a:gdLst/>
            <a:ahLst/>
            <a:cxnLst>
              <a:cxn ang="0">
                <a:pos x="14" y="19"/>
              </a:cxn>
              <a:cxn ang="0">
                <a:pos x="14" y="26"/>
              </a:cxn>
              <a:cxn ang="0">
                <a:pos x="6" y="40"/>
              </a:cxn>
              <a:cxn ang="0">
                <a:pos x="3" y="45"/>
              </a:cxn>
              <a:cxn ang="0">
                <a:pos x="5" y="52"/>
              </a:cxn>
              <a:cxn ang="0">
                <a:pos x="6" y="54"/>
              </a:cxn>
              <a:cxn ang="0">
                <a:pos x="13" y="54"/>
              </a:cxn>
              <a:cxn ang="0">
                <a:pos x="25" y="57"/>
              </a:cxn>
              <a:cxn ang="0">
                <a:pos x="37" y="51"/>
              </a:cxn>
              <a:cxn ang="0">
                <a:pos x="52" y="52"/>
              </a:cxn>
              <a:cxn ang="0">
                <a:pos x="57" y="57"/>
              </a:cxn>
              <a:cxn ang="0">
                <a:pos x="61" y="66"/>
              </a:cxn>
              <a:cxn ang="0">
                <a:pos x="63" y="72"/>
              </a:cxn>
              <a:cxn ang="0">
                <a:pos x="55" y="74"/>
              </a:cxn>
              <a:cxn ang="0">
                <a:pos x="49" y="83"/>
              </a:cxn>
              <a:cxn ang="0">
                <a:pos x="57" y="84"/>
              </a:cxn>
              <a:cxn ang="0">
                <a:pos x="60" y="81"/>
              </a:cxn>
              <a:cxn ang="0">
                <a:pos x="69" y="72"/>
              </a:cxn>
              <a:cxn ang="0">
                <a:pos x="78" y="69"/>
              </a:cxn>
              <a:cxn ang="0">
                <a:pos x="83" y="71"/>
              </a:cxn>
              <a:cxn ang="0">
                <a:pos x="81" y="75"/>
              </a:cxn>
              <a:cxn ang="0">
                <a:pos x="92" y="77"/>
              </a:cxn>
              <a:cxn ang="0">
                <a:pos x="92" y="89"/>
              </a:cxn>
              <a:cxn ang="0">
                <a:pos x="101" y="91"/>
              </a:cxn>
              <a:cxn ang="0">
                <a:pos x="113" y="88"/>
              </a:cxn>
              <a:cxn ang="0">
                <a:pos x="112" y="83"/>
              </a:cxn>
              <a:cxn ang="0">
                <a:pos x="103" y="74"/>
              </a:cxn>
              <a:cxn ang="0">
                <a:pos x="112" y="69"/>
              </a:cxn>
              <a:cxn ang="0">
                <a:pos x="128" y="65"/>
              </a:cxn>
              <a:cxn ang="0">
                <a:pos x="142" y="54"/>
              </a:cxn>
              <a:cxn ang="0">
                <a:pos x="142" y="45"/>
              </a:cxn>
              <a:cxn ang="0">
                <a:pos x="144" y="40"/>
              </a:cxn>
              <a:cxn ang="0">
                <a:pos x="139" y="34"/>
              </a:cxn>
              <a:cxn ang="0">
                <a:pos x="125" y="29"/>
              </a:cxn>
              <a:cxn ang="0">
                <a:pos x="109" y="26"/>
              </a:cxn>
              <a:cxn ang="0">
                <a:pos x="99" y="16"/>
              </a:cxn>
              <a:cxn ang="0">
                <a:pos x="98" y="8"/>
              </a:cxn>
              <a:cxn ang="0">
                <a:pos x="89" y="3"/>
              </a:cxn>
              <a:cxn ang="0">
                <a:pos x="77" y="5"/>
              </a:cxn>
              <a:cxn ang="0">
                <a:pos x="66" y="14"/>
              </a:cxn>
              <a:cxn ang="0">
                <a:pos x="54" y="12"/>
              </a:cxn>
              <a:cxn ang="0">
                <a:pos x="38" y="9"/>
              </a:cxn>
              <a:cxn ang="0">
                <a:pos x="16" y="11"/>
              </a:cxn>
            </a:cxnLst>
            <a:rect l="0" t="0" r="r" b="b"/>
            <a:pathLst>
              <a:path w="145" h="97">
                <a:moveTo>
                  <a:pt x="13" y="12"/>
                </a:moveTo>
                <a:cubicBezTo>
                  <a:pt x="14" y="16"/>
                  <a:pt x="11" y="14"/>
                  <a:pt x="14" y="19"/>
                </a:cubicBezTo>
                <a:cubicBezTo>
                  <a:pt x="20" y="23"/>
                  <a:pt x="14" y="20"/>
                  <a:pt x="16" y="22"/>
                </a:cubicBezTo>
                <a:cubicBezTo>
                  <a:pt x="17" y="23"/>
                  <a:pt x="19" y="25"/>
                  <a:pt x="14" y="26"/>
                </a:cubicBezTo>
                <a:cubicBezTo>
                  <a:pt x="13" y="26"/>
                  <a:pt x="8" y="31"/>
                  <a:pt x="6" y="34"/>
                </a:cubicBezTo>
                <a:cubicBezTo>
                  <a:pt x="3" y="37"/>
                  <a:pt x="6" y="38"/>
                  <a:pt x="6" y="40"/>
                </a:cubicBezTo>
                <a:cubicBezTo>
                  <a:pt x="5" y="42"/>
                  <a:pt x="10" y="43"/>
                  <a:pt x="3" y="42"/>
                </a:cubicBezTo>
                <a:cubicBezTo>
                  <a:pt x="5" y="43"/>
                  <a:pt x="3" y="43"/>
                  <a:pt x="3" y="45"/>
                </a:cubicBezTo>
                <a:cubicBezTo>
                  <a:pt x="3" y="46"/>
                  <a:pt x="2" y="45"/>
                  <a:pt x="0" y="49"/>
                </a:cubicBezTo>
                <a:cubicBezTo>
                  <a:pt x="5" y="51"/>
                  <a:pt x="3" y="54"/>
                  <a:pt x="5" y="52"/>
                </a:cubicBezTo>
                <a:cubicBezTo>
                  <a:pt x="6" y="52"/>
                  <a:pt x="6" y="54"/>
                  <a:pt x="6" y="54"/>
                </a:cubicBezTo>
                <a:cubicBezTo>
                  <a:pt x="6" y="54"/>
                  <a:pt x="6" y="54"/>
                  <a:pt x="6" y="54"/>
                </a:cubicBezTo>
                <a:cubicBezTo>
                  <a:pt x="8" y="54"/>
                  <a:pt x="8" y="55"/>
                  <a:pt x="8" y="54"/>
                </a:cubicBezTo>
                <a:cubicBezTo>
                  <a:pt x="10" y="52"/>
                  <a:pt x="10" y="54"/>
                  <a:pt x="13" y="54"/>
                </a:cubicBezTo>
                <a:cubicBezTo>
                  <a:pt x="17" y="54"/>
                  <a:pt x="17" y="55"/>
                  <a:pt x="19" y="55"/>
                </a:cubicBezTo>
                <a:cubicBezTo>
                  <a:pt x="22" y="54"/>
                  <a:pt x="22" y="58"/>
                  <a:pt x="25" y="57"/>
                </a:cubicBezTo>
                <a:cubicBezTo>
                  <a:pt x="26" y="55"/>
                  <a:pt x="25" y="55"/>
                  <a:pt x="29" y="55"/>
                </a:cubicBezTo>
                <a:cubicBezTo>
                  <a:pt x="34" y="54"/>
                  <a:pt x="32" y="52"/>
                  <a:pt x="37" y="51"/>
                </a:cubicBezTo>
                <a:cubicBezTo>
                  <a:pt x="38" y="49"/>
                  <a:pt x="42" y="49"/>
                  <a:pt x="43" y="49"/>
                </a:cubicBezTo>
                <a:cubicBezTo>
                  <a:pt x="45" y="48"/>
                  <a:pt x="51" y="52"/>
                  <a:pt x="52" y="52"/>
                </a:cubicBezTo>
                <a:cubicBezTo>
                  <a:pt x="54" y="51"/>
                  <a:pt x="54" y="55"/>
                  <a:pt x="57" y="54"/>
                </a:cubicBezTo>
                <a:cubicBezTo>
                  <a:pt x="58" y="54"/>
                  <a:pt x="58" y="55"/>
                  <a:pt x="57" y="57"/>
                </a:cubicBezTo>
                <a:cubicBezTo>
                  <a:pt x="55" y="60"/>
                  <a:pt x="58" y="61"/>
                  <a:pt x="60" y="61"/>
                </a:cubicBezTo>
                <a:cubicBezTo>
                  <a:pt x="61" y="61"/>
                  <a:pt x="58" y="65"/>
                  <a:pt x="61" y="66"/>
                </a:cubicBezTo>
                <a:cubicBezTo>
                  <a:pt x="64" y="68"/>
                  <a:pt x="61" y="71"/>
                  <a:pt x="63" y="72"/>
                </a:cubicBezTo>
                <a:cubicBezTo>
                  <a:pt x="66" y="72"/>
                  <a:pt x="63" y="74"/>
                  <a:pt x="63" y="72"/>
                </a:cubicBezTo>
                <a:cubicBezTo>
                  <a:pt x="61" y="72"/>
                  <a:pt x="58" y="74"/>
                  <a:pt x="57" y="72"/>
                </a:cubicBezTo>
                <a:cubicBezTo>
                  <a:pt x="55" y="71"/>
                  <a:pt x="54" y="72"/>
                  <a:pt x="55" y="74"/>
                </a:cubicBezTo>
                <a:cubicBezTo>
                  <a:pt x="57" y="77"/>
                  <a:pt x="51" y="80"/>
                  <a:pt x="52" y="81"/>
                </a:cubicBezTo>
                <a:cubicBezTo>
                  <a:pt x="52" y="83"/>
                  <a:pt x="51" y="83"/>
                  <a:pt x="49" y="83"/>
                </a:cubicBezTo>
                <a:cubicBezTo>
                  <a:pt x="52" y="86"/>
                  <a:pt x="54" y="86"/>
                  <a:pt x="54" y="86"/>
                </a:cubicBezTo>
                <a:cubicBezTo>
                  <a:pt x="54" y="84"/>
                  <a:pt x="55" y="86"/>
                  <a:pt x="57" y="84"/>
                </a:cubicBezTo>
                <a:cubicBezTo>
                  <a:pt x="57" y="83"/>
                  <a:pt x="60" y="83"/>
                  <a:pt x="61" y="86"/>
                </a:cubicBezTo>
                <a:cubicBezTo>
                  <a:pt x="61" y="83"/>
                  <a:pt x="61" y="84"/>
                  <a:pt x="60" y="81"/>
                </a:cubicBezTo>
                <a:cubicBezTo>
                  <a:pt x="60" y="78"/>
                  <a:pt x="61" y="81"/>
                  <a:pt x="64" y="80"/>
                </a:cubicBezTo>
                <a:cubicBezTo>
                  <a:pt x="67" y="77"/>
                  <a:pt x="69" y="75"/>
                  <a:pt x="69" y="72"/>
                </a:cubicBezTo>
                <a:cubicBezTo>
                  <a:pt x="69" y="69"/>
                  <a:pt x="74" y="71"/>
                  <a:pt x="75" y="69"/>
                </a:cubicBezTo>
                <a:cubicBezTo>
                  <a:pt x="77" y="69"/>
                  <a:pt x="78" y="71"/>
                  <a:pt x="78" y="69"/>
                </a:cubicBezTo>
                <a:cubicBezTo>
                  <a:pt x="78" y="66"/>
                  <a:pt x="78" y="63"/>
                  <a:pt x="80" y="66"/>
                </a:cubicBezTo>
                <a:cubicBezTo>
                  <a:pt x="80" y="69"/>
                  <a:pt x="78" y="71"/>
                  <a:pt x="83" y="71"/>
                </a:cubicBezTo>
                <a:cubicBezTo>
                  <a:pt x="80" y="72"/>
                  <a:pt x="77" y="69"/>
                  <a:pt x="77" y="71"/>
                </a:cubicBezTo>
                <a:cubicBezTo>
                  <a:pt x="75" y="72"/>
                  <a:pt x="81" y="74"/>
                  <a:pt x="81" y="75"/>
                </a:cubicBezTo>
                <a:cubicBezTo>
                  <a:pt x="81" y="77"/>
                  <a:pt x="87" y="75"/>
                  <a:pt x="89" y="75"/>
                </a:cubicBezTo>
                <a:cubicBezTo>
                  <a:pt x="90" y="77"/>
                  <a:pt x="92" y="74"/>
                  <a:pt x="92" y="77"/>
                </a:cubicBezTo>
                <a:cubicBezTo>
                  <a:pt x="93" y="80"/>
                  <a:pt x="83" y="81"/>
                  <a:pt x="83" y="84"/>
                </a:cubicBezTo>
                <a:cubicBezTo>
                  <a:pt x="84" y="86"/>
                  <a:pt x="92" y="84"/>
                  <a:pt x="92" y="89"/>
                </a:cubicBezTo>
                <a:cubicBezTo>
                  <a:pt x="92" y="94"/>
                  <a:pt x="89" y="91"/>
                  <a:pt x="92" y="94"/>
                </a:cubicBezTo>
                <a:cubicBezTo>
                  <a:pt x="95" y="97"/>
                  <a:pt x="98" y="92"/>
                  <a:pt x="101" y="91"/>
                </a:cubicBezTo>
                <a:cubicBezTo>
                  <a:pt x="104" y="89"/>
                  <a:pt x="103" y="92"/>
                  <a:pt x="106" y="89"/>
                </a:cubicBezTo>
                <a:cubicBezTo>
                  <a:pt x="109" y="84"/>
                  <a:pt x="109" y="89"/>
                  <a:pt x="113" y="88"/>
                </a:cubicBezTo>
                <a:cubicBezTo>
                  <a:pt x="118" y="86"/>
                  <a:pt x="113" y="88"/>
                  <a:pt x="115" y="84"/>
                </a:cubicBezTo>
                <a:cubicBezTo>
                  <a:pt x="116" y="83"/>
                  <a:pt x="115" y="81"/>
                  <a:pt x="112" y="83"/>
                </a:cubicBezTo>
                <a:cubicBezTo>
                  <a:pt x="107" y="84"/>
                  <a:pt x="107" y="88"/>
                  <a:pt x="104" y="81"/>
                </a:cubicBezTo>
                <a:cubicBezTo>
                  <a:pt x="99" y="75"/>
                  <a:pt x="101" y="75"/>
                  <a:pt x="103" y="74"/>
                </a:cubicBezTo>
                <a:cubicBezTo>
                  <a:pt x="107" y="72"/>
                  <a:pt x="103" y="77"/>
                  <a:pt x="106" y="75"/>
                </a:cubicBezTo>
                <a:cubicBezTo>
                  <a:pt x="107" y="74"/>
                  <a:pt x="110" y="69"/>
                  <a:pt x="112" y="69"/>
                </a:cubicBezTo>
                <a:cubicBezTo>
                  <a:pt x="116" y="71"/>
                  <a:pt x="124" y="65"/>
                  <a:pt x="125" y="65"/>
                </a:cubicBezTo>
                <a:cubicBezTo>
                  <a:pt x="128" y="65"/>
                  <a:pt x="127" y="66"/>
                  <a:pt x="128" y="65"/>
                </a:cubicBezTo>
                <a:cubicBezTo>
                  <a:pt x="127" y="55"/>
                  <a:pt x="133" y="60"/>
                  <a:pt x="133" y="57"/>
                </a:cubicBezTo>
                <a:cubicBezTo>
                  <a:pt x="135" y="54"/>
                  <a:pt x="141" y="57"/>
                  <a:pt x="142" y="54"/>
                </a:cubicBezTo>
                <a:cubicBezTo>
                  <a:pt x="144" y="52"/>
                  <a:pt x="142" y="49"/>
                  <a:pt x="141" y="48"/>
                </a:cubicBezTo>
                <a:cubicBezTo>
                  <a:pt x="139" y="46"/>
                  <a:pt x="141" y="45"/>
                  <a:pt x="142" y="45"/>
                </a:cubicBezTo>
                <a:cubicBezTo>
                  <a:pt x="145" y="45"/>
                  <a:pt x="144" y="43"/>
                  <a:pt x="142" y="43"/>
                </a:cubicBezTo>
                <a:cubicBezTo>
                  <a:pt x="141" y="43"/>
                  <a:pt x="141" y="42"/>
                  <a:pt x="144" y="40"/>
                </a:cubicBezTo>
                <a:cubicBezTo>
                  <a:pt x="145" y="38"/>
                  <a:pt x="144" y="38"/>
                  <a:pt x="144" y="35"/>
                </a:cubicBezTo>
                <a:cubicBezTo>
                  <a:pt x="144" y="34"/>
                  <a:pt x="141" y="37"/>
                  <a:pt x="139" y="34"/>
                </a:cubicBezTo>
                <a:cubicBezTo>
                  <a:pt x="138" y="31"/>
                  <a:pt x="135" y="34"/>
                  <a:pt x="133" y="32"/>
                </a:cubicBezTo>
                <a:cubicBezTo>
                  <a:pt x="130" y="28"/>
                  <a:pt x="128" y="32"/>
                  <a:pt x="125" y="29"/>
                </a:cubicBezTo>
                <a:cubicBezTo>
                  <a:pt x="122" y="28"/>
                  <a:pt x="124" y="23"/>
                  <a:pt x="119" y="26"/>
                </a:cubicBezTo>
                <a:cubicBezTo>
                  <a:pt x="113" y="29"/>
                  <a:pt x="113" y="25"/>
                  <a:pt x="109" y="26"/>
                </a:cubicBezTo>
                <a:cubicBezTo>
                  <a:pt x="106" y="28"/>
                  <a:pt x="109" y="22"/>
                  <a:pt x="106" y="19"/>
                </a:cubicBezTo>
                <a:cubicBezTo>
                  <a:pt x="103" y="14"/>
                  <a:pt x="103" y="17"/>
                  <a:pt x="99" y="16"/>
                </a:cubicBezTo>
                <a:cubicBezTo>
                  <a:pt x="96" y="16"/>
                  <a:pt x="99" y="16"/>
                  <a:pt x="96" y="12"/>
                </a:cubicBezTo>
                <a:cubicBezTo>
                  <a:pt x="95" y="11"/>
                  <a:pt x="101" y="9"/>
                  <a:pt x="98" y="8"/>
                </a:cubicBezTo>
                <a:cubicBezTo>
                  <a:pt x="93" y="6"/>
                  <a:pt x="96" y="0"/>
                  <a:pt x="93" y="3"/>
                </a:cubicBezTo>
                <a:cubicBezTo>
                  <a:pt x="90" y="5"/>
                  <a:pt x="92" y="0"/>
                  <a:pt x="89" y="3"/>
                </a:cubicBezTo>
                <a:cubicBezTo>
                  <a:pt x="86" y="5"/>
                  <a:pt x="83" y="2"/>
                  <a:pt x="83" y="5"/>
                </a:cubicBezTo>
                <a:cubicBezTo>
                  <a:pt x="81" y="8"/>
                  <a:pt x="78" y="6"/>
                  <a:pt x="77" y="5"/>
                </a:cubicBezTo>
                <a:cubicBezTo>
                  <a:pt x="71" y="5"/>
                  <a:pt x="69" y="8"/>
                  <a:pt x="69" y="12"/>
                </a:cubicBezTo>
                <a:cubicBezTo>
                  <a:pt x="69" y="17"/>
                  <a:pt x="67" y="17"/>
                  <a:pt x="66" y="14"/>
                </a:cubicBezTo>
                <a:cubicBezTo>
                  <a:pt x="64" y="14"/>
                  <a:pt x="61" y="14"/>
                  <a:pt x="60" y="14"/>
                </a:cubicBezTo>
                <a:cubicBezTo>
                  <a:pt x="57" y="16"/>
                  <a:pt x="58" y="9"/>
                  <a:pt x="54" y="12"/>
                </a:cubicBezTo>
                <a:cubicBezTo>
                  <a:pt x="51" y="16"/>
                  <a:pt x="55" y="11"/>
                  <a:pt x="46" y="11"/>
                </a:cubicBezTo>
                <a:cubicBezTo>
                  <a:pt x="40" y="11"/>
                  <a:pt x="43" y="9"/>
                  <a:pt x="38" y="9"/>
                </a:cubicBezTo>
                <a:cubicBezTo>
                  <a:pt x="35" y="11"/>
                  <a:pt x="34" y="6"/>
                  <a:pt x="23" y="8"/>
                </a:cubicBezTo>
                <a:cubicBezTo>
                  <a:pt x="14" y="9"/>
                  <a:pt x="19" y="12"/>
                  <a:pt x="16" y="11"/>
                </a:cubicBezTo>
                <a:cubicBezTo>
                  <a:pt x="14" y="11"/>
                  <a:pt x="13" y="12"/>
                  <a:pt x="13"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3" name="Freeform 182"/>
          <p:cNvSpPr>
            <a:spLocks/>
          </p:cNvSpPr>
          <p:nvPr/>
        </p:nvSpPr>
        <p:spPr bwMode="auto">
          <a:xfrm>
            <a:off x="4233863" y="1577975"/>
            <a:ext cx="257175" cy="131763"/>
          </a:xfrm>
          <a:custGeom>
            <a:avLst/>
            <a:gdLst/>
            <a:ahLst/>
            <a:cxnLst>
              <a:cxn ang="0">
                <a:pos x="81" y="12"/>
              </a:cxn>
              <a:cxn ang="0">
                <a:pos x="86" y="15"/>
              </a:cxn>
              <a:cxn ang="0">
                <a:pos x="89" y="24"/>
              </a:cxn>
              <a:cxn ang="0">
                <a:pos x="83" y="29"/>
              </a:cxn>
              <a:cxn ang="0">
                <a:pos x="72" y="33"/>
              </a:cxn>
              <a:cxn ang="0">
                <a:pos x="59" y="39"/>
              </a:cxn>
              <a:cxn ang="0">
                <a:pos x="50" y="44"/>
              </a:cxn>
              <a:cxn ang="0">
                <a:pos x="40" y="43"/>
              </a:cxn>
              <a:cxn ang="0">
                <a:pos x="26" y="38"/>
              </a:cxn>
              <a:cxn ang="0">
                <a:pos x="17" y="36"/>
              </a:cxn>
              <a:cxn ang="0">
                <a:pos x="21" y="35"/>
              </a:cxn>
              <a:cxn ang="0">
                <a:pos x="20" y="29"/>
              </a:cxn>
              <a:cxn ang="0">
                <a:pos x="17" y="26"/>
              </a:cxn>
              <a:cxn ang="0">
                <a:pos x="6" y="24"/>
              </a:cxn>
              <a:cxn ang="0">
                <a:pos x="14" y="23"/>
              </a:cxn>
              <a:cxn ang="0">
                <a:pos x="21" y="23"/>
              </a:cxn>
              <a:cxn ang="0">
                <a:pos x="18" y="19"/>
              </a:cxn>
              <a:cxn ang="0">
                <a:pos x="20" y="16"/>
              </a:cxn>
              <a:cxn ang="0">
                <a:pos x="9" y="16"/>
              </a:cxn>
              <a:cxn ang="0">
                <a:pos x="1" y="15"/>
              </a:cxn>
              <a:cxn ang="0">
                <a:pos x="4" y="13"/>
              </a:cxn>
              <a:cxn ang="0">
                <a:pos x="7" y="10"/>
              </a:cxn>
              <a:cxn ang="0">
                <a:pos x="12" y="7"/>
              </a:cxn>
              <a:cxn ang="0">
                <a:pos x="20" y="9"/>
              </a:cxn>
              <a:cxn ang="0">
                <a:pos x="12" y="6"/>
              </a:cxn>
              <a:cxn ang="0">
                <a:pos x="18" y="3"/>
              </a:cxn>
              <a:cxn ang="0">
                <a:pos x="26" y="7"/>
              </a:cxn>
              <a:cxn ang="0">
                <a:pos x="27" y="15"/>
              </a:cxn>
              <a:cxn ang="0">
                <a:pos x="33" y="13"/>
              </a:cxn>
              <a:cxn ang="0">
                <a:pos x="35" y="10"/>
              </a:cxn>
              <a:cxn ang="0">
                <a:pos x="38" y="9"/>
              </a:cxn>
              <a:cxn ang="0">
                <a:pos x="43" y="10"/>
              </a:cxn>
              <a:cxn ang="0">
                <a:pos x="49" y="7"/>
              </a:cxn>
              <a:cxn ang="0">
                <a:pos x="52" y="9"/>
              </a:cxn>
              <a:cxn ang="0">
                <a:pos x="56" y="9"/>
              </a:cxn>
              <a:cxn ang="0">
                <a:pos x="63" y="6"/>
              </a:cxn>
              <a:cxn ang="0">
                <a:pos x="66" y="4"/>
              </a:cxn>
              <a:cxn ang="0">
                <a:pos x="72" y="3"/>
              </a:cxn>
              <a:cxn ang="0">
                <a:pos x="78" y="4"/>
              </a:cxn>
              <a:cxn ang="0">
                <a:pos x="79" y="6"/>
              </a:cxn>
              <a:cxn ang="0">
                <a:pos x="81" y="10"/>
              </a:cxn>
              <a:cxn ang="0">
                <a:pos x="81" y="12"/>
              </a:cxn>
            </a:cxnLst>
            <a:rect l="0" t="0" r="r" b="b"/>
            <a:pathLst>
              <a:path w="90" h="46">
                <a:moveTo>
                  <a:pt x="81" y="12"/>
                </a:moveTo>
                <a:cubicBezTo>
                  <a:pt x="84" y="12"/>
                  <a:pt x="83" y="13"/>
                  <a:pt x="86" y="15"/>
                </a:cubicBezTo>
                <a:cubicBezTo>
                  <a:pt x="90" y="15"/>
                  <a:pt x="90" y="21"/>
                  <a:pt x="89" y="24"/>
                </a:cubicBezTo>
                <a:cubicBezTo>
                  <a:pt x="86" y="27"/>
                  <a:pt x="86" y="24"/>
                  <a:pt x="83" y="29"/>
                </a:cubicBezTo>
                <a:cubicBezTo>
                  <a:pt x="79" y="33"/>
                  <a:pt x="76" y="30"/>
                  <a:pt x="72" y="33"/>
                </a:cubicBezTo>
                <a:cubicBezTo>
                  <a:pt x="66" y="36"/>
                  <a:pt x="64" y="39"/>
                  <a:pt x="59" y="39"/>
                </a:cubicBezTo>
                <a:cubicBezTo>
                  <a:pt x="53" y="39"/>
                  <a:pt x="56" y="43"/>
                  <a:pt x="50" y="44"/>
                </a:cubicBezTo>
                <a:cubicBezTo>
                  <a:pt x="44" y="46"/>
                  <a:pt x="46" y="43"/>
                  <a:pt x="40" y="43"/>
                </a:cubicBezTo>
                <a:cubicBezTo>
                  <a:pt x="33" y="43"/>
                  <a:pt x="33" y="38"/>
                  <a:pt x="26" y="38"/>
                </a:cubicBezTo>
                <a:cubicBezTo>
                  <a:pt x="18" y="38"/>
                  <a:pt x="17" y="39"/>
                  <a:pt x="17" y="36"/>
                </a:cubicBezTo>
                <a:cubicBezTo>
                  <a:pt x="15" y="33"/>
                  <a:pt x="20" y="38"/>
                  <a:pt x="21" y="35"/>
                </a:cubicBezTo>
                <a:cubicBezTo>
                  <a:pt x="23" y="33"/>
                  <a:pt x="23" y="30"/>
                  <a:pt x="20" y="29"/>
                </a:cubicBezTo>
                <a:cubicBezTo>
                  <a:pt x="18" y="29"/>
                  <a:pt x="21" y="26"/>
                  <a:pt x="17" y="26"/>
                </a:cubicBezTo>
                <a:cubicBezTo>
                  <a:pt x="9" y="24"/>
                  <a:pt x="6" y="27"/>
                  <a:pt x="6" y="24"/>
                </a:cubicBezTo>
                <a:cubicBezTo>
                  <a:pt x="6" y="23"/>
                  <a:pt x="10" y="24"/>
                  <a:pt x="14" y="23"/>
                </a:cubicBezTo>
                <a:cubicBezTo>
                  <a:pt x="15" y="21"/>
                  <a:pt x="17" y="24"/>
                  <a:pt x="21" y="23"/>
                </a:cubicBezTo>
                <a:cubicBezTo>
                  <a:pt x="26" y="19"/>
                  <a:pt x="18" y="23"/>
                  <a:pt x="18" y="19"/>
                </a:cubicBezTo>
                <a:cubicBezTo>
                  <a:pt x="18" y="18"/>
                  <a:pt x="26" y="16"/>
                  <a:pt x="20" y="16"/>
                </a:cubicBezTo>
                <a:cubicBezTo>
                  <a:pt x="14" y="15"/>
                  <a:pt x="14" y="15"/>
                  <a:pt x="9" y="16"/>
                </a:cubicBezTo>
                <a:cubicBezTo>
                  <a:pt x="4" y="18"/>
                  <a:pt x="0" y="15"/>
                  <a:pt x="1" y="15"/>
                </a:cubicBezTo>
                <a:cubicBezTo>
                  <a:pt x="3" y="13"/>
                  <a:pt x="6" y="15"/>
                  <a:pt x="4" y="13"/>
                </a:cubicBezTo>
                <a:cubicBezTo>
                  <a:pt x="4" y="10"/>
                  <a:pt x="7" y="13"/>
                  <a:pt x="7" y="10"/>
                </a:cubicBezTo>
                <a:cubicBezTo>
                  <a:pt x="7" y="7"/>
                  <a:pt x="9" y="4"/>
                  <a:pt x="12" y="7"/>
                </a:cubicBezTo>
                <a:cubicBezTo>
                  <a:pt x="15" y="9"/>
                  <a:pt x="21" y="12"/>
                  <a:pt x="20" y="9"/>
                </a:cubicBezTo>
                <a:cubicBezTo>
                  <a:pt x="18" y="7"/>
                  <a:pt x="14" y="7"/>
                  <a:pt x="12" y="6"/>
                </a:cubicBezTo>
                <a:cubicBezTo>
                  <a:pt x="10" y="4"/>
                  <a:pt x="14" y="1"/>
                  <a:pt x="18" y="3"/>
                </a:cubicBezTo>
                <a:cubicBezTo>
                  <a:pt x="23" y="4"/>
                  <a:pt x="20" y="4"/>
                  <a:pt x="26" y="7"/>
                </a:cubicBezTo>
                <a:cubicBezTo>
                  <a:pt x="30" y="10"/>
                  <a:pt x="26" y="10"/>
                  <a:pt x="27" y="15"/>
                </a:cubicBezTo>
                <a:cubicBezTo>
                  <a:pt x="30" y="21"/>
                  <a:pt x="30" y="10"/>
                  <a:pt x="33" y="13"/>
                </a:cubicBezTo>
                <a:cubicBezTo>
                  <a:pt x="35" y="16"/>
                  <a:pt x="37" y="13"/>
                  <a:pt x="35" y="10"/>
                </a:cubicBezTo>
                <a:cubicBezTo>
                  <a:pt x="33" y="9"/>
                  <a:pt x="37" y="4"/>
                  <a:pt x="38" y="9"/>
                </a:cubicBezTo>
                <a:cubicBezTo>
                  <a:pt x="41" y="13"/>
                  <a:pt x="43" y="13"/>
                  <a:pt x="43" y="10"/>
                </a:cubicBezTo>
                <a:cubicBezTo>
                  <a:pt x="43" y="7"/>
                  <a:pt x="49" y="4"/>
                  <a:pt x="49" y="7"/>
                </a:cubicBezTo>
                <a:cubicBezTo>
                  <a:pt x="50" y="10"/>
                  <a:pt x="52" y="12"/>
                  <a:pt x="52" y="9"/>
                </a:cubicBezTo>
                <a:cubicBezTo>
                  <a:pt x="52" y="6"/>
                  <a:pt x="53" y="4"/>
                  <a:pt x="56" y="9"/>
                </a:cubicBezTo>
                <a:cubicBezTo>
                  <a:pt x="59" y="12"/>
                  <a:pt x="59" y="4"/>
                  <a:pt x="63" y="6"/>
                </a:cubicBezTo>
                <a:cubicBezTo>
                  <a:pt x="66" y="7"/>
                  <a:pt x="67" y="6"/>
                  <a:pt x="66" y="4"/>
                </a:cubicBezTo>
                <a:cubicBezTo>
                  <a:pt x="64" y="1"/>
                  <a:pt x="70" y="0"/>
                  <a:pt x="72" y="3"/>
                </a:cubicBezTo>
                <a:cubicBezTo>
                  <a:pt x="75" y="9"/>
                  <a:pt x="75" y="4"/>
                  <a:pt x="78" y="4"/>
                </a:cubicBezTo>
                <a:cubicBezTo>
                  <a:pt x="81" y="3"/>
                  <a:pt x="83" y="3"/>
                  <a:pt x="79" y="6"/>
                </a:cubicBezTo>
                <a:cubicBezTo>
                  <a:pt x="75" y="9"/>
                  <a:pt x="84" y="6"/>
                  <a:pt x="81" y="10"/>
                </a:cubicBezTo>
                <a:cubicBezTo>
                  <a:pt x="79" y="10"/>
                  <a:pt x="79" y="12"/>
                  <a:pt x="81"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4" name="Freeform 183"/>
          <p:cNvSpPr>
            <a:spLocks/>
          </p:cNvSpPr>
          <p:nvPr/>
        </p:nvSpPr>
        <p:spPr bwMode="auto">
          <a:xfrm>
            <a:off x="4552950" y="1992313"/>
            <a:ext cx="109538" cy="146050"/>
          </a:xfrm>
          <a:custGeom>
            <a:avLst/>
            <a:gdLst/>
            <a:ahLst/>
            <a:cxnLst>
              <a:cxn ang="0">
                <a:pos x="24" y="9"/>
              </a:cxn>
              <a:cxn ang="0">
                <a:pos x="22" y="12"/>
              </a:cxn>
              <a:cxn ang="0">
                <a:pos x="28" y="15"/>
              </a:cxn>
              <a:cxn ang="0">
                <a:pos x="30" y="14"/>
              </a:cxn>
              <a:cxn ang="0">
                <a:pos x="32" y="17"/>
              </a:cxn>
              <a:cxn ang="0">
                <a:pos x="35" y="17"/>
              </a:cxn>
              <a:cxn ang="0">
                <a:pos x="35" y="19"/>
              </a:cxn>
              <a:cxn ang="0">
                <a:pos x="36" y="23"/>
              </a:cxn>
              <a:cxn ang="0">
                <a:pos x="36" y="35"/>
              </a:cxn>
              <a:cxn ang="0">
                <a:pos x="33" y="40"/>
              </a:cxn>
              <a:cxn ang="0">
                <a:pos x="28" y="40"/>
              </a:cxn>
              <a:cxn ang="0">
                <a:pos x="19" y="45"/>
              </a:cxn>
              <a:cxn ang="0">
                <a:pos x="18" y="46"/>
              </a:cxn>
              <a:cxn ang="0">
                <a:pos x="7" y="48"/>
              </a:cxn>
              <a:cxn ang="0">
                <a:pos x="6" y="46"/>
              </a:cxn>
              <a:cxn ang="0">
                <a:pos x="4" y="43"/>
              </a:cxn>
              <a:cxn ang="0">
                <a:pos x="3" y="40"/>
              </a:cxn>
              <a:cxn ang="0">
                <a:pos x="7" y="38"/>
              </a:cxn>
              <a:cxn ang="0">
                <a:pos x="12" y="35"/>
              </a:cxn>
              <a:cxn ang="0">
                <a:pos x="13" y="34"/>
              </a:cxn>
              <a:cxn ang="0">
                <a:pos x="7" y="34"/>
              </a:cxn>
              <a:cxn ang="0">
                <a:pos x="12" y="29"/>
              </a:cxn>
              <a:cxn ang="0">
                <a:pos x="10" y="28"/>
              </a:cxn>
              <a:cxn ang="0">
                <a:pos x="6" y="23"/>
              </a:cxn>
              <a:cxn ang="0">
                <a:pos x="9" y="20"/>
              </a:cxn>
              <a:cxn ang="0">
                <a:pos x="6" y="17"/>
              </a:cxn>
              <a:cxn ang="0">
                <a:pos x="4" y="15"/>
              </a:cxn>
              <a:cxn ang="0">
                <a:pos x="12" y="15"/>
              </a:cxn>
              <a:cxn ang="0">
                <a:pos x="15" y="15"/>
              </a:cxn>
              <a:cxn ang="0">
                <a:pos x="19" y="12"/>
              </a:cxn>
              <a:cxn ang="0">
                <a:pos x="15" y="11"/>
              </a:cxn>
              <a:cxn ang="0">
                <a:pos x="18" y="6"/>
              </a:cxn>
              <a:cxn ang="0">
                <a:pos x="24" y="3"/>
              </a:cxn>
              <a:cxn ang="0">
                <a:pos x="28" y="2"/>
              </a:cxn>
              <a:cxn ang="0">
                <a:pos x="28" y="5"/>
              </a:cxn>
              <a:cxn ang="0">
                <a:pos x="24" y="9"/>
              </a:cxn>
            </a:cxnLst>
            <a:rect l="0" t="0" r="r" b="b"/>
            <a:pathLst>
              <a:path w="38" h="51">
                <a:moveTo>
                  <a:pt x="24" y="9"/>
                </a:moveTo>
                <a:cubicBezTo>
                  <a:pt x="21" y="9"/>
                  <a:pt x="25" y="11"/>
                  <a:pt x="22" y="12"/>
                </a:cubicBezTo>
                <a:cubicBezTo>
                  <a:pt x="18" y="14"/>
                  <a:pt x="28" y="19"/>
                  <a:pt x="28" y="15"/>
                </a:cubicBezTo>
                <a:cubicBezTo>
                  <a:pt x="28" y="14"/>
                  <a:pt x="30" y="12"/>
                  <a:pt x="30" y="14"/>
                </a:cubicBezTo>
                <a:cubicBezTo>
                  <a:pt x="32" y="17"/>
                  <a:pt x="32" y="15"/>
                  <a:pt x="32" y="17"/>
                </a:cubicBezTo>
                <a:cubicBezTo>
                  <a:pt x="33" y="19"/>
                  <a:pt x="33" y="17"/>
                  <a:pt x="35" y="17"/>
                </a:cubicBezTo>
                <a:cubicBezTo>
                  <a:pt x="36" y="17"/>
                  <a:pt x="36" y="19"/>
                  <a:pt x="35" y="19"/>
                </a:cubicBezTo>
                <a:cubicBezTo>
                  <a:pt x="35" y="19"/>
                  <a:pt x="35" y="20"/>
                  <a:pt x="36" y="23"/>
                </a:cubicBezTo>
                <a:cubicBezTo>
                  <a:pt x="38" y="26"/>
                  <a:pt x="38" y="31"/>
                  <a:pt x="36" y="35"/>
                </a:cubicBezTo>
                <a:cubicBezTo>
                  <a:pt x="33" y="40"/>
                  <a:pt x="36" y="40"/>
                  <a:pt x="33" y="40"/>
                </a:cubicBezTo>
                <a:cubicBezTo>
                  <a:pt x="30" y="40"/>
                  <a:pt x="32" y="40"/>
                  <a:pt x="28" y="40"/>
                </a:cubicBezTo>
                <a:cubicBezTo>
                  <a:pt x="24" y="41"/>
                  <a:pt x="21" y="46"/>
                  <a:pt x="19" y="45"/>
                </a:cubicBezTo>
                <a:cubicBezTo>
                  <a:pt x="19" y="41"/>
                  <a:pt x="19" y="45"/>
                  <a:pt x="18" y="46"/>
                </a:cubicBezTo>
                <a:cubicBezTo>
                  <a:pt x="18" y="48"/>
                  <a:pt x="4" y="51"/>
                  <a:pt x="7" y="48"/>
                </a:cubicBezTo>
                <a:cubicBezTo>
                  <a:pt x="12" y="43"/>
                  <a:pt x="3" y="49"/>
                  <a:pt x="6" y="46"/>
                </a:cubicBezTo>
                <a:cubicBezTo>
                  <a:pt x="7" y="43"/>
                  <a:pt x="0" y="46"/>
                  <a:pt x="4" y="43"/>
                </a:cubicBezTo>
                <a:cubicBezTo>
                  <a:pt x="7" y="38"/>
                  <a:pt x="0" y="43"/>
                  <a:pt x="3" y="40"/>
                </a:cubicBezTo>
                <a:cubicBezTo>
                  <a:pt x="6" y="37"/>
                  <a:pt x="9" y="40"/>
                  <a:pt x="7" y="38"/>
                </a:cubicBezTo>
                <a:cubicBezTo>
                  <a:pt x="6" y="37"/>
                  <a:pt x="7" y="35"/>
                  <a:pt x="12" y="35"/>
                </a:cubicBezTo>
                <a:cubicBezTo>
                  <a:pt x="16" y="35"/>
                  <a:pt x="15" y="34"/>
                  <a:pt x="13" y="34"/>
                </a:cubicBezTo>
                <a:cubicBezTo>
                  <a:pt x="12" y="34"/>
                  <a:pt x="3" y="37"/>
                  <a:pt x="7" y="34"/>
                </a:cubicBezTo>
                <a:cubicBezTo>
                  <a:pt x="12" y="31"/>
                  <a:pt x="7" y="29"/>
                  <a:pt x="12" y="29"/>
                </a:cubicBezTo>
                <a:cubicBezTo>
                  <a:pt x="16" y="28"/>
                  <a:pt x="12" y="26"/>
                  <a:pt x="10" y="28"/>
                </a:cubicBezTo>
                <a:cubicBezTo>
                  <a:pt x="9" y="28"/>
                  <a:pt x="3" y="25"/>
                  <a:pt x="6" y="23"/>
                </a:cubicBezTo>
                <a:cubicBezTo>
                  <a:pt x="7" y="22"/>
                  <a:pt x="6" y="22"/>
                  <a:pt x="9" y="20"/>
                </a:cubicBezTo>
                <a:cubicBezTo>
                  <a:pt x="12" y="19"/>
                  <a:pt x="3" y="20"/>
                  <a:pt x="6" y="17"/>
                </a:cubicBezTo>
                <a:cubicBezTo>
                  <a:pt x="7" y="15"/>
                  <a:pt x="4" y="17"/>
                  <a:pt x="4" y="15"/>
                </a:cubicBezTo>
                <a:cubicBezTo>
                  <a:pt x="6" y="14"/>
                  <a:pt x="9" y="14"/>
                  <a:pt x="12" y="15"/>
                </a:cubicBezTo>
                <a:cubicBezTo>
                  <a:pt x="13" y="15"/>
                  <a:pt x="13" y="14"/>
                  <a:pt x="15" y="15"/>
                </a:cubicBezTo>
                <a:cubicBezTo>
                  <a:pt x="18" y="15"/>
                  <a:pt x="16" y="14"/>
                  <a:pt x="19" y="12"/>
                </a:cubicBezTo>
                <a:cubicBezTo>
                  <a:pt x="22" y="9"/>
                  <a:pt x="16" y="11"/>
                  <a:pt x="15" y="11"/>
                </a:cubicBezTo>
                <a:cubicBezTo>
                  <a:pt x="15" y="9"/>
                  <a:pt x="19" y="9"/>
                  <a:pt x="18" y="6"/>
                </a:cubicBezTo>
                <a:cubicBezTo>
                  <a:pt x="18" y="5"/>
                  <a:pt x="22" y="3"/>
                  <a:pt x="24" y="3"/>
                </a:cubicBezTo>
                <a:cubicBezTo>
                  <a:pt x="27" y="3"/>
                  <a:pt x="25" y="0"/>
                  <a:pt x="28" y="2"/>
                </a:cubicBezTo>
                <a:cubicBezTo>
                  <a:pt x="32" y="3"/>
                  <a:pt x="28" y="3"/>
                  <a:pt x="28" y="5"/>
                </a:cubicBezTo>
                <a:cubicBezTo>
                  <a:pt x="25" y="6"/>
                  <a:pt x="27" y="9"/>
                  <a:pt x="24"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5" name="Freeform 184"/>
          <p:cNvSpPr>
            <a:spLocks/>
          </p:cNvSpPr>
          <p:nvPr/>
        </p:nvSpPr>
        <p:spPr bwMode="auto">
          <a:xfrm>
            <a:off x="6794500" y="2106613"/>
            <a:ext cx="742950" cy="349250"/>
          </a:xfrm>
          <a:custGeom>
            <a:avLst/>
            <a:gdLst/>
            <a:ahLst/>
            <a:cxnLst>
              <a:cxn ang="0">
                <a:pos x="231" y="27"/>
              </a:cxn>
              <a:cxn ang="0">
                <a:pos x="223" y="47"/>
              </a:cxn>
              <a:cxn ang="0">
                <a:pos x="226" y="52"/>
              </a:cxn>
              <a:cxn ang="0">
                <a:pos x="236" y="52"/>
              </a:cxn>
              <a:cxn ang="0">
                <a:pos x="242" y="49"/>
              </a:cxn>
              <a:cxn ang="0">
                <a:pos x="253" y="55"/>
              </a:cxn>
              <a:cxn ang="0">
                <a:pos x="257" y="64"/>
              </a:cxn>
              <a:cxn ang="0">
                <a:pos x="248" y="64"/>
              </a:cxn>
              <a:cxn ang="0">
                <a:pos x="240" y="64"/>
              </a:cxn>
              <a:cxn ang="0">
                <a:pos x="230" y="69"/>
              </a:cxn>
              <a:cxn ang="0">
                <a:pos x="226" y="75"/>
              </a:cxn>
              <a:cxn ang="0">
                <a:pos x="217" y="78"/>
              </a:cxn>
              <a:cxn ang="0">
                <a:pos x="208" y="85"/>
              </a:cxn>
              <a:cxn ang="0">
                <a:pos x="193" y="82"/>
              </a:cxn>
              <a:cxn ang="0">
                <a:pos x="190" y="90"/>
              </a:cxn>
              <a:cxn ang="0">
                <a:pos x="193" y="98"/>
              </a:cxn>
              <a:cxn ang="0">
                <a:pos x="182" y="105"/>
              </a:cxn>
              <a:cxn ang="0">
                <a:pos x="175" y="112"/>
              </a:cxn>
              <a:cxn ang="0">
                <a:pos x="170" y="112"/>
              </a:cxn>
              <a:cxn ang="0">
                <a:pos x="161" y="112"/>
              </a:cxn>
              <a:cxn ang="0">
                <a:pos x="155" y="113"/>
              </a:cxn>
              <a:cxn ang="0">
                <a:pos x="139" y="121"/>
              </a:cxn>
              <a:cxn ang="0">
                <a:pos x="135" y="121"/>
              </a:cxn>
              <a:cxn ang="0">
                <a:pos x="132" y="118"/>
              </a:cxn>
              <a:cxn ang="0">
                <a:pos x="118" y="115"/>
              </a:cxn>
              <a:cxn ang="0">
                <a:pos x="101" y="108"/>
              </a:cxn>
              <a:cxn ang="0">
                <a:pos x="75" y="108"/>
              </a:cxn>
              <a:cxn ang="0">
                <a:pos x="69" y="107"/>
              </a:cxn>
              <a:cxn ang="0">
                <a:pos x="65" y="98"/>
              </a:cxn>
              <a:cxn ang="0">
                <a:pos x="55" y="90"/>
              </a:cxn>
              <a:cxn ang="0">
                <a:pos x="39" y="82"/>
              </a:cxn>
              <a:cxn ang="0">
                <a:pos x="28" y="81"/>
              </a:cxn>
              <a:cxn ang="0">
                <a:pos x="25" y="75"/>
              </a:cxn>
              <a:cxn ang="0">
                <a:pos x="26" y="66"/>
              </a:cxn>
              <a:cxn ang="0">
                <a:pos x="19" y="50"/>
              </a:cxn>
              <a:cxn ang="0">
                <a:pos x="16" y="49"/>
              </a:cxn>
              <a:cxn ang="0">
                <a:pos x="10" y="47"/>
              </a:cxn>
              <a:cxn ang="0">
                <a:pos x="2" y="35"/>
              </a:cxn>
              <a:cxn ang="0">
                <a:pos x="13" y="30"/>
              </a:cxn>
              <a:cxn ang="0">
                <a:pos x="22" y="23"/>
              </a:cxn>
              <a:cxn ang="0">
                <a:pos x="42" y="18"/>
              </a:cxn>
              <a:cxn ang="0">
                <a:pos x="54" y="21"/>
              </a:cxn>
              <a:cxn ang="0">
                <a:pos x="84" y="23"/>
              </a:cxn>
              <a:cxn ang="0">
                <a:pos x="83" y="9"/>
              </a:cxn>
              <a:cxn ang="0">
                <a:pos x="100" y="4"/>
              </a:cxn>
              <a:cxn ang="0">
                <a:pos x="117" y="12"/>
              </a:cxn>
              <a:cxn ang="0">
                <a:pos x="132" y="23"/>
              </a:cxn>
              <a:cxn ang="0">
                <a:pos x="153" y="24"/>
              </a:cxn>
              <a:cxn ang="0">
                <a:pos x="172" y="33"/>
              </a:cxn>
              <a:cxn ang="0">
                <a:pos x="196" y="32"/>
              </a:cxn>
              <a:cxn ang="0">
                <a:pos x="216" y="23"/>
              </a:cxn>
              <a:cxn ang="0">
                <a:pos x="231" y="27"/>
              </a:cxn>
            </a:cxnLst>
            <a:rect l="0" t="0" r="r" b="b"/>
            <a:pathLst>
              <a:path w="259" h="122">
                <a:moveTo>
                  <a:pt x="231" y="27"/>
                </a:moveTo>
                <a:cubicBezTo>
                  <a:pt x="220" y="49"/>
                  <a:pt x="226" y="44"/>
                  <a:pt x="223" y="47"/>
                </a:cubicBezTo>
                <a:cubicBezTo>
                  <a:pt x="220" y="49"/>
                  <a:pt x="225" y="53"/>
                  <a:pt x="226" y="52"/>
                </a:cubicBezTo>
                <a:cubicBezTo>
                  <a:pt x="228" y="50"/>
                  <a:pt x="233" y="50"/>
                  <a:pt x="236" y="52"/>
                </a:cubicBezTo>
                <a:cubicBezTo>
                  <a:pt x="239" y="55"/>
                  <a:pt x="236" y="49"/>
                  <a:pt x="242" y="49"/>
                </a:cubicBezTo>
                <a:cubicBezTo>
                  <a:pt x="248" y="49"/>
                  <a:pt x="250" y="52"/>
                  <a:pt x="253" y="55"/>
                </a:cubicBezTo>
                <a:cubicBezTo>
                  <a:pt x="256" y="58"/>
                  <a:pt x="259" y="63"/>
                  <a:pt x="257" y="64"/>
                </a:cubicBezTo>
                <a:cubicBezTo>
                  <a:pt x="254" y="66"/>
                  <a:pt x="250" y="63"/>
                  <a:pt x="248" y="64"/>
                </a:cubicBezTo>
                <a:cubicBezTo>
                  <a:pt x="246" y="66"/>
                  <a:pt x="245" y="63"/>
                  <a:pt x="240" y="64"/>
                </a:cubicBezTo>
                <a:cubicBezTo>
                  <a:pt x="237" y="67"/>
                  <a:pt x="233" y="66"/>
                  <a:pt x="230" y="69"/>
                </a:cubicBezTo>
                <a:cubicBezTo>
                  <a:pt x="226" y="73"/>
                  <a:pt x="230" y="73"/>
                  <a:pt x="226" y="75"/>
                </a:cubicBezTo>
                <a:cubicBezTo>
                  <a:pt x="223" y="78"/>
                  <a:pt x="220" y="79"/>
                  <a:pt x="217" y="78"/>
                </a:cubicBezTo>
                <a:cubicBezTo>
                  <a:pt x="213" y="78"/>
                  <a:pt x="214" y="82"/>
                  <a:pt x="208" y="85"/>
                </a:cubicBezTo>
                <a:cubicBezTo>
                  <a:pt x="201" y="89"/>
                  <a:pt x="197" y="81"/>
                  <a:pt x="193" y="82"/>
                </a:cubicBezTo>
                <a:cubicBezTo>
                  <a:pt x="190" y="82"/>
                  <a:pt x="190" y="85"/>
                  <a:pt x="190" y="90"/>
                </a:cubicBezTo>
                <a:cubicBezTo>
                  <a:pt x="190" y="93"/>
                  <a:pt x="196" y="96"/>
                  <a:pt x="193" y="98"/>
                </a:cubicBezTo>
                <a:cubicBezTo>
                  <a:pt x="188" y="101"/>
                  <a:pt x="187" y="101"/>
                  <a:pt x="182" y="105"/>
                </a:cubicBezTo>
                <a:cubicBezTo>
                  <a:pt x="179" y="110"/>
                  <a:pt x="176" y="108"/>
                  <a:pt x="175" y="112"/>
                </a:cubicBezTo>
                <a:cubicBezTo>
                  <a:pt x="173" y="113"/>
                  <a:pt x="172" y="110"/>
                  <a:pt x="170" y="112"/>
                </a:cubicBezTo>
                <a:cubicBezTo>
                  <a:pt x="167" y="113"/>
                  <a:pt x="167" y="112"/>
                  <a:pt x="161" y="112"/>
                </a:cubicBezTo>
                <a:cubicBezTo>
                  <a:pt x="156" y="112"/>
                  <a:pt x="159" y="110"/>
                  <a:pt x="155" y="113"/>
                </a:cubicBezTo>
                <a:cubicBezTo>
                  <a:pt x="152" y="116"/>
                  <a:pt x="152" y="113"/>
                  <a:pt x="139" y="121"/>
                </a:cubicBezTo>
                <a:cubicBezTo>
                  <a:pt x="138" y="122"/>
                  <a:pt x="138" y="119"/>
                  <a:pt x="135" y="121"/>
                </a:cubicBezTo>
                <a:cubicBezTo>
                  <a:pt x="133" y="121"/>
                  <a:pt x="136" y="116"/>
                  <a:pt x="132" y="118"/>
                </a:cubicBezTo>
                <a:cubicBezTo>
                  <a:pt x="127" y="121"/>
                  <a:pt x="121" y="115"/>
                  <a:pt x="118" y="115"/>
                </a:cubicBezTo>
                <a:cubicBezTo>
                  <a:pt x="115" y="115"/>
                  <a:pt x="112" y="108"/>
                  <a:pt x="101" y="108"/>
                </a:cubicBezTo>
                <a:cubicBezTo>
                  <a:pt x="91" y="110"/>
                  <a:pt x="89" y="110"/>
                  <a:pt x="75" y="108"/>
                </a:cubicBezTo>
                <a:cubicBezTo>
                  <a:pt x="72" y="107"/>
                  <a:pt x="69" y="110"/>
                  <a:pt x="69" y="107"/>
                </a:cubicBezTo>
                <a:cubicBezTo>
                  <a:pt x="68" y="102"/>
                  <a:pt x="66" y="105"/>
                  <a:pt x="65" y="98"/>
                </a:cubicBezTo>
                <a:cubicBezTo>
                  <a:pt x="63" y="92"/>
                  <a:pt x="65" y="98"/>
                  <a:pt x="55" y="90"/>
                </a:cubicBezTo>
                <a:cubicBezTo>
                  <a:pt x="48" y="82"/>
                  <a:pt x="43" y="82"/>
                  <a:pt x="39" y="82"/>
                </a:cubicBezTo>
                <a:cubicBezTo>
                  <a:pt x="34" y="82"/>
                  <a:pt x="31" y="81"/>
                  <a:pt x="28" y="81"/>
                </a:cubicBezTo>
                <a:cubicBezTo>
                  <a:pt x="23" y="81"/>
                  <a:pt x="23" y="76"/>
                  <a:pt x="25" y="75"/>
                </a:cubicBezTo>
                <a:cubicBezTo>
                  <a:pt x="28" y="70"/>
                  <a:pt x="25" y="72"/>
                  <a:pt x="26" y="66"/>
                </a:cubicBezTo>
                <a:cubicBezTo>
                  <a:pt x="28" y="59"/>
                  <a:pt x="20" y="53"/>
                  <a:pt x="19" y="50"/>
                </a:cubicBezTo>
                <a:cubicBezTo>
                  <a:pt x="19" y="49"/>
                  <a:pt x="17" y="52"/>
                  <a:pt x="16" y="49"/>
                </a:cubicBezTo>
                <a:cubicBezTo>
                  <a:pt x="14" y="46"/>
                  <a:pt x="13" y="50"/>
                  <a:pt x="10" y="47"/>
                </a:cubicBezTo>
                <a:cubicBezTo>
                  <a:pt x="5" y="46"/>
                  <a:pt x="0" y="40"/>
                  <a:pt x="2" y="35"/>
                </a:cubicBezTo>
                <a:cubicBezTo>
                  <a:pt x="7" y="29"/>
                  <a:pt x="5" y="33"/>
                  <a:pt x="13" y="30"/>
                </a:cubicBezTo>
                <a:cubicBezTo>
                  <a:pt x="19" y="29"/>
                  <a:pt x="13" y="27"/>
                  <a:pt x="22" y="23"/>
                </a:cubicBezTo>
                <a:cubicBezTo>
                  <a:pt x="31" y="18"/>
                  <a:pt x="37" y="15"/>
                  <a:pt x="42" y="18"/>
                </a:cubicBezTo>
                <a:cubicBezTo>
                  <a:pt x="46" y="21"/>
                  <a:pt x="52" y="15"/>
                  <a:pt x="54" y="21"/>
                </a:cubicBezTo>
                <a:cubicBezTo>
                  <a:pt x="55" y="26"/>
                  <a:pt x="81" y="30"/>
                  <a:pt x="84" y="23"/>
                </a:cubicBezTo>
                <a:cubicBezTo>
                  <a:pt x="86" y="17"/>
                  <a:pt x="77" y="17"/>
                  <a:pt x="83" y="9"/>
                </a:cubicBezTo>
                <a:cubicBezTo>
                  <a:pt x="89" y="0"/>
                  <a:pt x="86" y="0"/>
                  <a:pt x="100" y="4"/>
                </a:cubicBezTo>
                <a:cubicBezTo>
                  <a:pt x="112" y="10"/>
                  <a:pt x="117" y="4"/>
                  <a:pt x="117" y="12"/>
                </a:cubicBezTo>
                <a:cubicBezTo>
                  <a:pt x="117" y="20"/>
                  <a:pt x="124" y="26"/>
                  <a:pt x="132" y="23"/>
                </a:cubicBezTo>
                <a:cubicBezTo>
                  <a:pt x="141" y="20"/>
                  <a:pt x="142" y="20"/>
                  <a:pt x="153" y="24"/>
                </a:cubicBezTo>
                <a:cubicBezTo>
                  <a:pt x="164" y="27"/>
                  <a:pt x="158" y="30"/>
                  <a:pt x="172" y="33"/>
                </a:cubicBezTo>
                <a:cubicBezTo>
                  <a:pt x="191" y="38"/>
                  <a:pt x="184" y="30"/>
                  <a:pt x="196" y="32"/>
                </a:cubicBezTo>
                <a:cubicBezTo>
                  <a:pt x="208" y="32"/>
                  <a:pt x="205" y="17"/>
                  <a:pt x="216" y="23"/>
                </a:cubicBezTo>
                <a:cubicBezTo>
                  <a:pt x="225" y="29"/>
                  <a:pt x="225" y="23"/>
                  <a:pt x="231" y="2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6" name="Freeform 185"/>
          <p:cNvSpPr>
            <a:spLocks/>
          </p:cNvSpPr>
          <p:nvPr/>
        </p:nvSpPr>
        <p:spPr bwMode="auto">
          <a:xfrm>
            <a:off x="6469063" y="2058988"/>
            <a:ext cx="1408112" cy="1030287"/>
          </a:xfrm>
          <a:custGeom>
            <a:avLst/>
            <a:gdLst/>
            <a:ahLst/>
            <a:cxnLst>
              <a:cxn ang="0">
                <a:pos x="443" y="133"/>
              </a:cxn>
              <a:cxn ang="0">
                <a:pos x="429" y="139"/>
              </a:cxn>
              <a:cxn ang="0">
                <a:pos x="416" y="147"/>
              </a:cxn>
              <a:cxn ang="0">
                <a:pos x="400" y="158"/>
              </a:cxn>
              <a:cxn ang="0">
                <a:pos x="385" y="169"/>
              </a:cxn>
              <a:cxn ang="0">
                <a:pos x="383" y="158"/>
              </a:cxn>
              <a:cxn ang="0">
                <a:pos x="377" y="149"/>
              </a:cxn>
              <a:cxn ang="0">
                <a:pos x="353" y="166"/>
              </a:cxn>
              <a:cxn ang="0">
                <a:pos x="367" y="187"/>
              </a:cxn>
              <a:cxn ang="0">
                <a:pos x="385" y="184"/>
              </a:cxn>
              <a:cxn ang="0">
                <a:pos x="387" y="190"/>
              </a:cxn>
              <a:cxn ang="0">
                <a:pos x="373" y="201"/>
              </a:cxn>
              <a:cxn ang="0">
                <a:pos x="380" y="236"/>
              </a:cxn>
              <a:cxn ang="0">
                <a:pos x="373" y="242"/>
              </a:cxn>
              <a:cxn ang="0">
                <a:pos x="385" y="253"/>
              </a:cxn>
              <a:cxn ang="0">
                <a:pos x="388" y="263"/>
              </a:cxn>
              <a:cxn ang="0">
                <a:pos x="382" y="280"/>
              </a:cxn>
              <a:cxn ang="0">
                <a:pos x="370" y="296"/>
              </a:cxn>
              <a:cxn ang="0">
                <a:pos x="367" y="308"/>
              </a:cxn>
              <a:cxn ang="0">
                <a:pos x="359" y="317"/>
              </a:cxn>
              <a:cxn ang="0">
                <a:pos x="347" y="328"/>
              </a:cxn>
              <a:cxn ang="0">
                <a:pos x="336" y="337"/>
              </a:cxn>
              <a:cxn ang="0">
                <a:pos x="327" y="340"/>
              </a:cxn>
              <a:cxn ang="0">
                <a:pos x="318" y="342"/>
              </a:cxn>
              <a:cxn ang="0">
                <a:pos x="304" y="348"/>
              </a:cxn>
              <a:cxn ang="0">
                <a:pos x="292" y="358"/>
              </a:cxn>
              <a:cxn ang="0">
                <a:pos x="289" y="348"/>
              </a:cxn>
              <a:cxn ang="0">
                <a:pos x="278" y="348"/>
              </a:cxn>
              <a:cxn ang="0">
                <a:pos x="266" y="337"/>
              </a:cxn>
              <a:cxn ang="0">
                <a:pos x="246" y="335"/>
              </a:cxn>
              <a:cxn ang="0">
                <a:pos x="234" y="335"/>
              </a:cxn>
              <a:cxn ang="0">
                <a:pos x="221" y="348"/>
              </a:cxn>
              <a:cxn ang="0">
                <a:pos x="206" y="340"/>
              </a:cxn>
              <a:cxn ang="0">
                <a:pos x="195" y="323"/>
              </a:cxn>
              <a:cxn ang="0">
                <a:pos x="201" y="305"/>
              </a:cxn>
              <a:cxn ang="0">
                <a:pos x="191" y="280"/>
              </a:cxn>
              <a:cxn ang="0">
                <a:pos x="177" y="270"/>
              </a:cxn>
              <a:cxn ang="0">
                <a:pos x="145" y="285"/>
              </a:cxn>
              <a:cxn ang="0">
                <a:pos x="127" y="285"/>
              </a:cxn>
              <a:cxn ang="0">
                <a:pos x="105" y="282"/>
              </a:cxn>
              <a:cxn ang="0">
                <a:pos x="93" y="276"/>
              </a:cxn>
              <a:cxn ang="0">
                <a:pos x="67" y="257"/>
              </a:cxn>
              <a:cxn ang="0">
                <a:pos x="41" y="237"/>
              </a:cxn>
              <a:cxn ang="0">
                <a:pos x="47" y="219"/>
              </a:cxn>
              <a:cxn ang="0">
                <a:pos x="45" y="199"/>
              </a:cxn>
              <a:cxn ang="0">
                <a:pos x="21" y="193"/>
              </a:cxn>
              <a:cxn ang="0">
                <a:pos x="12" y="176"/>
              </a:cxn>
              <a:cxn ang="0">
                <a:pos x="7" y="155"/>
              </a:cxn>
              <a:cxn ang="0">
                <a:pos x="39" y="141"/>
              </a:cxn>
              <a:cxn ang="0">
                <a:pos x="56" y="104"/>
              </a:cxn>
              <a:cxn ang="0">
                <a:pos x="76" y="77"/>
              </a:cxn>
              <a:cxn ang="0">
                <a:pos x="111" y="54"/>
              </a:cxn>
              <a:cxn ang="0">
                <a:pos x="140" y="83"/>
              </a:cxn>
              <a:cxn ang="0">
                <a:pos x="178" y="115"/>
              </a:cxn>
              <a:cxn ang="0">
                <a:pos x="246" y="135"/>
              </a:cxn>
              <a:cxn ang="0">
                <a:pos x="284" y="129"/>
              </a:cxn>
              <a:cxn ang="0">
                <a:pos x="307" y="100"/>
              </a:cxn>
              <a:cxn ang="0">
                <a:pos x="354" y="81"/>
              </a:cxn>
              <a:cxn ang="0">
                <a:pos x="350" y="69"/>
              </a:cxn>
              <a:cxn ang="0">
                <a:pos x="374" y="23"/>
              </a:cxn>
              <a:cxn ang="0">
                <a:pos x="443" y="49"/>
              </a:cxn>
              <a:cxn ang="0">
                <a:pos x="483" y="63"/>
              </a:cxn>
              <a:cxn ang="0">
                <a:pos x="460" y="121"/>
              </a:cxn>
            </a:cxnLst>
            <a:rect l="0" t="0" r="r" b="b"/>
            <a:pathLst>
              <a:path w="492" h="361">
                <a:moveTo>
                  <a:pt x="455" y="129"/>
                </a:moveTo>
                <a:cubicBezTo>
                  <a:pt x="455" y="126"/>
                  <a:pt x="455" y="129"/>
                  <a:pt x="454" y="127"/>
                </a:cubicBezTo>
                <a:cubicBezTo>
                  <a:pt x="452" y="126"/>
                  <a:pt x="454" y="124"/>
                  <a:pt x="451" y="123"/>
                </a:cubicBezTo>
                <a:cubicBezTo>
                  <a:pt x="448" y="123"/>
                  <a:pt x="451" y="130"/>
                  <a:pt x="448" y="129"/>
                </a:cubicBezTo>
                <a:cubicBezTo>
                  <a:pt x="445" y="129"/>
                  <a:pt x="446" y="132"/>
                  <a:pt x="443" y="133"/>
                </a:cubicBezTo>
                <a:cubicBezTo>
                  <a:pt x="442" y="135"/>
                  <a:pt x="443" y="133"/>
                  <a:pt x="440" y="133"/>
                </a:cubicBezTo>
                <a:cubicBezTo>
                  <a:pt x="438" y="135"/>
                  <a:pt x="435" y="132"/>
                  <a:pt x="435" y="135"/>
                </a:cubicBezTo>
                <a:cubicBezTo>
                  <a:pt x="435" y="138"/>
                  <a:pt x="438" y="138"/>
                  <a:pt x="437" y="139"/>
                </a:cubicBezTo>
                <a:cubicBezTo>
                  <a:pt x="435" y="141"/>
                  <a:pt x="435" y="139"/>
                  <a:pt x="434" y="139"/>
                </a:cubicBezTo>
                <a:cubicBezTo>
                  <a:pt x="432" y="141"/>
                  <a:pt x="431" y="139"/>
                  <a:pt x="429" y="139"/>
                </a:cubicBezTo>
                <a:cubicBezTo>
                  <a:pt x="428" y="139"/>
                  <a:pt x="428" y="135"/>
                  <a:pt x="426" y="136"/>
                </a:cubicBezTo>
                <a:cubicBezTo>
                  <a:pt x="425" y="138"/>
                  <a:pt x="426" y="136"/>
                  <a:pt x="425" y="138"/>
                </a:cubicBezTo>
                <a:cubicBezTo>
                  <a:pt x="423" y="139"/>
                  <a:pt x="425" y="139"/>
                  <a:pt x="423" y="141"/>
                </a:cubicBezTo>
                <a:cubicBezTo>
                  <a:pt x="422" y="142"/>
                  <a:pt x="420" y="146"/>
                  <a:pt x="419" y="146"/>
                </a:cubicBezTo>
                <a:cubicBezTo>
                  <a:pt x="416" y="146"/>
                  <a:pt x="417" y="147"/>
                  <a:pt x="416" y="147"/>
                </a:cubicBezTo>
                <a:cubicBezTo>
                  <a:pt x="414" y="147"/>
                  <a:pt x="416" y="149"/>
                  <a:pt x="414" y="149"/>
                </a:cubicBezTo>
                <a:cubicBezTo>
                  <a:pt x="411" y="150"/>
                  <a:pt x="413" y="150"/>
                  <a:pt x="411" y="150"/>
                </a:cubicBezTo>
                <a:cubicBezTo>
                  <a:pt x="409" y="150"/>
                  <a:pt x="408" y="153"/>
                  <a:pt x="406" y="155"/>
                </a:cubicBezTo>
                <a:cubicBezTo>
                  <a:pt x="406" y="156"/>
                  <a:pt x="406" y="156"/>
                  <a:pt x="406" y="156"/>
                </a:cubicBezTo>
                <a:cubicBezTo>
                  <a:pt x="403" y="159"/>
                  <a:pt x="402" y="156"/>
                  <a:pt x="400" y="158"/>
                </a:cubicBezTo>
                <a:cubicBezTo>
                  <a:pt x="399" y="159"/>
                  <a:pt x="399" y="156"/>
                  <a:pt x="397" y="159"/>
                </a:cubicBezTo>
                <a:cubicBezTo>
                  <a:pt x="397" y="161"/>
                  <a:pt x="394" y="159"/>
                  <a:pt x="393" y="161"/>
                </a:cubicBezTo>
                <a:cubicBezTo>
                  <a:pt x="391" y="162"/>
                  <a:pt x="390" y="162"/>
                  <a:pt x="388" y="166"/>
                </a:cubicBezTo>
                <a:cubicBezTo>
                  <a:pt x="388" y="169"/>
                  <a:pt x="385" y="167"/>
                  <a:pt x="385" y="167"/>
                </a:cubicBezTo>
                <a:cubicBezTo>
                  <a:pt x="385" y="167"/>
                  <a:pt x="387" y="169"/>
                  <a:pt x="385" y="169"/>
                </a:cubicBezTo>
                <a:cubicBezTo>
                  <a:pt x="382" y="169"/>
                  <a:pt x="380" y="172"/>
                  <a:pt x="380" y="169"/>
                </a:cubicBezTo>
                <a:cubicBezTo>
                  <a:pt x="380" y="166"/>
                  <a:pt x="380" y="169"/>
                  <a:pt x="382" y="167"/>
                </a:cubicBezTo>
                <a:cubicBezTo>
                  <a:pt x="383" y="164"/>
                  <a:pt x="383" y="167"/>
                  <a:pt x="385" y="166"/>
                </a:cubicBezTo>
                <a:cubicBezTo>
                  <a:pt x="385" y="162"/>
                  <a:pt x="382" y="161"/>
                  <a:pt x="382" y="161"/>
                </a:cubicBezTo>
                <a:cubicBezTo>
                  <a:pt x="380" y="161"/>
                  <a:pt x="383" y="159"/>
                  <a:pt x="383" y="158"/>
                </a:cubicBezTo>
                <a:cubicBezTo>
                  <a:pt x="382" y="158"/>
                  <a:pt x="385" y="158"/>
                  <a:pt x="388" y="153"/>
                </a:cubicBezTo>
                <a:cubicBezTo>
                  <a:pt x="390" y="150"/>
                  <a:pt x="390" y="150"/>
                  <a:pt x="388" y="149"/>
                </a:cubicBezTo>
                <a:cubicBezTo>
                  <a:pt x="385" y="146"/>
                  <a:pt x="387" y="146"/>
                  <a:pt x="385" y="146"/>
                </a:cubicBezTo>
                <a:cubicBezTo>
                  <a:pt x="383" y="147"/>
                  <a:pt x="382" y="144"/>
                  <a:pt x="380" y="146"/>
                </a:cubicBezTo>
                <a:cubicBezTo>
                  <a:pt x="377" y="147"/>
                  <a:pt x="380" y="147"/>
                  <a:pt x="377" y="149"/>
                </a:cubicBezTo>
                <a:cubicBezTo>
                  <a:pt x="376" y="152"/>
                  <a:pt x="377" y="153"/>
                  <a:pt x="374" y="153"/>
                </a:cubicBezTo>
                <a:cubicBezTo>
                  <a:pt x="373" y="155"/>
                  <a:pt x="365" y="158"/>
                  <a:pt x="365" y="161"/>
                </a:cubicBezTo>
                <a:cubicBezTo>
                  <a:pt x="365" y="164"/>
                  <a:pt x="364" y="166"/>
                  <a:pt x="361" y="166"/>
                </a:cubicBezTo>
                <a:cubicBezTo>
                  <a:pt x="359" y="164"/>
                  <a:pt x="359" y="169"/>
                  <a:pt x="357" y="166"/>
                </a:cubicBezTo>
                <a:cubicBezTo>
                  <a:pt x="356" y="164"/>
                  <a:pt x="353" y="164"/>
                  <a:pt x="353" y="166"/>
                </a:cubicBezTo>
                <a:cubicBezTo>
                  <a:pt x="353" y="167"/>
                  <a:pt x="351" y="169"/>
                  <a:pt x="353" y="172"/>
                </a:cubicBezTo>
                <a:cubicBezTo>
                  <a:pt x="353" y="175"/>
                  <a:pt x="354" y="175"/>
                  <a:pt x="356" y="175"/>
                </a:cubicBezTo>
                <a:cubicBezTo>
                  <a:pt x="356" y="176"/>
                  <a:pt x="359" y="176"/>
                  <a:pt x="361" y="176"/>
                </a:cubicBezTo>
                <a:cubicBezTo>
                  <a:pt x="362" y="175"/>
                  <a:pt x="365" y="179"/>
                  <a:pt x="364" y="181"/>
                </a:cubicBezTo>
                <a:cubicBezTo>
                  <a:pt x="362" y="182"/>
                  <a:pt x="364" y="187"/>
                  <a:pt x="367" y="187"/>
                </a:cubicBezTo>
                <a:cubicBezTo>
                  <a:pt x="371" y="187"/>
                  <a:pt x="371" y="187"/>
                  <a:pt x="371" y="185"/>
                </a:cubicBezTo>
                <a:cubicBezTo>
                  <a:pt x="370" y="184"/>
                  <a:pt x="373" y="184"/>
                  <a:pt x="374" y="182"/>
                </a:cubicBezTo>
                <a:cubicBezTo>
                  <a:pt x="374" y="179"/>
                  <a:pt x="379" y="179"/>
                  <a:pt x="380" y="181"/>
                </a:cubicBezTo>
                <a:cubicBezTo>
                  <a:pt x="380" y="181"/>
                  <a:pt x="380" y="182"/>
                  <a:pt x="382" y="182"/>
                </a:cubicBezTo>
                <a:cubicBezTo>
                  <a:pt x="383" y="181"/>
                  <a:pt x="382" y="182"/>
                  <a:pt x="385" y="184"/>
                </a:cubicBezTo>
                <a:cubicBezTo>
                  <a:pt x="390" y="184"/>
                  <a:pt x="387" y="181"/>
                  <a:pt x="390" y="182"/>
                </a:cubicBezTo>
                <a:cubicBezTo>
                  <a:pt x="390" y="184"/>
                  <a:pt x="394" y="184"/>
                  <a:pt x="393" y="185"/>
                </a:cubicBezTo>
                <a:cubicBezTo>
                  <a:pt x="390" y="188"/>
                  <a:pt x="394" y="188"/>
                  <a:pt x="391" y="190"/>
                </a:cubicBezTo>
                <a:cubicBezTo>
                  <a:pt x="388" y="191"/>
                  <a:pt x="390" y="188"/>
                  <a:pt x="388" y="188"/>
                </a:cubicBezTo>
                <a:cubicBezTo>
                  <a:pt x="387" y="190"/>
                  <a:pt x="388" y="187"/>
                  <a:pt x="387" y="190"/>
                </a:cubicBezTo>
                <a:cubicBezTo>
                  <a:pt x="383" y="191"/>
                  <a:pt x="383" y="190"/>
                  <a:pt x="382" y="191"/>
                </a:cubicBezTo>
                <a:cubicBezTo>
                  <a:pt x="379" y="193"/>
                  <a:pt x="379" y="195"/>
                  <a:pt x="379" y="195"/>
                </a:cubicBezTo>
                <a:cubicBezTo>
                  <a:pt x="377" y="195"/>
                  <a:pt x="377" y="198"/>
                  <a:pt x="376" y="198"/>
                </a:cubicBezTo>
                <a:cubicBezTo>
                  <a:pt x="373" y="199"/>
                  <a:pt x="374" y="196"/>
                  <a:pt x="373" y="196"/>
                </a:cubicBezTo>
                <a:cubicBezTo>
                  <a:pt x="371" y="198"/>
                  <a:pt x="374" y="199"/>
                  <a:pt x="373" y="201"/>
                </a:cubicBezTo>
                <a:cubicBezTo>
                  <a:pt x="371" y="201"/>
                  <a:pt x="373" y="202"/>
                  <a:pt x="370" y="202"/>
                </a:cubicBezTo>
                <a:cubicBezTo>
                  <a:pt x="368" y="204"/>
                  <a:pt x="362" y="213"/>
                  <a:pt x="365" y="211"/>
                </a:cubicBezTo>
                <a:cubicBezTo>
                  <a:pt x="370" y="211"/>
                  <a:pt x="367" y="215"/>
                  <a:pt x="371" y="216"/>
                </a:cubicBezTo>
                <a:cubicBezTo>
                  <a:pt x="376" y="218"/>
                  <a:pt x="374" y="224"/>
                  <a:pt x="377" y="228"/>
                </a:cubicBezTo>
                <a:cubicBezTo>
                  <a:pt x="380" y="233"/>
                  <a:pt x="377" y="233"/>
                  <a:pt x="380" y="236"/>
                </a:cubicBezTo>
                <a:cubicBezTo>
                  <a:pt x="383" y="237"/>
                  <a:pt x="382" y="237"/>
                  <a:pt x="383" y="240"/>
                </a:cubicBezTo>
                <a:cubicBezTo>
                  <a:pt x="387" y="242"/>
                  <a:pt x="388" y="245"/>
                  <a:pt x="385" y="244"/>
                </a:cubicBezTo>
                <a:cubicBezTo>
                  <a:pt x="380" y="242"/>
                  <a:pt x="380" y="244"/>
                  <a:pt x="379" y="242"/>
                </a:cubicBezTo>
                <a:cubicBezTo>
                  <a:pt x="377" y="242"/>
                  <a:pt x="379" y="240"/>
                  <a:pt x="377" y="240"/>
                </a:cubicBezTo>
                <a:cubicBezTo>
                  <a:pt x="376" y="239"/>
                  <a:pt x="374" y="242"/>
                  <a:pt x="373" y="242"/>
                </a:cubicBezTo>
                <a:cubicBezTo>
                  <a:pt x="371" y="240"/>
                  <a:pt x="370" y="236"/>
                  <a:pt x="370" y="237"/>
                </a:cubicBezTo>
                <a:cubicBezTo>
                  <a:pt x="368" y="239"/>
                  <a:pt x="373" y="244"/>
                  <a:pt x="376" y="240"/>
                </a:cubicBezTo>
                <a:cubicBezTo>
                  <a:pt x="376" y="240"/>
                  <a:pt x="379" y="242"/>
                  <a:pt x="377" y="242"/>
                </a:cubicBezTo>
                <a:cubicBezTo>
                  <a:pt x="377" y="244"/>
                  <a:pt x="379" y="244"/>
                  <a:pt x="382" y="247"/>
                </a:cubicBezTo>
                <a:cubicBezTo>
                  <a:pt x="385" y="250"/>
                  <a:pt x="388" y="253"/>
                  <a:pt x="385" y="253"/>
                </a:cubicBezTo>
                <a:cubicBezTo>
                  <a:pt x="383" y="253"/>
                  <a:pt x="379" y="256"/>
                  <a:pt x="379" y="257"/>
                </a:cubicBezTo>
                <a:cubicBezTo>
                  <a:pt x="379" y="259"/>
                  <a:pt x="376" y="256"/>
                  <a:pt x="374" y="259"/>
                </a:cubicBezTo>
                <a:cubicBezTo>
                  <a:pt x="374" y="260"/>
                  <a:pt x="376" y="257"/>
                  <a:pt x="376" y="259"/>
                </a:cubicBezTo>
                <a:cubicBezTo>
                  <a:pt x="377" y="263"/>
                  <a:pt x="380" y="256"/>
                  <a:pt x="383" y="260"/>
                </a:cubicBezTo>
                <a:cubicBezTo>
                  <a:pt x="387" y="263"/>
                  <a:pt x="390" y="262"/>
                  <a:pt x="388" y="263"/>
                </a:cubicBezTo>
                <a:cubicBezTo>
                  <a:pt x="383" y="267"/>
                  <a:pt x="387" y="263"/>
                  <a:pt x="387" y="268"/>
                </a:cubicBezTo>
                <a:cubicBezTo>
                  <a:pt x="388" y="273"/>
                  <a:pt x="382" y="270"/>
                  <a:pt x="385" y="271"/>
                </a:cubicBezTo>
                <a:cubicBezTo>
                  <a:pt x="387" y="273"/>
                  <a:pt x="383" y="273"/>
                  <a:pt x="385" y="274"/>
                </a:cubicBezTo>
                <a:cubicBezTo>
                  <a:pt x="385" y="276"/>
                  <a:pt x="382" y="274"/>
                  <a:pt x="383" y="277"/>
                </a:cubicBezTo>
                <a:cubicBezTo>
                  <a:pt x="385" y="280"/>
                  <a:pt x="383" y="279"/>
                  <a:pt x="382" y="280"/>
                </a:cubicBezTo>
                <a:cubicBezTo>
                  <a:pt x="382" y="282"/>
                  <a:pt x="382" y="276"/>
                  <a:pt x="380" y="280"/>
                </a:cubicBezTo>
                <a:cubicBezTo>
                  <a:pt x="379" y="285"/>
                  <a:pt x="376" y="285"/>
                  <a:pt x="376" y="286"/>
                </a:cubicBezTo>
                <a:cubicBezTo>
                  <a:pt x="377" y="288"/>
                  <a:pt x="374" y="293"/>
                  <a:pt x="373" y="294"/>
                </a:cubicBezTo>
                <a:cubicBezTo>
                  <a:pt x="371" y="294"/>
                  <a:pt x="374" y="296"/>
                  <a:pt x="371" y="297"/>
                </a:cubicBezTo>
                <a:cubicBezTo>
                  <a:pt x="370" y="297"/>
                  <a:pt x="371" y="294"/>
                  <a:pt x="370" y="296"/>
                </a:cubicBezTo>
                <a:cubicBezTo>
                  <a:pt x="367" y="296"/>
                  <a:pt x="370" y="296"/>
                  <a:pt x="370" y="297"/>
                </a:cubicBezTo>
                <a:cubicBezTo>
                  <a:pt x="371" y="300"/>
                  <a:pt x="373" y="299"/>
                  <a:pt x="370" y="299"/>
                </a:cubicBezTo>
                <a:cubicBezTo>
                  <a:pt x="368" y="300"/>
                  <a:pt x="367" y="303"/>
                  <a:pt x="368" y="302"/>
                </a:cubicBezTo>
                <a:cubicBezTo>
                  <a:pt x="371" y="302"/>
                  <a:pt x="367" y="305"/>
                  <a:pt x="368" y="308"/>
                </a:cubicBezTo>
                <a:cubicBezTo>
                  <a:pt x="370" y="309"/>
                  <a:pt x="368" y="311"/>
                  <a:pt x="367" y="308"/>
                </a:cubicBezTo>
                <a:cubicBezTo>
                  <a:pt x="365" y="306"/>
                  <a:pt x="364" y="308"/>
                  <a:pt x="365" y="309"/>
                </a:cubicBezTo>
                <a:cubicBezTo>
                  <a:pt x="365" y="309"/>
                  <a:pt x="368" y="309"/>
                  <a:pt x="365" y="311"/>
                </a:cubicBezTo>
                <a:cubicBezTo>
                  <a:pt x="364" y="312"/>
                  <a:pt x="364" y="309"/>
                  <a:pt x="362" y="311"/>
                </a:cubicBezTo>
                <a:cubicBezTo>
                  <a:pt x="362" y="312"/>
                  <a:pt x="365" y="312"/>
                  <a:pt x="364" y="314"/>
                </a:cubicBezTo>
                <a:cubicBezTo>
                  <a:pt x="361" y="316"/>
                  <a:pt x="361" y="319"/>
                  <a:pt x="359" y="317"/>
                </a:cubicBezTo>
                <a:cubicBezTo>
                  <a:pt x="357" y="316"/>
                  <a:pt x="357" y="319"/>
                  <a:pt x="357" y="317"/>
                </a:cubicBezTo>
                <a:cubicBezTo>
                  <a:pt x="356" y="316"/>
                  <a:pt x="356" y="319"/>
                  <a:pt x="356" y="319"/>
                </a:cubicBezTo>
                <a:cubicBezTo>
                  <a:pt x="357" y="320"/>
                  <a:pt x="354" y="323"/>
                  <a:pt x="353" y="325"/>
                </a:cubicBezTo>
                <a:cubicBezTo>
                  <a:pt x="351" y="326"/>
                  <a:pt x="353" y="323"/>
                  <a:pt x="350" y="325"/>
                </a:cubicBezTo>
                <a:cubicBezTo>
                  <a:pt x="348" y="328"/>
                  <a:pt x="348" y="325"/>
                  <a:pt x="347" y="328"/>
                </a:cubicBezTo>
                <a:cubicBezTo>
                  <a:pt x="345" y="329"/>
                  <a:pt x="344" y="329"/>
                  <a:pt x="345" y="329"/>
                </a:cubicBezTo>
                <a:cubicBezTo>
                  <a:pt x="347" y="331"/>
                  <a:pt x="344" y="331"/>
                  <a:pt x="344" y="332"/>
                </a:cubicBezTo>
                <a:cubicBezTo>
                  <a:pt x="344" y="334"/>
                  <a:pt x="342" y="334"/>
                  <a:pt x="339" y="335"/>
                </a:cubicBezTo>
                <a:cubicBezTo>
                  <a:pt x="337" y="337"/>
                  <a:pt x="337" y="334"/>
                  <a:pt x="336" y="334"/>
                </a:cubicBezTo>
                <a:cubicBezTo>
                  <a:pt x="336" y="334"/>
                  <a:pt x="337" y="337"/>
                  <a:pt x="336" y="337"/>
                </a:cubicBezTo>
                <a:cubicBezTo>
                  <a:pt x="334" y="335"/>
                  <a:pt x="333" y="334"/>
                  <a:pt x="331" y="337"/>
                </a:cubicBezTo>
                <a:cubicBezTo>
                  <a:pt x="330" y="338"/>
                  <a:pt x="330" y="334"/>
                  <a:pt x="328" y="335"/>
                </a:cubicBezTo>
                <a:cubicBezTo>
                  <a:pt x="327" y="335"/>
                  <a:pt x="330" y="337"/>
                  <a:pt x="328" y="338"/>
                </a:cubicBezTo>
                <a:cubicBezTo>
                  <a:pt x="327" y="338"/>
                  <a:pt x="327" y="335"/>
                  <a:pt x="327" y="337"/>
                </a:cubicBezTo>
                <a:cubicBezTo>
                  <a:pt x="325" y="338"/>
                  <a:pt x="327" y="338"/>
                  <a:pt x="327" y="340"/>
                </a:cubicBezTo>
                <a:cubicBezTo>
                  <a:pt x="325" y="340"/>
                  <a:pt x="325" y="340"/>
                  <a:pt x="324" y="340"/>
                </a:cubicBezTo>
                <a:cubicBezTo>
                  <a:pt x="322" y="338"/>
                  <a:pt x="324" y="338"/>
                  <a:pt x="322" y="337"/>
                </a:cubicBezTo>
                <a:cubicBezTo>
                  <a:pt x="321" y="335"/>
                  <a:pt x="321" y="332"/>
                  <a:pt x="319" y="334"/>
                </a:cubicBezTo>
                <a:cubicBezTo>
                  <a:pt x="319" y="334"/>
                  <a:pt x="321" y="338"/>
                  <a:pt x="321" y="340"/>
                </a:cubicBezTo>
                <a:cubicBezTo>
                  <a:pt x="319" y="343"/>
                  <a:pt x="319" y="340"/>
                  <a:pt x="318" y="342"/>
                </a:cubicBezTo>
                <a:cubicBezTo>
                  <a:pt x="318" y="343"/>
                  <a:pt x="316" y="340"/>
                  <a:pt x="316" y="343"/>
                </a:cubicBezTo>
                <a:cubicBezTo>
                  <a:pt x="316" y="346"/>
                  <a:pt x="315" y="342"/>
                  <a:pt x="313" y="345"/>
                </a:cubicBezTo>
                <a:cubicBezTo>
                  <a:pt x="311" y="346"/>
                  <a:pt x="311" y="343"/>
                  <a:pt x="310" y="345"/>
                </a:cubicBezTo>
                <a:cubicBezTo>
                  <a:pt x="308" y="348"/>
                  <a:pt x="310" y="346"/>
                  <a:pt x="308" y="345"/>
                </a:cubicBezTo>
                <a:cubicBezTo>
                  <a:pt x="305" y="345"/>
                  <a:pt x="308" y="346"/>
                  <a:pt x="304" y="348"/>
                </a:cubicBezTo>
                <a:cubicBezTo>
                  <a:pt x="299" y="349"/>
                  <a:pt x="301" y="348"/>
                  <a:pt x="298" y="349"/>
                </a:cubicBezTo>
                <a:cubicBezTo>
                  <a:pt x="295" y="351"/>
                  <a:pt x="293" y="352"/>
                  <a:pt x="293" y="354"/>
                </a:cubicBezTo>
                <a:cubicBezTo>
                  <a:pt x="293" y="355"/>
                  <a:pt x="295" y="352"/>
                  <a:pt x="295" y="355"/>
                </a:cubicBezTo>
                <a:cubicBezTo>
                  <a:pt x="295" y="358"/>
                  <a:pt x="298" y="358"/>
                  <a:pt x="293" y="360"/>
                </a:cubicBezTo>
                <a:cubicBezTo>
                  <a:pt x="290" y="361"/>
                  <a:pt x="292" y="360"/>
                  <a:pt x="292" y="358"/>
                </a:cubicBezTo>
                <a:cubicBezTo>
                  <a:pt x="290" y="357"/>
                  <a:pt x="289" y="357"/>
                  <a:pt x="290" y="355"/>
                </a:cubicBezTo>
                <a:cubicBezTo>
                  <a:pt x="290" y="354"/>
                  <a:pt x="289" y="355"/>
                  <a:pt x="289" y="352"/>
                </a:cubicBezTo>
                <a:cubicBezTo>
                  <a:pt x="290" y="349"/>
                  <a:pt x="292" y="349"/>
                  <a:pt x="290" y="348"/>
                </a:cubicBezTo>
                <a:cubicBezTo>
                  <a:pt x="290" y="348"/>
                  <a:pt x="290" y="349"/>
                  <a:pt x="289" y="348"/>
                </a:cubicBezTo>
                <a:cubicBezTo>
                  <a:pt x="287" y="345"/>
                  <a:pt x="287" y="346"/>
                  <a:pt x="289" y="348"/>
                </a:cubicBezTo>
                <a:cubicBezTo>
                  <a:pt x="289" y="349"/>
                  <a:pt x="287" y="348"/>
                  <a:pt x="286" y="349"/>
                </a:cubicBezTo>
                <a:cubicBezTo>
                  <a:pt x="282" y="349"/>
                  <a:pt x="287" y="346"/>
                  <a:pt x="284" y="346"/>
                </a:cubicBezTo>
                <a:cubicBezTo>
                  <a:pt x="281" y="346"/>
                  <a:pt x="281" y="343"/>
                  <a:pt x="279" y="345"/>
                </a:cubicBezTo>
                <a:cubicBezTo>
                  <a:pt x="279" y="346"/>
                  <a:pt x="281" y="346"/>
                  <a:pt x="279" y="348"/>
                </a:cubicBezTo>
                <a:cubicBezTo>
                  <a:pt x="279" y="348"/>
                  <a:pt x="278" y="345"/>
                  <a:pt x="278" y="348"/>
                </a:cubicBezTo>
                <a:cubicBezTo>
                  <a:pt x="278" y="349"/>
                  <a:pt x="276" y="348"/>
                  <a:pt x="276" y="348"/>
                </a:cubicBezTo>
                <a:cubicBezTo>
                  <a:pt x="273" y="346"/>
                  <a:pt x="272" y="348"/>
                  <a:pt x="270" y="346"/>
                </a:cubicBezTo>
                <a:cubicBezTo>
                  <a:pt x="270" y="345"/>
                  <a:pt x="269" y="346"/>
                  <a:pt x="269" y="345"/>
                </a:cubicBezTo>
                <a:cubicBezTo>
                  <a:pt x="267" y="342"/>
                  <a:pt x="266" y="343"/>
                  <a:pt x="266" y="342"/>
                </a:cubicBezTo>
                <a:cubicBezTo>
                  <a:pt x="266" y="338"/>
                  <a:pt x="263" y="340"/>
                  <a:pt x="266" y="337"/>
                </a:cubicBezTo>
                <a:cubicBezTo>
                  <a:pt x="267" y="334"/>
                  <a:pt x="266" y="334"/>
                  <a:pt x="264" y="334"/>
                </a:cubicBezTo>
                <a:cubicBezTo>
                  <a:pt x="261" y="335"/>
                  <a:pt x="263" y="332"/>
                  <a:pt x="260" y="334"/>
                </a:cubicBezTo>
                <a:cubicBezTo>
                  <a:pt x="256" y="334"/>
                  <a:pt x="255" y="328"/>
                  <a:pt x="253" y="329"/>
                </a:cubicBezTo>
                <a:cubicBezTo>
                  <a:pt x="252" y="332"/>
                  <a:pt x="250" y="331"/>
                  <a:pt x="250" y="332"/>
                </a:cubicBezTo>
                <a:cubicBezTo>
                  <a:pt x="252" y="334"/>
                  <a:pt x="247" y="337"/>
                  <a:pt x="246" y="335"/>
                </a:cubicBezTo>
                <a:cubicBezTo>
                  <a:pt x="246" y="334"/>
                  <a:pt x="244" y="334"/>
                  <a:pt x="244" y="337"/>
                </a:cubicBezTo>
                <a:cubicBezTo>
                  <a:pt x="244" y="340"/>
                  <a:pt x="243" y="337"/>
                  <a:pt x="241" y="335"/>
                </a:cubicBezTo>
                <a:cubicBezTo>
                  <a:pt x="241" y="335"/>
                  <a:pt x="241" y="337"/>
                  <a:pt x="240" y="335"/>
                </a:cubicBezTo>
                <a:cubicBezTo>
                  <a:pt x="238" y="332"/>
                  <a:pt x="238" y="338"/>
                  <a:pt x="237" y="338"/>
                </a:cubicBezTo>
                <a:cubicBezTo>
                  <a:pt x="235" y="338"/>
                  <a:pt x="237" y="337"/>
                  <a:pt x="234" y="335"/>
                </a:cubicBezTo>
                <a:cubicBezTo>
                  <a:pt x="230" y="334"/>
                  <a:pt x="232" y="338"/>
                  <a:pt x="229" y="338"/>
                </a:cubicBezTo>
                <a:cubicBezTo>
                  <a:pt x="227" y="338"/>
                  <a:pt x="223" y="338"/>
                  <a:pt x="226" y="343"/>
                </a:cubicBezTo>
                <a:cubicBezTo>
                  <a:pt x="227" y="349"/>
                  <a:pt x="226" y="348"/>
                  <a:pt x="226" y="349"/>
                </a:cubicBezTo>
                <a:cubicBezTo>
                  <a:pt x="227" y="351"/>
                  <a:pt x="226" y="352"/>
                  <a:pt x="226" y="351"/>
                </a:cubicBezTo>
                <a:cubicBezTo>
                  <a:pt x="224" y="349"/>
                  <a:pt x="223" y="354"/>
                  <a:pt x="221" y="348"/>
                </a:cubicBezTo>
                <a:cubicBezTo>
                  <a:pt x="221" y="346"/>
                  <a:pt x="221" y="343"/>
                  <a:pt x="218" y="346"/>
                </a:cubicBezTo>
                <a:cubicBezTo>
                  <a:pt x="215" y="351"/>
                  <a:pt x="215" y="348"/>
                  <a:pt x="214" y="348"/>
                </a:cubicBezTo>
                <a:cubicBezTo>
                  <a:pt x="212" y="349"/>
                  <a:pt x="214" y="346"/>
                  <a:pt x="212" y="346"/>
                </a:cubicBezTo>
                <a:cubicBezTo>
                  <a:pt x="211" y="345"/>
                  <a:pt x="212" y="343"/>
                  <a:pt x="211" y="342"/>
                </a:cubicBezTo>
                <a:cubicBezTo>
                  <a:pt x="209" y="342"/>
                  <a:pt x="204" y="343"/>
                  <a:pt x="206" y="340"/>
                </a:cubicBezTo>
                <a:cubicBezTo>
                  <a:pt x="208" y="335"/>
                  <a:pt x="206" y="337"/>
                  <a:pt x="206" y="334"/>
                </a:cubicBezTo>
                <a:cubicBezTo>
                  <a:pt x="208" y="332"/>
                  <a:pt x="211" y="332"/>
                  <a:pt x="206" y="332"/>
                </a:cubicBezTo>
                <a:cubicBezTo>
                  <a:pt x="201" y="332"/>
                  <a:pt x="203" y="329"/>
                  <a:pt x="201" y="326"/>
                </a:cubicBezTo>
                <a:cubicBezTo>
                  <a:pt x="200" y="323"/>
                  <a:pt x="204" y="320"/>
                  <a:pt x="201" y="322"/>
                </a:cubicBezTo>
                <a:cubicBezTo>
                  <a:pt x="200" y="323"/>
                  <a:pt x="198" y="320"/>
                  <a:pt x="195" y="323"/>
                </a:cubicBezTo>
                <a:cubicBezTo>
                  <a:pt x="192" y="325"/>
                  <a:pt x="192" y="323"/>
                  <a:pt x="194" y="322"/>
                </a:cubicBezTo>
                <a:cubicBezTo>
                  <a:pt x="195" y="320"/>
                  <a:pt x="189" y="317"/>
                  <a:pt x="194" y="316"/>
                </a:cubicBezTo>
                <a:cubicBezTo>
                  <a:pt x="195" y="314"/>
                  <a:pt x="192" y="311"/>
                  <a:pt x="195" y="309"/>
                </a:cubicBezTo>
                <a:cubicBezTo>
                  <a:pt x="198" y="309"/>
                  <a:pt x="197" y="306"/>
                  <a:pt x="198" y="306"/>
                </a:cubicBezTo>
                <a:cubicBezTo>
                  <a:pt x="200" y="308"/>
                  <a:pt x="198" y="305"/>
                  <a:pt x="201" y="305"/>
                </a:cubicBezTo>
                <a:cubicBezTo>
                  <a:pt x="203" y="305"/>
                  <a:pt x="200" y="302"/>
                  <a:pt x="201" y="297"/>
                </a:cubicBezTo>
                <a:cubicBezTo>
                  <a:pt x="203" y="293"/>
                  <a:pt x="200" y="291"/>
                  <a:pt x="201" y="289"/>
                </a:cubicBezTo>
                <a:cubicBezTo>
                  <a:pt x="203" y="288"/>
                  <a:pt x="201" y="285"/>
                  <a:pt x="200" y="286"/>
                </a:cubicBezTo>
                <a:cubicBezTo>
                  <a:pt x="197" y="288"/>
                  <a:pt x="200" y="282"/>
                  <a:pt x="195" y="279"/>
                </a:cubicBezTo>
                <a:cubicBezTo>
                  <a:pt x="191" y="274"/>
                  <a:pt x="192" y="279"/>
                  <a:pt x="191" y="280"/>
                </a:cubicBezTo>
                <a:cubicBezTo>
                  <a:pt x="189" y="279"/>
                  <a:pt x="189" y="277"/>
                  <a:pt x="185" y="279"/>
                </a:cubicBezTo>
                <a:cubicBezTo>
                  <a:pt x="178" y="279"/>
                  <a:pt x="186" y="277"/>
                  <a:pt x="185" y="273"/>
                </a:cubicBezTo>
                <a:cubicBezTo>
                  <a:pt x="185" y="270"/>
                  <a:pt x="180" y="274"/>
                  <a:pt x="183" y="271"/>
                </a:cubicBezTo>
                <a:cubicBezTo>
                  <a:pt x="185" y="268"/>
                  <a:pt x="183" y="271"/>
                  <a:pt x="182" y="268"/>
                </a:cubicBezTo>
                <a:cubicBezTo>
                  <a:pt x="182" y="267"/>
                  <a:pt x="177" y="268"/>
                  <a:pt x="177" y="270"/>
                </a:cubicBezTo>
                <a:cubicBezTo>
                  <a:pt x="175" y="271"/>
                  <a:pt x="174" y="271"/>
                  <a:pt x="171" y="270"/>
                </a:cubicBezTo>
                <a:cubicBezTo>
                  <a:pt x="169" y="268"/>
                  <a:pt x="168" y="270"/>
                  <a:pt x="165" y="273"/>
                </a:cubicBezTo>
                <a:cubicBezTo>
                  <a:pt x="162" y="276"/>
                  <a:pt x="159" y="274"/>
                  <a:pt x="157" y="277"/>
                </a:cubicBezTo>
                <a:cubicBezTo>
                  <a:pt x="157" y="280"/>
                  <a:pt x="154" y="279"/>
                  <a:pt x="154" y="282"/>
                </a:cubicBezTo>
                <a:cubicBezTo>
                  <a:pt x="154" y="283"/>
                  <a:pt x="151" y="285"/>
                  <a:pt x="145" y="285"/>
                </a:cubicBezTo>
                <a:cubicBezTo>
                  <a:pt x="146" y="282"/>
                  <a:pt x="145" y="282"/>
                  <a:pt x="143" y="282"/>
                </a:cubicBezTo>
                <a:cubicBezTo>
                  <a:pt x="142" y="280"/>
                  <a:pt x="142" y="283"/>
                  <a:pt x="140" y="282"/>
                </a:cubicBezTo>
                <a:cubicBezTo>
                  <a:pt x="139" y="280"/>
                  <a:pt x="134" y="282"/>
                  <a:pt x="136" y="280"/>
                </a:cubicBezTo>
                <a:cubicBezTo>
                  <a:pt x="137" y="279"/>
                  <a:pt x="131" y="277"/>
                  <a:pt x="129" y="282"/>
                </a:cubicBezTo>
                <a:cubicBezTo>
                  <a:pt x="128" y="285"/>
                  <a:pt x="127" y="282"/>
                  <a:pt x="127" y="285"/>
                </a:cubicBezTo>
                <a:cubicBezTo>
                  <a:pt x="125" y="288"/>
                  <a:pt x="125" y="286"/>
                  <a:pt x="123" y="289"/>
                </a:cubicBezTo>
                <a:cubicBezTo>
                  <a:pt x="122" y="285"/>
                  <a:pt x="128" y="277"/>
                  <a:pt x="117" y="283"/>
                </a:cubicBezTo>
                <a:cubicBezTo>
                  <a:pt x="117" y="283"/>
                  <a:pt x="116" y="283"/>
                  <a:pt x="114" y="283"/>
                </a:cubicBezTo>
                <a:cubicBezTo>
                  <a:pt x="114" y="285"/>
                  <a:pt x="114" y="283"/>
                  <a:pt x="111" y="283"/>
                </a:cubicBezTo>
                <a:cubicBezTo>
                  <a:pt x="110" y="285"/>
                  <a:pt x="107" y="279"/>
                  <a:pt x="105" y="282"/>
                </a:cubicBezTo>
                <a:cubicBezTo>
                  <a:pt x="105" y="283"/>
                  <a:pt x="103" y="283"/>
                  <a:pt x="102" y="282"/>
                </a:cubicBezTo>
                <a:cubicBezTo>
                  <a:pt x="100" y="279"/>
                  <a:pt x="102" y="283"/>
                  <a:pt x="100" y="283"/>
                </a:cubicBezTo>
                <a:cubicBezTo>
                  <a:pt x="99" y="283"/>
                  <a:pt x="99" y="279"/>
                  <a:pt x="97" y="279"/>
                </a:cubicBezTo>
                <a:cubicBezTo>
                  <a:pt x="94" y="279"/>
                  <a:pt x="93" y="280"/>
                  <a:pt x="94" y="277"/>
                </a:cubicBezTo>
                <a:cubicBezTo>
                  <a:pt x="94" y="276"/>
                  <a:pt x="94" y="276"/>
                  <a:pt x="93" y="276"/>
                </a:cubicBezTo>
                <a:cubicBezTo>
                  <a:pt x="91" y="277"/>
                  <a:pt x="87" y="274"/>
                  <a:pt x="87" y="271"/>
                </a:cubicBezTo>
                <a:cubicBezTo>
                  <a:pt x="87" y="268"/>
                  <a:pt x="85" y="270"/>
                  <a:pt x="82" y="270"/>
                </a:cubicBezTo>
                <a:cubicBezTo>
                  <a:pt x="81" y="271"/>
                  <a:pt x="79" y="265"/>
                  <a:pt x="77" y="265"/>
                </a:cubicBezTo>
                <a:cubicBezTo>
                  <a:pt x="74" y="265"/>
                  <a:pt x="74" y="262"/>
                  <a:pt x="71" y="262"/>
                </a:cubicBezTo>
                <a:cubicBezTo>
                  <a:pt x="68" y="260"/>
                  <a:pt x="73" y="259"/>
                  <a:pt x="67" y="257"/>
                </a:cubicBezTo>
                <a:cubicBezTo>
                  <a:pt x="62" y="256"/>
                  <a:pt x="64" y="265"/>
                  <a:pt x="61" y="259"/>
                </a:cubicBezTo>
                <a:cubicBezTo>
                  <a:pt x="61" y="257"/>
                  <a:pt x="56" y="256"/>
                  <a:pt x="53" y="253"/>
                </a:cubicBezTo>
                <a:cubicBezTo>
                  <a:pt x="50" y="250"/>
                  <a:pt x="50" y="254"/>
                  <a:pt x="47" y="248"/>
                </a:cubicBezTo>
                <a:cubicBezTo>
                  <a:pt x="45" y="245"/>
                  <a:pt x="42" y="251"/>
                  <a:pt x="42" y="247"/>
                </a:cubicBezTo>
                <a:cubicBezTo>
                  <a:pt x="44" y="242"/>
                  <a:pt x="42" y="239"/>
                  <a:pt x="41" y="237"/>
                </a:cubicBezTo>
                <a:cubicBezTo>
                  <a:pt x="39" y="234"/>
                  <a:pt x="42" y="234"/>
                  <a:pt x="44" y="236"/>
                </a:cubicBezTo>
                <a:cubicBezTo>
                  <a:pt x="45" y="239"/>
                  <a:pt x="45" y="236"/>
                  <a:pt x="47" y="236"/>
                </a:cubicBezTo>
                <a:cubicBezTo>
                  <a:pt x="51" y="234"/>
                  <a:pt x="47" y="231"/>
                  <a:pt x="48" y="230"/>
                </a:cubicBezTo>
                <a:cubicBezTo>
                  <a:pt x="48" y="228"/>
                  <a:pt x="42" y="228"/>
                  <a:pt x="44" y="224"/>
                </a:cubicBezTo>
                <a:cubicBezTo>
                  <a:pt x="45" y="222"/>
                  <a:pt x="41" y="221"/>
                  <a:pt x="47" y="219"/>
                </a:cubicBezTo>
                <a:cubicBezTo>
                  <a:pt x="51" y="219"/>
                  <a:pt x="47" y="218"/>
                  <a:pt x="53" y="213"/>
                </a:cubicBezTo>
                <a:cubicBezTo>
                  <a:pt x="56" y="210"/>
                  <a:pt x="53" y="210"/>
                  <a:pt x="55" y="207"/>
                </a:cubicBezTo>
                <a:cubicBezTo>
                  <a:pt x="58" y="204"/>
                  <a:pt x="55" y="202"/>
                  <a:pt x="55" y="204"/>
                </a:cubicBezTo>
                <a:cubicBezTo>
                  <a:pt x="53" y="207"/>
                  <a:pt x="53" y="202"/>
                  <a:pt x="51" y="204"/>
                </a:cubicBezTo>
                <a:cubicBezTo>
                  <a:pt x="50" y="204"/>
                  <a:pt x="51" y="199"/>
                  <a:pt x="45" y="199"/>
                </a:cubicBezTo>
                <a:cubicBezTo>
                  <a:pt x="39" y="201"/>
                  <a:pt x="41" y="202"/>
                  <a:pt x="36" y="204"/>
                </a:cubicBezTo>
                <a:cubicBezTo>
                  <a:pt x="35" y="204"/>
                  <a:pt x="35" y="204"/>
                  <a:pt x="35" y="204"/>
                </a:cubicBezTo>
                <a:cubicBezTo>
                  <a:pt x="32" y="204"/>
                  <a:pt x="27" y="202"/>
                  <a:pt x="26" y="201"/>
                </a:cubicBezTo>
                <a:cubicBezTo>
                  <a:pt x="26" y="199"/>
                  <a:pt x="24" y="202"/>
                  <a:pt x="21" y="199"/>
                </a:cubicBezTo>
                <a:cubicBezTo>
                  <a:pt x="19" y="196"/>
                  <a:pt x="22" y="198"/>
                  <a:pt x="21" y="193"/>
                </a:cubicBezTo>
                <a:cubicBezTo>
                  <a:pt x="18" y="188"/>
                  <a:pt x="16" y="193"/>
                  <a:pt x="16" y="190"/>
                </a:cubicBezTo>
                <a:cubicBezTo>
                  <a:pt x="15" y="187"/>
                  <a:pt x="12" y="190"/>
                  <a:pt x="9" y="187"/>
                </a:cubicBezTo>
                <a:cubicBezTo>
                  <a:pt x="7" y="187"/>
                  <a:pt x="7" y="185"/>
                  <a:pt x="10" y="185"/>
                </a:cubicBezTo>
                <a:cubicBezTo>
                  <a:pt x="13" y="185"/>
                  <a:pt x="15" y="184"/>
                  <a:pt x="13" y="182"/>
                </a:cubicBezTo>
                <a:cubicBezTo>
                  <a:pt x="10" y="181"/>
                  <a:pt x="13" y="178"/>
                  <a:pt x="12" y="176"/>
                </a:cubicBezTo>
                <a:cubicBezTo>
                  <a:pt x="10" y="175"/>
                  <a:pt x="12" y="173"/>
                  <a:pt x="12" y="172"/>
                </a:cubicBezTo>
                <a:cubicBezTo>
                  <a:pt x="10" y="170"/>
                  <a:pt x="6" y="169"/>
                  <a:pt x="6" y="172"/>
                </a:cubicBezTo>
                <a:cubicBezTo>
                  <a:pt x="6" y="173"/>
                  <a:pt x="3" y="170"/>
                  <a:pt x="4" y="167"/>
                </a:cubicBezTo>
                <a:cubicBezTo>
                  <a:pt x="4" y="166"/>
                  <a:pt x="1" y="166"/>
                  <a:pt x="3" y="162"/>
                </a:cubicBezTo>
                <a:cubicBezTo>
                  <a:pt x="9" y="161"/>
                  <a:pt x="0" y="156"/>
                  <a:pt x="7" y="155"/>
                </a:cubicBezTo>
                <a:cubicBezTo>
                  <a:pt x="13" y="153"/>
                  <a:pt x="10" y="150"/>
                  <a:pt x="13" y="150"/>
                </a:cubicBezTo>
                <a:cubicBezTo>
                  <a:pt x="18" y="152"/>
                  <a:pt x="16" y="146"/>
                  <a:pt x="18" y="150"/>
                </a:cubicBezTo>
                <a:cubicBezTo>
                  <a:pt x="19" y="155"/>
                  <a:pt x="21" y="150"/>
                  <a:pt x="22" y="152"/>
                </a:cubicBezTo>
                <a:cubicBezTo>
                  <a:pt x="26" y="153"/>
                  <a:pt x="26" y="150"/>
                  <a:pt x="27" y="146"/>
                </a:cubicBezTo>
                <a:cubicBezTo>
                  <a:pt x="29" y="142"/>
                  <a:pt x="38" y="147"/>
                  <a:pt x="39" y="141"/>
                </a:cubicBezTo>
                <a:cubicBezTo>
                  <a:pt x="41" y="138"/>
                  <a:pt x="48" y="136"/>
                  <a:pt x="51" y="135"/>
                </a:cubicBezTo>
                <a:cubicBezTo>
                  <a:pt x="53" y="133"/>
                  <a:pt x="53" y="135"/>
                  <a:pt x="56" y="132"/>
                </a:cubicBezTo>
                <a:cubicBezTo>
                  <a:pt x="56" y="130"/>
                  <a:pt x="53" y="126"/>
                  <a:pt x="56" y="124"/>
                </a:cubicBezTo>
                <a:cubicBezTo>
                  <a:pt x="59" y="124"/>
                  <a:pt x="55" y="123"/>
                  <a:pt x="58" y="121"/>
                </a:cubicBezTo>
                <a:cubicBezTo>
                  <a:pt x="62" y="120"/>
                  <a:pt x="55" y="107"/>
                  <a:pt x="56" y="104"/>
                </a:cubicBezTo>
                <a:cubicBezTo>
                  <a:pt x="58" y="101"/>
                  <a:pt x="47" y="101"/>
                  <a:pt x="55" y="100"/>
                </a:cubicBezTo>
                <a:cubicBezTo>
                  <a:pt x="59" y="98"/>
                  <a:pt x="65" y="97"/>
                  <a:pt x="67" y="97"/>
                </a:cubicBezTo>
                <a:cubicBezTo>
                  <a:pt x="70" y="98"/>
                  <a:pt x="73" y="100"/>
                  <a:pt x="74" y="97"/>
                </a:cubicBezTo>
                <a:cubicBezTo>
                  <a:pt x="74" y="94"/>
                  <a:pt x="70" y="95"/>
                  <a:pt x="71" y="92"/>
                </a:cubicBezTo>
                <a:cubicBezTo>
                  <a:pt x="74" y="89"/>
                  <a:pt x="76" y="80"/>
                  <a:pt x="76" y="77"/>
                </a:cubicBezTo>
                <a:cubicBezTo>
                  <a:pt x="77" y="72"/>
                  <a:pt x="82" y="78"/>
                  <a:pt x="87" y="78"/>
                </a:cubicBezTo>
                <a:cubicBezTo>
                  <a:pt x="91" y="77"/>
                  <a:pt x="90" y="80"/>
                  <a:pt x="93" y="78"/>
                </a:cubicBezTo>
                <a:cubicBezTo>
                  <a:pt x="97" y="77"/>
                  <a:pt x="99" y="75"/>
                  <a:pt x="97" y="72"/>
                </a:cubicBezTo>
                <a:cubicBezTo>
                  <a:pt x="96" y="69"/>
                  <a:pt x="94" y="63"/>
                  <a:pt x="103" y="60"/>
                </a:cubicBezTo>
                <a:cubicBezTo>
                  <a:pt x="111" y="58"/>
                  <a:pt x="102" y="52"/>
                  <a:pt x="111" y="54"/>
                </a:cubicBezTo>
                <a:cubicBezTo>
                  <a:pt x="116" y="52"/>
                  <a:pt x="116" y="52"/>
                  <a:pt x="116" y="52"/>
                </a:cubicBezTo>
                <a:cubicBezTo>
                  <a:pt x="114" y="57"/>
                  <a:pt x="119" y="63"/>
                  <a:pt x="123" y="64"/>
                </a:cubicBezTo>
                <a:cubicBezTo>
                  <a:pt x="127" y="68"/>
                  <a:pt x="128" y="63"/>
                  <a:pt x="129" y="66"/>
                </a:cubicBezTo>
                <a:cubicBezTo>
                  <a:pt x="131" y="69"/>
                  <a:pt x="133" y="66"/>
                  <a:pt x="133" y="68"/>
                </a:cubicBezTo>
                <a:cubicBezTo>
                  <a:pt x="134" y="71"/>
                  <a:pt x="142" y="77"/>
                  <a:pt x="140" y="83"/>
                </a:cubicBezTo>
                <a:cubicBezTo>
                  <a:pt x="139" y="89"/>
                  <a:pt x="142" y="87"/>
                  <a:pt x="139" y="92"/>
                </a:cubicBezTo>
                <a:cubicBezTo>
                  <a:pt x="137" y="94"/>
                  <a:pt x="137" y="98"/>
                  <a:pt x="142" y="98"/>
                </a:cubicBezTo>
                <a:cubicBezTo>
                  <a:pt x="145" y="98"/>
                  <a:pt x="148" y="100"/>
                  <a:pt x="153" y="100"/>
                </a:cubicBezTo>
                <a:cubicBezTo>
                  <a:pt x="157" y="100"/>
                  <a:pt x="162" y="100"/>
                  <a:pt x="169" y="107"/>
                </a:cubicBezTo>
                <a:cubicBezTo>
                  <a:pt x="178" y="115"/>
                  <a:pt x="177" y="109"/>
                  <a:pt x="178" y="115"/>
                </a:cubicBezTo>
                <a:cubicBezTo>
                  <a:pt x="180" y="123"/>
                  <a:pt x="182" y="120"/>
                  <a:pt x="183" y="124"/>
                </a:cubicBezTo>
                <a:cubicBezTo>
                  <a:pt x="183" y="127"/>
                  <a:pt x="186" y="124"/>
                  <a:pt x="189" y="126"/>
                </a:cubicBezTo>
                <a:cubicBezTo>
                  <a:pt x="203" y="127"/>
                  <a:pt x="204" y="127"/>
                  <a:pt x="215" y="126"/>
                </a:cubicBezTo>
                <a:cubicBezTo>
                  <a:pt x="226" y="126"/>
                  <a:pt x="229" y="132"/>
                  <a:pt x="232" y="132"/>
                </a:cubicBezTo>
                <a:cubicBezTo>
                  <a:pt x="235" y="132"/>
                  <a:pt x="241" y="138"/>
                  <a:pt x="246" y="135"/>
                </a:cubicBezTo>
                <a:cubicBezTo>
                  <a:pt x="250" y="133"/>
                  <a:pt x="247" y="138"/>
                  <a:pt x="249" y="138"/>
                </a:cubicBezTo>
                <a:cubicBezTo>
                  <a:pt x="252" y="136"/>
                  <a:pt x="252" y="139"/>
                  <a:pt x="253" y="138"/>
                </a:cubicBezTo>
                <a:cubicBezTo>
                  <a:pt x="266" y="130"/>
                  <a:pt x="266" y="133"/>
                  <a:pt x="269" y="130"/>
                </a:cubicBezTo>
                <a:cubicBezTo>
                  <a:pt x="273" y="127"/>
                  <a:pt x="270" y="129"/>
                  <a:pt x="275" y="129"/>
                </a:cubicBezTo>
                <a:cubicBezTo>
                  <a:pt x="281" y="129"/>
                  <a:pt x="281" y="130"/>
                  <a:pt x="284" y="129"/>
                </a:cubicBezTo>
                <a:cubicBezTo>
                  <a:pt x="286" y="127"/>
                  <a:pt x="287" y="130"/>
                  <a:pt x="289" y="129"/>
                </a:cubicBezTo>
                <a:cubicBezTo>
                  <a:pt x="290" y="126"/>
                  <a:pt x="293" y="127"/>
                  <a:pt x="296" y="123"/>
                </a:cubicBezTo>
                <a:cubicBezTo>
                  <a:pt x="301" y="118"/>
                  <a:pt x="302" y="118"/>
                  <a:pt x="307" y="115"/>
                </a:cubicBezTo>
                <a:cubicBezTo>
                  <a:pt x="310" y="113"/>
                  <a:pt x="304" y="110"/>
                  <a:pt x="304" y="107"/>
                </a:cubicBezTo>
                <a:cubicBezTo>
                  <a:pt x="304" y="103"/>
                  <a:pt x="304" y="100"/>
                  <a:pt x="307" y="100"/>
                </a:cubicBezTo>
                <a:cubicBezTo>
                  <a:pt x="311" y="98"/>
                  <a:pt x="315" y="106"/>
                  <a:pt x="322" y="103"/>
                </a:cubicBezTo>
                <a:cubicBezTo>
                  <a:pt x="328" y="100"/>
                  <a:pt x="327" y="95"/>
                  <a:pt x="331" y="95"/>
                </a:cubicBezTo>
                <a:cubicBezTo>
                  <a:pt x="334" y="97"/>
                  <a:pt x="337" y="95"/>
                  <a:pt x="341" y="92"/>
                </a:cubicBezTo>
                <a:cubicBezTo>
                  <a:pt x="344" y="90"/>
                  <a:pt x="341" y="90"/>
                  <a:pt x="344" y="86"/>
                </a:cubicBezTo>
                <a:cubicBezTo>
                  <a:pt x="347" y="83"/>
                  <a:pt x="351" y="84"/>
                  <a:pt x="354" y="81"/>
                </a:cubicBezTo>
                <a:cubicBezTo>
                  <a:pt x="359" y="80"/>
                  <a:pt x="361" y="83"/>
                  <a:pt x="362" y="81"/>
                </a:cubicBezTo>
                <a:cubicBezTo>
                  <a:pt x="364" y="80"/>
                  <a:pt x="368" y="83"/>
                  <a:pt x="371" y="81"/>
                </a:cubicBezTo>
                <a:cubicBezTo>
                  <a:pt x="373" y="80"/>
                  <a:pt x="370" y="75"/>
                  <a:pt x="367" y="72"/>
                </a:cubicBezTo>
                <a:cubicBezTo>
                  <a:pt x="364" y="69"/>
                  <a:pt x="362" y="66"/>
                  <a:pt x="356" y="66"/>
                </a:cubicBezTo>
                <a:cubicBezTo>
                  <a:pt x="350" y="66"/>
                  <a:pt x="353" y="72"/>
                  <a:pt x="350" y="69"/>
                </a:cubicBezTo>
                <a:cubicBezTo>
                  <a:pt x="347" y="68"/>
                  <a:pt x="342" y="68"/>
                  <a:pt x="341" y="69"/>
                </a:cubicBezTo>
                <a:cubicBezTo>
                  <a:pt x="339" y="71"/>
                  <a:pt x="334" y="66"/>
                  <a:pt x="337" y="64"/>
                </a:cubicBezTo>
                <a:cubicBezTo>
                  <a:pt x="341" y="61"/>
                  <a:pt x="334" y="66"/>
                  <a:pt x="345" y="45"/>
                </a:cubicBezTo>
                <a:cubicBezTo>
                  <a:pt x="353" y="49"/>
                  <a:pt x="356" y="49"/>
                  <a:pt x="362" y="43"/>
                </a:cubicBezTo>
                <a:cubicBezTo>
                  <a:pt x="368" y="37"/>
                  <a:pt x="367" y="32"/>
                  <a:pt x="374" y="23"/>
                </a:cubicBezTo>
                <a:cubicBezTo>
                  <a:pt x="380" y="15"/>
                  <a:pt x="377" y="12"/>
                  <a:pt x="373" y="12"/>
                </a:cubicBezTo>
                <a:cubicBezTo>
                  <a:pt x="368" y="12"/>
                  <a:pt x="374" y="3"/>
                  <a:pt x="390" y="2"/>
                </a:cubicBezTo>
                <a:cubicBezTo>
                  <a:pt x="403" y="0"/>
                  <a:pt x="408" y="5"/>
                  <a:pt x="413" y="5"/>
                </a:cubicBezTo>
                <a:cubicBezTo>
                  <a:pt x="417" y="5"/>
                  <a:pt x="426" y="17"/>
                  <a:pt x="429" y="32"/>
                </a:cubicBezTo>
                <a:cubicBezTo>
                  <a:pt x="431" y="49"/>
                  <a:pt x="434" y="48"/>
                  <a:pt x="443" y="49"/>
                </a:cubicBezTo>
                <a:cubicBezTo>
                  <a:pt x="452" y="51"/>
                  <a:pt x="449" y="55"/>
                  <a:pt x="454" y="55"/>
                </a:cubicBezTo>
                <a:cubicBezTo>
                  <a:pt x="458" y="57"/>
                  <a:pt x="454" y="60"/>
                  <a:pt x="457" y="61"/>
                </a:cubicBezTo>
                <a:cubicBezTo>
                  <a:pt x="460" y="63"/>
                  <a:pt x="454" y="64"/>
                  <a:pt x="458" y="68"/>
                </a:cubicBezTo>
                <a:cubicBezTo>
                  <a:pt x="463" y="72"/>
                  <a:pt x="469" y="71"/>
                  <a:pt x="474" y="66"/>
                </a:cubicBezTo>
                <a:cubicBezTo>
                  <a:pt x="478" y="63"/>
                  <a:pt x="478" y="68"/>
                  <a:pt x="483" y="63"/>
                </a:cubicBezTo>
                <a:cubicBezTo>
                  <a:pt x="487" y="58"/>
                  <a:pt x="492" y="66"/>
                  <a:pt x="487" y="72"/>
                </a:cubicBezTo>
                <a:cubicBezTo>
                  <a:pt x="483" y="80"/>
                  <a:pt x="480" y="103"/>
                  <a:pt x="474" y="100"/>
                </a:cubicBezTo>
                <a:cubicBezTo>
                  <a:pt x="468" y="97"/>
                  <a:pt x="466" y="95"/>
                  <a:pt x="464" y="98"/>
                </a:cubicBezTo>
                <a:cubicBezTo>
                  <a:pt x="463" y="103"/>
                  <a:pt x="457" y="98"/>
                  <a:pt x="460" y="104"/>
                </a:cubicBezTo>
                <a:cubicBezTo>
                  <a:pt x="461" y="110"/>
                  <a:pt x="463" y="117"/>
                  <a:pt x="460" y="121"/>
                </a:cubicBezTo>
                <a:cubicBezTo>
                  <a:pt x="458" y="127"/>
                  <a:pt x="457" y="121"/>
                  <a:pt x="455" y="127"/>
                </a:cubicBezTo>
                <a:cubicBezTo>
                  <a:pt x="455" y="129"/>
                  <a:pt x="455" y="129"/>
                  <a:pt x="455" y="129"/>
                </a:cubicBezTo>
                <a:close/>
              </a:path>
            </a:pathLst>
          </a:custGeom>
          <a:solidFill>
            <a:srgbClr val="FF2F2F"/>
          </a:solidFill>
          <a:ln w="3175" cmpd="sng">
            <a:solidFill>
              <a:schemeClr val="tx1">
                <a:lumMod val="20000"/>
                <a:lumOff val="80000"/>
              </a:schemeClr>
            </a:solidFill>
            <a:round/>
            <a:headEnd/>
            <a:tailEnd/>
          </a:ln>
        </p:spPr>
        <p:txBody>
          <a:bodyPr/>
          <a:lstStyle/>
          <a:p>
            <a:pPr eaLnBrk="1" hangingPunct="1">
              <a:defRPr/>
            </a:pPr>
            <a:endParaRPr lang="en-US" sz="1800" dirty="0">
              <a:solidFill>
                <a:srgbClr val="1E4191"/>
              </a:solidFill>
              <a:latin typeface="GE Inspira Pitch"/>
              <a:cs typeface="Arial" charset="0"/>
            </a:endParaRPr>
          </a:p>
        </p:txBody>
      </p:sp>
      <p:sp>
        <p:nvSpPr>
          <p:cNvPr id="187" name="Freeform 186"/>
          <p:cNvSpPr>
            <a:spLocks noEditPoints="1"/>
          </p:cNvSpPr>
          <p:nvPr/>
        </p:nvSpPr>
        <p:spPr bwMode="auto">
          <a:xfrm>
            <a:off x="8585200" y="4627563"/>
            <a:ext cx="284163" cy="385762"/>
          </a:xfrm>
          <a:custGeom>
            <a:avLst/>
            <a:gdLst/>
            <a:ahLst/>
            <a:cxnLst>
              <a:cxn ang="0">
                <a:pos x="47" y="68"/>
              </a:cxn>
              <a:cxn ang="0">
                <a:pos x="53" y="68"/>
              </a:cxn>
              <a:cxn ang="0">
                <a:pos x="53" y="69"/>
              </a:cxn>
              <a:cxn ang="0">
                <a:pos x="56" y="74"/>
              </a:cxn>
              <a:cxn ang="0">
                <a:pos x="63" y="75"/>
              </a:cxn>
              <a:cxn ang="0">
                <a:pos x="63" y="81"/>
              </a:cxn>
              <a:cxn ang="0">
                <a:pos x="53" y="93"/>
              </a:cxn>
              <a:cxn ang="0">
                <a:pos x="53" y="100"/>
              </a:cxn>
              <a:cxn ang="0">
                <a:pos x="52" y="103"/>
              </a:cxn>
              <a:cxn ang="0">
                <a:pos x="39" y="112"/>
              </a:cxn>
              <a:cxn ang="0">
                <a:pos x="37" y="124"/>
              </a:cxn>
              <a:cxn ang="0">
                <a:pos x="30" y="130"/>
              </a:cxn>
              <a:cxn ang="0">
                <a:pos x="18" y="133"/>
              </a:cxn>
              <a:cxn ang="0">
                <a:pos x="13" y="130"/>
              </a:cxn>
              <a:cxn ang="0">
                <a:pos x="9" y="129"/>
              </a:cxn>
              <a:cxn ang="0">
                <a:pos x="1" y="127"/>
              </a:cxn>
              <a:cxn ang="0">
                <a:pos x="4" y="123"/>
              </a:cxn>
              <a:cxn ang="0">
                <a:pos x="9" y="113"/>
              </a:cxn>
              <a:cxn ang="0">
                <a:pos x="20" y="104"/>
              </a:cxn>
              <a:cxn ang="0">
                <a:pos x="24" y="100"/>
              </a:cxn>
              <a:cxn ang="0">
                <a:pos x="35" y="93"/>
              </a:cxn>
              <a:cxn ang="0">
                <a:pos x="44" y="78"/>
              </a:cxn>
              <a:cxn ang="0">
                <a:pos x="47" y="68"/>
              </a:cxn>
              <a:cxn ang="0">
                <a:pos x="75" y="77"/>
              </a:cxn>
              <a:cxn ang="0">
                <a:pos x="85" y="55"/>
              </a:cxn>
              <a:cxn ang="0">
                <a:pos x="92" y="52"/>
              </a:cxn>
              <a:cxn ang="0">
                <a:pos x="95" y="46"/>
              </a:cxn>
              <a:cxn ang="0">
                <a:pos x="98" y="37"/>
              </a:cxn>
              <a:cxn ang="0">
                <a:pos x="92" y="35"/>
              </a:cxn>
              <a:cxn ang="0">
                <a:pos x="81" y="35"/>
              </a:cxn>
              <a:cxn ang="0">
                <a:pos x="75" y="23"/>
              </a:cxn>
              <a:cxn ang="0">
                <a:pos x="75" y="28"/>
              </a:cxn>
              <a:cxn ang="0">
                <a:pos x="69" y="22"/>
              </a:cxn>
              <a:cxn ang="0">
                <a:pos x="66" y="16"/>
              </a:cxn>
              <a:cxn ang="0">
                <a:pos x="64" y="9"/>
              </a:cxn>
              <a:cxn ang="0">
                <a:pos x="58" y="5"/>
              </a:cxn>
              <a:cxn ang="0">
                <a:pos x="52" y="0"/>
              </a:cxn>
              <a:cxn ang="0">
                <a:pos x="53" y="5"/>
              </a:cxn>
              <a:cxn ang="0">
                <a:pos x="56" y="9"/>
              </a:cxn>
              <a:cxn ang="0">
                <a:pos x="63" y="20"/>
              </a:cxn>
              <a:cxn ang="0">
                <a:pos x="64" y="23"/>
              </a:cxn>
              <a:cxn ang="0">
                <a:pos x="67" y="31"/>
              </a:cxn>
              <a:cxn ang="0">
                <a:pos x="67" y="43"/>
              </a:cxn>
              <a:cxn ang="0">
                <a:pos x="59" y="52"/>
              </a:cxn>
              <a:cxn ang="0">
                <a:pos x="69" y="60"/>
              </a:cxn>
              <a:cxn ang="0">
                <a:pos x="69" y="72"/>
              </a:cxn>
              <a:cxn ang="0">
                <a:pos x="69" y="75"/>
              </a:cxn>
              <a:cxn ang="0">
                <a:pos x="75" y="77"/>
              </a:cxn>
            </a:cxnLst>
            <a:rect l="0" t="0" r="r" b="b"/>
            <a:pathLst>
              <a:path w="99" h="135">
                <a:moveTo>
                  <a:pt x="47" y="68"/>
                </a:moveTo>
                <a:cubicBezTo>
                  <a:pt x="52" y="63"/>
                  <a:pt x="55" y="66"/>
                  <a:pt x="53" y="68"/>
                </a:cubicBezTo>
                <a:cubicBezTo>
                  <a:pt x="50" y="68"/>
                  <a:pt x="52" y="69"/>
                  <a:pt x="53" y="69"/>
                </a:cubicBezTo>
                <a:cubicBezTo>
                  <a:pt x="55" y="69"/>
                  <a:pt x="52" y="78"/>
                  <a:pt x="56" y="74"/>
                </a:cubicBezTo>
                <a:cubicBezTo>
                  <a:pt x="63" y="69"/>
                  <a:pt x="66" y="71"/>
                  <a:pt x="63" y="75"/>
                </a:cubicBezTo>
                <a:cubicBezTo>
                  <a:pt x="61" y="78"/>
                  <a:pt x="67" y="77"/>
                  <a:pt x="63" y="81"/>
                </a:cubicBezTo>
                <a:cubicBezTo>
                  <a:pt x="58" y="87"/>
                  <a:pt x="56" y="93"/>
                  <a:pt x="53" y="93"/>
                </a:cubicBezTo>
                <a:cubicBezTo>
                  <a:pt x="52" y="93"/>
                  <a:pt x="50" y="100"/>
                  <a:pt x="53" y="100"/>
                </a:cubicBezTo>
                <a:cubicBezTo>
                  <a:pt x="56" y="101"/>
                  <a:pt x="55" y="104"/>
                  <a:pt x="52" y="103"/>
                </a:cubicBezTo>
                <a:cubicBezTo>
                  <a:pt x="50" y="103"/>
                  <a:pt x="39" y="104"/>
                  <a:pt x="39" y="112"/>
                </a:cubicBezTo>
                <a:cubicBezTo>
                  <a:pt x="39" y="118"/>
                  <a:pt x="33" y="121"/>
                  <a:pt x="37" y="124"/>
                </a:cubicBezTo>
                <a:cubicBezTo>
                  <a:pt x="38" y="127"/>
                  <a:pt x="33" y="124"/>
                  <a:pt x="30" y="130"/>
                </a:cubicBezTo>
                <a:cubicBezTo>
                  <a:pt x="26" y="135"/>
                  <a:pt x="23" y="135"/>
                  <a:pt x="18" y="133"/>
                </a:cubicBezTo>
                <a:cubicBezTo>
                  <a:pt x="13" y="133"/>
                  <a:pt x="17" y="130"/>
                  <a:pt x="13" y="130"/>
                </a:cubicBezTo>
                <a:cubicBezTo>
                  <a:pt x="10" y="132"/>
                  <a:pt x="12" y="127"/>
                  <a:pt x="9" y="129"/>
                </a:cubicBezTo>
                <a:cubicBezTo>
                  <a:pt x="6" y="132"/>
                  <a:pt x="3" y="130"/>
                  <a:pt x="1" y="127"/>
                </a:cubicBezTo>
                <a:cubicBezTo>
                  <a:pt x="0" y="124"/>
                  <a:pt x="6" y="126"/>
                  <a:pt x="4" y="123"/>
                </a:cubicBezTo>
                <a:cubicBezTo>
                  <a:pt x="3" y="120"/>
                  <a:pt x="6" y="116"/>
                  <a:pt x="9" y="113"/>
                </a:cubicBezTo>
                <a:cubicBezTo>
                  <a:pt x="13" y="110"/>
                  <a:pt x="15" y="104"/>
                  <a:pt x="20" y="104"/>
                </a:cubicBezTo>
                <a:cubicBezTo>
                  <a:pt x="23" y="104"/>
                  <a:pt x="23" y="101"/>
                  <a:pt x="24" y="100"/>
                </a:cubicBezTo>
                <a:cubicBezTo>
                  <a:pt x="27" y="100"/>
                  <a:pt x="30" y="95"/>
                  <a:pt x="35" y="93"/>
                </a:cubicBezTo>
                <a:cubicBezTo>
                  <a:pt x="38" y="90"/>
                  <a:pt x="39" y="80"/>
                  <a:pt x="44" y="78"/>
                </a:cubicBezTo>
                <a:cubicBezTo>
                  <a:pt x="49" y="77"/>
                  <a:pt x="44" y="71"/>
                  <a:pt x="47" y="68"/>
                </a:cubicBezTo>
                <a:close/>
                <a:moveTo>
                  <a:pt x="75" y="77"/>
                </a:moveTo>
                <a:cubicBezTo>
                  <a:pt x="76" y="75"/>
                  <a:pt x="89" y="58"/>
                  <a:pt x="85" y="55"/>
                </a:cubicBezTo>
                <a:cubicBezTo>
                  <a:pt x="84" y="54"/>
                  <a:pt x="87" y="48"/>
                  <a:pt x="92" y="52"/>
                </a:cubicBezTo>
                <a:cubicBezTo>
                  <a:pt x="96" y="55"/>
                  <a:pt x="90" y="46"/>
                  <a:pt x="95" y="46"/>
                </a:cubicBezTo>
                <a:cubicBezTo>
                  <a:pt x="98" y="45"/>
                  <a:pt x="96" y="38"/>
                  <a:pt x="98" y="37"/>
                </a:cubicBezTo>
                <a:cubicBezTo>
                  <a:pt x="99" y="34"/>
                  <a:pt x="93" y="32"/>
                  <a:pt x="92" y="35"/>
                </a:cubicBezTo>
                <a:cubicBezTo>
                  <a:pt x="90" y="40"/>
                  <a:pt x="85" y="38"/>
                  <a:pt x="81" y="35"/>
                </a:cubicBezTo>
                <a:cubicBezTo>
                  <a:pt x="76" y="32"/>
                  <a:pt x="78" y="26"/>
                  <a:pt x="75" y="23"/>
                </a:cubicBezTo>
                <a:cubicBezTo>
                  <a:pt x="72" y="19"/>
                  <a:pt x="72" y="23"/>
                  <a:pt x="75" y="28"/>
                </a:cubicBezTo>
                <a:cubicBezTo>
                  <a:pt x="76" y="32"/>
                  <a:pt x="67" y="26"/>
                  <a:pt x="69" y="22"/>
                </a:cubicBezTo>
                <a:cubicBezTo>
                  <a:pt x="69" y="19"/>
                  <a:pt x="66" y="19"/>
                  <a:pt x="66" y="16"/>
                </a:cubicBezTo>
                <a:cubicBezTo>
                  <a:pt x="66" y="12"/>
                  <a:pt x="66" y="12"/>
                  <a:pt x="64" y="9"/>
                </a:cubicBezTo>
                <a:cubicBezTo>
                  <a:pt x="63" y="6"/>
                  <a:pt x="61" y="6"/>
                  <a:pt x="58" y="5"/>
                </a:cubicBezTo>
                <a:cubicBezTo>
                  <a:pt x="55" y="5"/>
                  <a:pt x="56" y="0"/>
                  <a:pt x="52" y="0"/>
                </a:cubicBezTo>
                <a:cubicBezTo>
                  <a:pt x="49" y="0"/>
                  <a:pt x="50" y="0"/>
                  <a:pt x="53" y="5"/>
                </a:cubicBezTo>
                <a:cubicBezTo>
                  <a:pt x="56" y="8"/>
                  <a:pt x="53" y="6"/>
                  <a:pt x="56" y="9"/>
                </a:cubicBezTo>
                <a:cubicBezTo>
                  <a:pt x="58" y="14"/>
                  <a:pt x="61" y="23"/>
                  <a:pt x="63" y="20"/>
                </a:cubicBezTo>
                <a:cubicBezTo>
                  <a:pt x="64" y="17"/>
                  <a:pt x="66" y="25"/>
                  <a:pt x="64" y="23"/>
                </a:cubicBezTo>
                <a:cubicBezTo>
                  <a:pt x="63" y="22"/>
                  <a:pt x="63" y="23"/>
                  <a:pt x="67" y="31"/>
                </a:cubicBezTo>
                <a:cubicBezTo>
                  <a:pt x="70" y="38"/>
                  <a:pt x="67" y="38"/>
                  <a:pt x="67" y="43"/>
                </a:cubicBezTo>
                <a:cubicBezTo>
                  <a:pt x="67" y="49"/>
                  <a:pt x="61" y="49"/>
                  <a:pt x="59" y="52"/>
                </a:cubicBezTo>
                <a:cubicBezTo>
                  <a:pt x="59" y="55"/>
                  <a:pt x="66" y="58"/>
                  <a:pt x="69" y="60"/>
                </a:cubicBezTo>
                <a:cubicBezTo>
                  <a:pt x="73" y="61"/>
                  <a:pt x="70" y="71"/>
                  <a:pt x="69" y="72"/>
                </a:cubicBezTo>
                <a:cubicBezTo>
                  <a:pt x="67" y="74"/>
                  <a:pt x="64" y="74"/>
                  <a:pt x="69" y="75"/>
                </a:cubicBezTo>
                <a:cubicBezTo>
                  <a:pt x="72" y="75"/>
                  <a:pt x="70" y="80"/>
                  <a:pt x="75" y="77"/>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8" name="Freeform 187"/>
          <p:cNvSpPr>
            <a:spLocks/>
          </p:cNvSpPr>
          <p:nvPr/>
        </p:nvSpPr>
        <p:spPr bwMode="auto">
          <a:xfrm>
            <a:off x="3132138" y="822325"/>
            <a:ext cx="1404937" cy="1012825"/>
          </a:xfrm>
          <a:custGeom>
            <a:avLst/>
            <a:gdLst/>
            <a:ahLst/>
            <a:cxnLst>
              <a:cxn ang="0">
                <a:pos x="396" y="220"/>
              </a:cxn>
              <a:cxn ang="0">
                <a:pos x="344" y="242"/>
              </a:cxn>
              <a:cxn ang="0">
                <a:pos x="316" y="256"/>
              </a:cxn>
              <a:cxn ang="0">
                <a:pos x="292" y="272"/>
              </a:cxn>
              <a:cxn ang="0">
                <a:pos x="281" y="279"/>
              </a:cxn>
              <a:cxn ang="0">
                <a:pos x="280" y="268"/>
              </a:cxn>
              <a:cxn ang="0">
                <a:pos x="273" y="279"/>
              </a:cxn>
              <a:cxn ang="0">
                <a:pos x="261" y="286"/>
              </a:cxn>
              <a:cxn ang="0">
                <a:pos x="257" y="298"/>
              </a:cxn>
              <a:cxn ang="0">
                <a:pos x="244" y="317"/>
              </a:cxn>
              <a:cxn ang="0">
                <a:pos x="241" y="341"/>
              </a:cxn>
              <a:cxn ang="0">
                <a:pos x="228" y="351"/>
              </a:cxn>
              <a:cxn ang="0">
                <a:pos x="215" y="337"/>
              </a:cxn>
              <a:cxn ang="0">
                <a:pos x="198" y="338"/>
              </a:cxn>
              <a:cxn ang="0">
                <a:pos x="188" y="326"/>
              </a:cxn>
              <a:cxn ang="0">
                <a:pos x="176" y="309"/>
              </a:cxn>
              <a:cxn ang="0">
                <a:pos x="179" y="294"/>
              </a:cxn>
              <a:cxn ang="0">
                <a:pos x="172" y="292"/>
              </a:cxn>
              <a:cxn ang="0">
                <a:pos x="160" y="277"/>
              </a:cxn>
              <a:cxn ang="0">
                <a:pos x="156" y="248"/>
              </a:cxn>
              <a:cxn ang="0">
                <a:pos x="174" y="237"/>
              </a:cxn>
              <a:cxn ang="0">
                <a:pos x="169" y="217"/>
              </a:cxn>
              <a:cxn ang="0">
                <a:pos x="176" y="210"/>
              </a:cxn>
              <a:cxn ang="0">
                <a:pos x="153" y="194"/>
              </a:cxn>
              <a:cxn ang="0">
                <a:pos x="142" y="181"/>
              </a:cxn>
              <a:cxn ang="0">
                <a:pos x="130" y="156"/>
              </a:cxn>
              <a:cxn ang="0">
                <a:pos x="97" y="125"/>
              </a:cxn>
              <a:cxn ang="0">
                <a:pos x="56" y="124"/>
              </a:cxn>
              <a:cxn ang="0">
                <a:pos x="16" y="113"/>
              </a:cxn>
              <a:cxn ang="0">
                <a:pos x="21" y="101"/>
              </a:cxn>
              <a:cxn ang="0">
                <a:pos x="39" y="78"/>
              </a:cxn>
              <a:cxn ang="0">
                <a:pos x="62" y="49"/>
              </a:cxn>
              <a:cxn ang="0">
                <a:pos x="154" y="26"/>
              </a:cxn>
              <a:cxn ang="0">
                <a:pos x="183" y="21"/>
              </a:cxn>
              <a:cxn ang="0">
                <a:pos x="221" y="17"/>
              </a:cxn>
              <a:cxn ang="0">
                <a:pos x="209" y="14"/>
              </a:cxn>
              <a:cxn ang="0">
                <a:pos x="280" y="11"/>
              </a:cxn>
              <a:cxn ang="0">
                <a:pos x="344" y="3"/>
              </a:cxn>
              <a:cxn ang="0">
                <a:pos x="356" y="11"/>
              </a:cxn>
              <a:cxn ang="0">
                <a:pos x="394" y="26"/>
              </a:cxn>
              <a:cxn ang="0">
                <a:pos x="376" y="35"/>
              </a:cxn>
              <a:cxn ang="0">
                <a:pos x="408" y="43"/>
              </a:cxn>
              <a:cxn ang="0">
                <a:pos x="485" y="38"/>
              </a:cxn>
              <a:cxn ang="0">
                <a:pos x="428" y="53"/>
              </a:cxn>
              <a:cxn ang="0">
                <a:pos x="422" y="64"/>
              </a:cxn>
              <a:cxn ang="0">
                <a:pos x="423" y="81"/>
              </a:cxn>
              <a:cxn ang="0">
                <a:pos x="426" y="101"/>
              </a:cxn>
              <a:cxn ang="0">
                <a:pos x="414" y="115"/>
              </a:cxn>
              <a:cxn ang="0">
                <a:pos x="426" y="130"/>
              </a:cxn>
              <a:cxn ang="0">
                <a:pos x="428" y="153"/>
              </a:cxn>
              <a:cxn ang="0">
                <a:pos x="410" y="167"/>
              </a:cxn>
              <a:cxn ang="0">
                <a:pos x="393" y="185"/>
              </a:cxn>
              <a:cxn ang="0">
                <a:pos x="410" y="196"/>
              </a:cxn>
              <a:cxn ang="0">
                <a:pos x="384" y="196"/>
              </a:cxn>
              <a:cxn ang="0">
                <a:pos x="364" y="202"/>
              </a:cxn>
              <a:cxn ang="0">
                <a:pos x="364" y="213"/>
              </a:cxn>
            </a:cxnLst>
            <a:rect l="0" t="0" r="r" b="b"/>
            <a:pathLst>
              <a:path w="491" h="354">
                <a:moveTo>
                  <a:pt x="376" y="213"/>
                </a:moveTo>
                <a:cubicBezTo>
                  <a:pt x="384" y="207"/>
                  <a:pt x="388" y="216"/>
                  <a:pt x="397" y="216"/>
                </a:cubicBezTo>
                <a:cubicBezTo>
                  <a:pt x="406" y="214"/>
                  <a:pt x="410" y="214"/>
                  <a:pt x="403" y="217"/>
                </a:cubicBezTo>
                <a:cubicBezTo>
                  <a:pt x="397" y="219"/>
                  <a:pt x="402" y="220"/>
                  <a:pt x="396" y="220"/>
                </a:cubicBezTo>
                <a:cubicBezTo>
                  <a:pt x="391" y="220"/>
                  <a:pt x="397" y="223"/>
                  <a:pt x="391" y="225"/>
                </a:cubicBezTo>
                <a:cubicBezTo>
                  <a:pt x="385" y="225"/>
                  <a:pt x="382" y="228"/>
                  <a:pt x="379" y="233"/>
                </a:cubicBezTo>
                <a:cubicBezTo>
                  <a:pt x="376" y="236"/>
                  <a:pt x="364" y="236"/>
                  <a:pt x="355" y="239"/>
                </a:cubicBezTo>
                <a:cubicBezTo>
                  <a:pt x="345" y="243"/>
                  <a:pt x="345" y="237"/>
                  <a:pt x="344" y="242"/>
                </a:cubicBezTo>
                <a:cubicBezTo>
                  <a:pt x="342" y="245"/>
                  <a:pt x="336" y="245"/>
                  <a:pt x="333" y="243"/>
                </a:cubicBezTo>
                <a:cubicBezTo>
                  <a:pt x="329" y="242"/>
                  <a:pt x="319" y="234"/>
                  <a:pt x="325" y="240"/>
                </a:cubicBezTo>
                <a:cubicBezTo>
                  <a:pt x="330" y="245"/>
                  <a:pt x="329" y="246"/>
                  <a:pt x="325" y="246"/>
                </a:cubicBezTo>
                <a:cubicBezTo>
                  <a:pt x="322" y="246"/>
                  <a:pt x="318" y="249"/>
                  <a:pt x="316" y="256"/>
                </a:cubicBezTo>
                <a:cubicBezTo>
                  <a:pt x="316" y="260"/>
                  <a:pt x="306" y="269"/>
                  <a:pt x="301" y="269"/>
                </a:cubicBezTo>
                <a:cubicBezTo>
                  <a:pt x="301" y="269"/>
                  <a:pt x="301" y="268"/>
                  <a:pt x="299" y="268"/>
                </a:cubicBezTo>
                <a:cubicBezTo>
                  <a:pt x="298" y="268"/>
                  <a:pt x="299" y="271"/>
                  <a:pt x="298" y="271"/>
                </a:cubicBezTo>
                <a:cubicBezTo>
                  <a:pt x="296" y="271"/>
                  <a:pt x="293" y="274"/>
                  <a:pt x="292" y="272"/>
                </a:cubicBezTo>
                <a:cubicBezTo>
                  <a:pt x="289" y="274"/>
                  <a:pt x="289" y="274"/>
                  <a:pt x="289" y="274"/>
                </a:cubicBezTo>
                <a:cubicBezTo>
                  <a:pt x="290" y="275"/>
                  <a:pt x="290" y="277"/>
                  <a:pt x="289" y="275"/>
                </a:cubicBezTo>
                <a:cubicBezTo>
                  <a:pt x="287" y="274"/>
                  <a:pt x="287" y="275"/>
                  <a:pt x="286" y="277"/>
                </a:cubicBezTo>
                <a:cubicBezTo>
                  <a:pt x="284" y="279"/>
                  <a:pt x="283" y="279"/>
                  <a:pt x="281" y="279"/>
                </a:cubicBezTo>
                <a:cubicBezTo>
                  <a:pt x="280" y="277"/>
                  <a:pt x="281" y="274"/>
                  <a:pt x="281" y="272"/>
                </a:cubicBezTo>
                <a:cubicBezTo>
                  <a:pt x="281" y="271"/>
                  <a:pt x="284" y="271"/>
                  <a:pt x="284" y="269"/>
                </a:cubicBezTo>
                <a:cubicBezTo>
                  <a:pt x="284" y="268"/>
                  <a:pt x="287" y="268"/>
                  <a:pt x="284" y="268"/>
                </a:cubicBezTo>
                <a:cubicBezTo>
                  <a:pt x="281" y="268"/>
                  <a:pt x="281" y="266"/>
                  <a:pt x="280" y="268"/>
                </a:cubicBezTo>
                <a:cubicBezTo>
                  <a:pt x="280" y="268"/>
                  <a:pt x="284" y="269"/>
                  <a:pt x="281" y="271"/>
                </a:cubicBezTo>
                <a:cubicBezTo>
                  <a:pt x="278" y="272"/>
                  <a:pt x="281" y="272"/>
                  <a:pt x="280" y="274"/>
                </a:cubicBezTo>
                <a:cubicBezTo>
                  <a:pt x="276" y="275"/>
                  <a:pt x="280" y="275"/>
                  <a:pt x="278" y="277"/>
                </a:cubicBezTo>
                <a:cubicBezTo>
                  <a:pt x="278" y="279"/>
                  <a:pt x="276" y="277"/>
                  <a:pt x="273" y="279"/>
                </a:cubicBezTo>
                <a:cubicBezTo>
                  <a:pt x="270" y="279"/>
                  <a:pt x="269" y="277"/>
                  <a:pt x="267" y="279"/>
                </a:cubicBezTo>
                <a:cubicBezTo>
                  <a:pt x="264" y="280"/>
                  <a:pt x="263" y="279"/>
                  <a:pt x="266" y="280"/>
                </a:cubicBezTo>
                <a:cubicBezTo>
                  <a:pt x="269" y="282"/>
                  <a:pt x="269" y="283"/>
                  <a:pt x="267" y="282"/>
                </a:cubicBezTo>
                <a:cubicBezTo>
                  <a:pt x="264" y="282"/>
                  <a:pt x="264" y="288"/>
                  <a:pt x="261" y="286"/>
                </a:cubicBezTo>
                <a:cubicBezTo>
                  <a:pt x="258" y="285"/>
                  <a:pt x="252" y="285"/>
                  <a:pt x="257" y="289"/>
                </a:cubicBezTo>
                <a:cubicBezTo>
                  <a:pt x="261" y="294"/>
                  <a:pt x="261" y="295"/>
                  <a:pt x="260" y="295"/>
                </a:cubicBezTo>
                <a:cubicBezTo>
                  <a:pt x="257" y="294"/>
                  <a:pt x="257" y="297"/>
                  <a:pt x="254" y="295"/>
                </a:cubicBezTo>
                <a:cubicBezTo>
                  <a:pt x="250" y="294"/>
                  <a:pt x="252" y="298"/>
                  <a:pt x="257" y="298"/>
                </a:cubicBezTo>
                <a:cubicBezTo>
                  <a:pt x="261" y="298"/>
                  <a:pt x="258" y="298"/>
                  <a:pt x="260" y="302"/>
                </a:cubicBezTo>
                <a:cubicBezTo>
                  <a:pt x="260" y="306"/>
                  <a:pt x="255" y="306"/>
                  <a:pt x="255" y="309"/>
                </a:cubicBezTo>
                <a:cubicBezTo>
                  <a:pt x="255" y="314"/>
                  <a:pt x="252" y="306"/>
                  <a:pt x="252" y="311"/>
                </a:cubicBezTo>
                <a:cubicBezTo>
                  <a:pt x="250" y="317"/>
                  <a:pt x="244" y="314"/>
                  <a:pt x="244" y="317"/>
                </a:cubicBezTo>
                <a:cubicBezTo>
                  <a:pt x="243" y="318"/>
                  <a:pt x="246" y="317"/>
                  <a:pt x="246" y="320"/>
                </a:cubicBezTo>
                <a:cubicBezTo>
                  <a:pt x="247" y="323"/>
                  <a:pt x="240" y="317"/>
                  <a:pt x="243" y="321"/>
                </a:cubicBezTo>
                <a:cubicBezTo>
                  <a:pt x="244" y="325"/>
                  <a:pt x="246" y="320"/>
                  <a:pt x="246" y="325"/>
                </a:cubicBezTo>
                <a:cubicBezTo>
                  <a:pt x="247" y="329"/>
                  <a:pt x="240" y="338"/>
                  <a:pt x="241" y="341"/>
                </a:cubicBezTo>
                <a:cubicBezTo>
                  <a:pt x="243" y="344"/>
                  <a:pt x="238" y="344"/>
                  <a:pt x="237" y="346"/>
                </a:cubicBezTo>
                <a:cubicBezTo>
                  <a:pt x="235" y="349"/>
                  <a:pt x="240" y="344"/>
                  <a:pt x="240" y="349"/>
                </a:cubicBezTo>
                <a:cubicBezTo>
                  <a:pt x="240" y="354"/>
                  <a:pt x="237" y="354"/>
                  <a:pt x="234" y="352"/>
                </a:cubicBezTo>
                <a:cubicBezTo>
                  <a:pt x="231" y="349"/>
                  <a:pt x="231" y="347"/>
                  <a:pt x="228" y="351"/>
                </a:cubicBezTo>
                <a:cubicBezTo>
                  <a:pt x="226" y="352"/>
                  <a:pt x="221" y="352"/>
                  <a:pt x="223" y="347"/>
                </a:cubicBezTo>
                <a:cubicBezTo>
                  <a:pt x="228" y="343"/>
                  <a:pt x="221" y="347"/>
                  <a:pt x="218" y="346"/>
                </a:cubicBezTo>
                <a:cubicBezTo>
                  <a:pt x="214" y="343"/>
                  <a:pt x="214" y="343"/>
                  <a:pt x="217" y="340"/>
                </a:cubicBezTo>
                <a:cubicBezTo>
                  <a:pt x="220" y="337"/>
                  <a:pt x="215" y="334"/>
                  <a:pt x="215" y="337"/>
                </a:cubicBezTo>
                <a:cubicBezTo>
                  <a:pt x="217" y="338"/>
                  <a:pt x="212" y="338"/>
                  <a:pt x="211" y="341"/>
                </a:cubicBezTo>
                <a:cubicBezTo>
                  <a:pt x="208" y="343"/>
                  <a:pt x="209" y="338"/>
                  <a:pt x="205" y="341"/>
                </a:cubicBezTo>
                <a:cubicBezTo>
                  <a:pt x="200" y="344"/>
                  <a:pt x="198" y="343"/>
                  <a:pt x="198" y="340"/>
                </a:cubicBezTo>
                <a:cubicBezTo>
                  <a:pt x="197" y="338"/>
                  <a:pt x="200" y="340"/>
                  <a:pt x="198" y="338"/>
                </a:cubicBezTo>
                <a:cubicBezTo>
                  <a:pt x="198" y="335"/>
                  <a:pt x="194" y="338"/>
                  <a:pt x="195" y="335"/>
                </a:cubicBezTo>
                <a:cubicBezTo>
                  <a:pt x="197" y="332"/>
                  <a:pt x="189" y="335"/>
                  <a:pt x="191" y="332"/>
                </a:cubicBezTo>
                <a:cubicBezTo>
                  <a:pt x="192" y="329"/>
                  <a:pt x="192" y="329"/>
                  <a:pt x="189" y="329"/>
                </a:cubicBezTo>
                <a:cubicBezTo>
                  <a:pt x="188" y="331"/>
                  <a:pt x="191" y="325"/>
                  <a:pt x="188" y="326"/>
                </a:cubicBezTo>
                <a:cubicBezTo>
                  <a:pt x="185" y="328"/>
                  <a:pt x="189" y="323"/>
                  <a:pt x="185" y="321"/>
                </a:cubicBezTo>
                <a:cubicBezTo>
                  <a:pt x="182" y="320"/>
                  <a:pt x="182" y="320"/>
                  <a:pt x="182" y="318"/>
                </a:cubicBezTo>
                <a:cubicBezTo>
                  <a:pt x="182" y="315"/>
                  <a:pt x="179" y="314"/>
                  <a:pt x="180" y="312"/>
                </a:cubicBezTo>
                <a:cubicBezTo>
                  <a:pt x="180" y="309"/>
                  <a:pt x="177" y="312"/>
                  <a:pt x="176" y="309"/>
                </a:cubicBezTo>
                <a:cubicBezTo>
                  <a:pt x="174" y="306"/>
                  <a:pt x="171" y="303"/>
                  <a:pt x="172" y="302"/>
                </a:cubicBezTo>
                <a:cubicBezTo>
                  <a:pt x="174" y="300"/>
                  <a:pt x="169" y="300"/>
                  <a:pt x="172" y="298"/>
                </a:cubicBezTo>
                <a:cubicBezTo>
                  <a:pt x="174" y="298"/>
                  <a:pt x="168" y="297"/>
                  <a:pt x="174" y="297"/>
                </a:cubicBezTo>
                <a:cubicBezTo>
                  <a:pt x="179" y="297"/>
                  <a:pt x="172" y="294"/>
                  <a:pt x="179" y="294"/>
                </a:cubicBezTo>
                <a:cubicBezTo>
                  <a:pt x="183" y="294"/>
                  <a:pt x="176" y="292"/>
                  <a:pt x="179" y="291"/>
                </a:cubicBezTo>
                <a:cubicBezTo>
                  <a:pt x="182" y="289"/>
                  <a:pt x="185" y="295"/>
                  <a:pt x="185" y="292"/>
                </a:cubicBezTo>
                <a:cubicBezTo>
                  <a:pt x="183" y="289"/>
                  <a:pt x="180" y="288"/>
                  <a:pt x="177" y="291"/>
                </a:cubicBezTo>
                <a:cubicBezTo>
                  <a:pt x="174" y="292"/>
                  <a:pt x="177" y="285"/>
                  <a:pt x="172" y="292"/>
                </a:cubicBezTo>
                <a:cubicBezTo>
                  <a:pt x="168" y="300"/>
                  <a:pt x="166" y="294"/>
                  <a:pt x="168" y="291"/>
                </a:cubicBezTo>
                <a:cubicBezTo>
                  <a:pt x="168" y="288"/>
                  <a:pt x="166" y="291"/>
                  <a:pt x="166" y="286"/>
                </a:cubicBezTo>
                <a:cubicBezTo>
                  <a:pt x="166" y="283"/>
                  <a:pt x="163" y="285"/>
                  <a:pt x="163" y="282"/>
                </a:cubicBezTo>
                <a:cubicBezTo>
                  <a:pt x="165" y="279"/>
                  <a:pt x="162" y="277"/>
                  <a:pt x="160" y="277"/>
                </a:cubicBezTo>
                <a:cubicBezTo>
                  <a:pt x="157" y="277"/>
                  <a:pt x="160" y="275"/>
                  <a:pt x="156" y="272"/>
                </a:cubicBezTo>
                <a:cubicBezTo>
                  <a:pt x="153" y="269"/>
                  <a:pt x="156" y="263"/>
                  <a:pt x="162" y="260"/>
                </a:cubicBezTo>
                <a:cubicBezTo>
                  <a:pt x="156" y="260"/>
                  <a:pt x="151" y="260"/>
                  <a:pt x="153" y="256"/>
                </a:cubicBezTo>
                <a:cubicBezTo>
                  <a:pt x="154" y="251"/>
                  <a:pt x="156" y="249"/>
                  <a:pt x="156" y="248"/>
                </a:cubicBezTo>
                <a:cubicBezTo>
                  <a:pt x="154" y="246"/>
                  <a:pt x="162" y="245"/>
                  <a:pt x="159" y="243"/>
                </a:cubicBezTo>
                <a:cubicBezTo>
                  <a:pt x="156" y="240"/>
                  <a:pt x="159" y="242"/>
                  <a:pt x="157" y="240"/>
                </a:cubicBezTo>
                <a:cubicBezTo>
                  <a:pt x="157" y="239"/>
                  <a:pt x="162" y="240"/>
                  <a:pt x="163" y="237"/>
                </a:cubicBezTo>
                <a:cubicBezTo>
                  <a:pt x="166" y="236"/>
                  <a:pt x="169" y="239"/>
                  <a:pt x="174" y="237"/>
                </a:cubicBezTo>
                <a:cubicBezTo>
                  <a:pt x="179" y="236"/>
                  <a:pt x="174" y="236"/>
                  <a:pt x="174" y="231"/>
                </a:cubicBezTo>
                <a:cubicBezTo>
                  <a:pt x="176" y="228"/>
                  <a:pt x="179" y="223"/>
                  <a:pt x="179" y="220"/>
                </a:cubicBezTo>
                <a:cubicBezTo>
                  <a:pt x="177" y="217"/>
                  <a:pt x="176" y="225"/>
                  <a:pt x="174" y="222"/>
                </a:cubicBezTo>
                <a:cubicBezTo>
                  <a:pt x="172" y="220"/>
                  <a:pt x="179" y="217"/>
                  <a:pt x="169" y="217"/>
                </a:cubicBezTo>
                <a:cubicBezTo>
                  <a:pt x="162" y="216"/>
                  <a:pt x="165" y="211"/>
                  <a:pt x="157" y="211"/>
                </a:cubicBezTo>
                <a:cubicBezTo>
                  <a:pt x="153" y="211"/>
                  <a:pt x="146" y="208"/>
                  <a:pt x="148" y="207"/>
                </a:cubicBezTo>
                <a:cubicBezTo>
                  <a:pt x="151" y="204"/>
                  <a:pt x="163" y="205"/>
                  <a:pt x="166" y="207"/>
                </a:cubicBezTo>
                <a:cubicBezTo>
                  <a:pt x="171" y="210"/>
                  <a:pt x="177" y="211"/>
                  <a:pt x="176" y="210"/>
                </a:cubicBezTo>
                <a:cubicBezTo>
                  <a:pt x="174" y="208"/>
                  <a:pt x="172" y="207"/>
                  <a:pt x="176" y="204"/>
                </a:cubicBezTo>
                <a:cubicBezTo>
                  <a:pt x="176" y="204"/>
                  <a:pt x="163" y="202"/>
                  <a:pt x="165" y="199"/>
                </a:cubicBezTo>
                <a:cubicBezTo>
                  <a:pt x="168" y="194"/>
                  <a:pt x="159" y="197"/>
                  <a:pt x="163" y="194"/>
                </a:cubicBezTo>
                <a:cubicBezTo>
                  <a:pt x="166" y="193"/>
                  <a:pt x="156" y="188"/>
                  <a:pt x="153" y="194"/>
                </a:cubicBezTo>
                <a:cubicBezTo>
                  <a:pt x="151" y="201"/>
                  <a:pt x="145" y="194"/>
                  <a:pt x="142" y="196"/>
                </a:cubicBezTo>
                <a:cubicBezTo>
                  <a:pt x="140" y="197"/>
                  <a:pt x="139" y="194"/>
                  <a:pt x="137" y="193"/>
                </a:cubicBezTo>
                <a:cubicBezTo>
                  <a:pt x="136" y="190"/>
                  <a:pt x="145" y="191"/>
                  <a:pt x="142" y="188"/>
                </a:cubicBezTo>
                <a:cubicBezTo>
                  <a:pt x="137" y="184"/>
                  <a:pt x="137" y="181"/>
                  <a:pt x="142" y="181"/>
                </a:cubicBezTo>
                <a:cubicBezTo>
                  <a:pt x="146" y="179"/>
                  <a:pt x="150" y="173"/>
                  <a:pt x="142" y="171"/>
                </a:cubicBezTo>
                <a:cubicBezTo>
                  <a:pt x="136" y="170"/>
                  <a:pt x="146" y="167"/>
                  <a:pt x="140" y="164"/>
                </a:cubicBezTo>
                <a:cubicBezTo>
                  <a:pt x="131" y="161"/>
                  <a:pt x="142" y="161"/>
                  <a:pt x="136" y="158"/>
                </a:cubicBezTo>
                <a:cubicBezTo>
                  <a:pt x="133" y="156"/>
                  <a:pt x="136" y="153"/>
                  <a:pt x="130" y="156"/>
                </a:cubicBezTo>
                <a:cubicBezTo>
                  <a:pt x="122" y="158"/>
                  <a:pt x="130" y="153"/>
                  <a:pt x="131" y="150"/>
                </a:cubicBezTo>
                <a:cubicBezTo>
                  <a:pt x="133" y="147"/>
                  <a:pt x="113" y="139"/>
                  <a:pt x="116" y="136"/>
                </a:cubicBezTo>
                <a:cubicBezTo>
                  <a:pt x="120" y="133"/>
                  <a:pt x="116" y="133"/>
                  <a:pt x="108" y="129"/>
                </a:cubicBezTo>
                <a:cubicBezTo>
                  <a:pt x="101" y="125"/>
                  <a:pt x="101" y="129"/>
                  <a:pt x="97" y="125"/>
                </a:cubicBezTo>
                <a:cubicBezTo>
                  <a:pt x="94" y="122"/>
                  <a:pt x="87" y="125"/>
                  <a:pt x="81" y="122"/>
                </a:cubicBezTo>
                <a:cubicBezTo>
                  <a:pt x="75" y="121"/>
                  <a:pt x="76" y="129"/>
                  <a:pt x="72" y="124"/>
                </a:cubicBezTo>
                <a:cubicBezTo>
                  <a:pt x="67" y="121"/>
                  <a:pt x="68" y="127"/>
                  <a:pt x="61" y="127"/>
                </a:cubicBezTo>
                <a:cubicBezTo>
                  <a:pt x="55" y="125"/>
                  <a:pt x="62" y="121"/>
                  <a:pt x="56" y="124"/>
                </a:cubicBezTo>
                <a:cubicBezTo>
                  <a:pt x="49" y="127"/>
                  <a:pt x="52" y="121"/>
                  <a:pt x="49" y="122"/>
                </a:cubicBezTo>
                <a:cubicBezTo>
                  <a:pt x="44" y="124"/>
                  <a:pt x="58" y="132"/>
                  <a:pt x="47" y="127"/>
                </a:cubicBezTo>
                <a:cubicBezTo>
                  <a:pt x="35" y="124"/>
                  <a:pt x="23" y="122"/>
                  <a:pt x="32" y="119"/>
                </a:cubicBezTo>
                <a:cubicBezTo>
                  <a:pt x="41" y="116"/>
                  <a:pt x="23" y="116"/>
                  <a:pt x="16" y="113"/>
                </a:cubicBezTo>
                <a:cubicBezTo>
                  <a:pt x="9" y="110"/>
                  <a:pt x="24" y="107"/>
                  <a:pt x="36" y="106"/>
                </a:cubicBezTo>
                <a:cubicBezTo>
                  <a:pt x="49" y="106"/>
                  <a:pt x="58" y="106"/>
                  <a:pt x="56" y="102"/>
                </a:cubicBezTo>
                <a:cubicBezTo>
                  <a:pt x="55" y="99"/>
                  <a:pt x="46" y="104"/>
                  <a:pt x="36" y="104"/>
                </a:cubicBezTo>
                <a:cubicBezTo>
                  <a:pt x="27" y="104"/>
                  <a:pt x="24" y="104"/>
                  <a:pt x="21" y="101"/>
                </a:cubicBezTo>
                <a:cubicBezTo>
                  <a:pt x="18" y="98"/>
                  <a:pt x="16" y="101"/>
                  <a:pt x="13" y="98"/>
                </a:cubicBezTo>
                <a:cubicBezTo>
                  <a:pt x="10" y="96"/>
                  <a:pt x="9" y="99"/>
                  <a:pt x="4" y="95"/>
                </a:cubicBezTo>
                <a:cubicBezTo>
                  <a:pt x="0" y="90"/>
                  <a:pt x="1" y="87"/>
                  <a:pt x="20" y="84"/>
                </a:cubicBezTo>
                <a:cubicBezTo>
                  <a:pt x="36" y="81"/>
                  <a:pt x="29" y="80"/>
                  <a:pt x="39" y="78"/>
                </a:cubicBezTo>
                <a:cubicBezTo>
                  <a:pt x="50" y="76"/>
                  <a:pt x="56" y="81"/>
                  <a:pt x="61" y="75"/>
                </a:cubicBezTo>
                <a:cubicBezTo>
                  <a:pt x="67" y="69"/>
                  <a:pt x="67" y="61"/>
                  <a:pt x="62" y="63"/>
                </a:cubicBezTo>
                <a:cubicBezTo>
                  <a:pt x="58" y="63"/>
                  <a:pt x="49" y="63"/>
                  <a:pt x="46" y="60"/>
                </a:cubicBezTo>
                <a:cubicBezTo>
                  <a:pt x="44" y="57"/>
                  <a:pt x="55" y="53"/>
                  <a:pt x="62" y="49"/>
                </a:cubicBezTo>
                <a:cubicBezTo>
                  <a:pt x="70" y="44"/>
                  <a:pt x="79" y="41"/>
                  <a:pt x="90" y="44"/>
                </a:cubicBezTo>
                <a:cubicBezTo>
                  <a:pt x="97" y="46"/>
                  <a:pt x="99" y="41"/>
                  <a:pt x="94" y="37"/>
                </a:cubicBezTo>
                <a:cubicBezTo>
                  <a:pt x="91" y="32"/>
                  <a:pt x="97" y="29"/>
                  <a:pt x="120" y="27"/>
                </a:cubicBezTo>
                <a:cubicBezTo>
                  <a:pt x="145" y="24"/>
                  <a:pt x="148" y="20"/>
                  <a:pt x="154" y="26"/>
                </a:cubicBezTo>
                <a:cubicBezTo>
                  <a:pt x="160" y="34"/>
                  <a:pt x="150" y="46"/>
                  <a:pt x="157" y="35"/>
                </a:cubicBezTo>
                <a:cubicBezTo>
                  <a:pt x="163" y="24"/>
                  <a:pt x="179" y="37"/>
                  <a:pt x="177" y="34"/>
                </a:cubicBezTo>
                <a:cubicBezTo>
                  <a:pt x="174" y="27"/>
                  <a:pt x="192" y="35"/>
                  <a:pt x="183" y="29"/>
                </a:cubicBezTo>
                <a:cubicBezTo>
                  <a:pt x="172" y="23"/>
                  <a:pt x="171" y="20"/>
                  <a:pt x="183" y="21"/>
                </a:cubicBezTo>
                <a:cubicBezTo>
                  <a:pt x="195" y="21"/>
                  <a:pt x="200" y="26"/>
                  <a:pt x="211" y="27"/>
                </a:cubicBezTo>
                <a:cubicBezTo>
                  <a:pt x="221" y="29"/>
                  <a:pt x="220" y="35"/>
                  <a:pt x="226" y="34"/>
                </a:cubicBezTo>
                <a:cubicBezTo>
                  <a:pt x="232" y="34"/>
                  <a:pt x="221" y="26"/>
                  <a:pt x="231" y="24"/>
                </a:cubicBezTo>
                <a:cubicBezTo>
                  <a:pt x="244" y="23"/>
                  <a:pt x="206" y="15"/>
                  <a:pt x="221" y="17"/>
                </a:cubicBezTo>
                <a:cubicBezTo>
                  <a:pt x="238" y="17"/>
                  <a:pt x="249" y="17"/>
                  <a:pt x="255" y="18"/>
                </a:cubicBezTo>
                <a:cubicBezTo>
                  <a:pt x="263" y="21"/>
                  <a:pt x="270" y="20"/>
                  <a:pt x="261" y="18"/>
                </a:cubicBezTo>
                <a:cubicBezTo>
                  <a:pt x="254" y="17"/>
                  <a:pt x="244" y="15"/>
                  <a:pt x="234" y="15"/>
                </a:cubicBezTo>
                <a:cubicBezTo>
                  <a:pt x="223" y="14"/>
                  <a:pt x="211" y="15"/>
                  <a:pt x="209" y="14"/>
                </a:cubicBezTo>
                <a:cubicBezTo>
                  <a:pt x="208" y="11"/>
                  <a:pt x="220" y="11"/>
                  <a:pt x="231" y="9"/>
                </a:cubicBezTo>
                <a:cubicBezTo>
                  <a:pt x="241" y="8"/>
                  <a:pt x="249" y="9"/>
                  <a:pt x="255" y="12"/>
                </a:cubicBezTo>
                <a:cubicBezTo>
                  <a:pt x="261" y="15"/>
                  <a:pt x="272" y="14"/>
                  <a:pt x="273" y="12"/>
                </a:cubicBezTo>
                <a:cubicBezTo>
                  <a:pt x="275" y="12"/>
                  <a:pt x="287" y="11"/>
                  <a:pt x="280" y="11"/>
                </a:cubicBezTo>
                <a:cubicBezTo>
                  <a:pt x="272" y="9"/>
                  <a:pt x="270" y="4"/>
                  <a:pt x="275" y="4"/>
                </a:cubicBezTo>
                <a:cubicBezTo>
                  <a:pt x="281" y="4"/>
                  <a:pt x="280" y="3"/>
                  <a:pt x="287" y="4"/>
                </a:cubicBezTo>
                <a:cubicBezTo>
                  <a:pt x="295" y="6"/>
                  <a:pt x="284" y="1"/>
                  <a:pt x="299" y="3"/>
                </a:cubicBezTo>
                <a:cubicBezTo>
                  <a:pt x="315" y="3"/>
                  <a:pt x="318" y="0"/>
                  <a:pt x="344" y="3"/>
                </a:cubicBezTo>
                <a:cubicBezTo>
                  <a:pt x="361" y="4"/>
                  <a:pt x="385" y="8"/>
                  <a:pt x="377" y="8"/>
                </a:cubicBezTo>
                <a:cubicBezTo>
                  <a:pt x="370" y="9"/>
                  <a:pt x="344" y="9"/>
                  <a:pt x="336" y="11"/>
                </a:cubicBezTo>
                <a:cubicBezTo>
                  <a:pt x="329" y="12"/>
                  <a:pt x="315" y="12"/>
                  <a:pt x="325" y="14"/>
                </a:cubicBezTo>
                <a:cubicBezTo>
                  <a:pt x="338" y="15"/>
                  <a:pt x="341" y="9"/>
                  <a:pt x="356" y="11"/>
                </a:cubicBezTo>
                <a:cubicBezTo>
                  <a:pt x="373" y="14"/>
                  <a:pt x="379" y="8"/>
                  <a:pt x="384" y="11"/>
                </a:cubicBezTo>
                <a:cubicBezTo>
                  <a:pt x="390" y="14"/>
                  <a:pt x="373" y="18"/>
                  <a:pt x="384" y="15"/>
                </a:cubicBezTo>
                <a:cubicBezTo>
                  <a:pt x="394" y="14"/>
                  <a:pt x="402" y="17"/>
                  <a:pt x="410" y="18"/>
                </a:cubicBezTo>
                <a:cubicBezTo>
                  <a:pt x="417" y="20"/>
                  <a:pt x="403" y="24"/>
                  <a:pt x="394" y="26"/>
                </a:cubicBezTo>
                <a:cubicBezTo>
                  <a:pt x="380" y="29"/>
                  <a:pt x="362" y="26"/>
                  <a:pt x="347" y="27"/>
                </a:cubicBezTo>
                <a:cubicBezTo>
                  <a:pt x="332" y="31"/>
                  <a:pt x="315" y="32"/>
                  <a:pt x="319" y="37"/>
                </a:cubicBezTo>
                <a:cubicBezTo>
                  <a:pt x="322" y="38"/>
                  <a:pt x="347" y="29"/>
                  <a:pt x="368" y="29"/>
                </a:cubicBezTo>
                <a:cubicBezTo>
                  <a:pt x="388" y="31"/>
                  <a:pt x="384" y="32"/>
                  <a:pt x="376" y="35"/>
                </a:cubicBezTo>
                <a:cubicBezTo>
                  <a:pt x="368" y="38"/>
                  <a:pt x="377" y="38"/>
                  <a:pt x="385" y="35"/>
                </a:cubicBezTo>
                <a:cubicBezTo>
                  <a:pt x="394" y="34"/>
                  <a:pt x="385" y="29"/>
                  <a:pt x="399" y="29"/>
                </a:cubicBezTo>
                <a:cubicBezTo>
                  <a:pt x="413" y="29"/>
                  <a:pt x="410" y="37"/>
                  <a:pt x="399" y="44"/>
                </a:cubicBezTo>
                <a:cubicBezTo>
                  <a:pt x="388" y="52"/>
                  <a:pt x="396" y="52"/>
                  <a:pt x="408" y="43"/>
                </a:cubicBezTo>
                <a:cubicBezTo>
                  <a:pt x="420" y="35"/>
                  <a:pt x="426" y="34"/>
                  <a:pt x="423" y="37"/>
                </a:cubicBezTo>
                <a:cubicBezTo>
                  <a:pt x="420" y="40"/>
                  <a:pt x="428" y="37"/>
                  <a:pt x="434" y="38"/>
                </a:cubicBezTo>
                <a:cubicBezTo>
                  <a:pt x="440" y="40"/>
                  <a:pt x="437" y="32"/>
                  <a:pt x="449" y="31"/>
                </a:cubicBezTo>
                <a:cubicBezTo>
                  <a:pt x="462" y="31"/>
                  <a:pt x="491" y="35"/>
                  <a:pt x="485" y="38"/>
                </a:cubicBezTo>
                <a:cubicBezTo>
                  <a:pt x="477" y="41"/>
                  <a:pt x="474" y="44"/>
                  <a:pt x="466" y="44"/>
                </a:cubicBezTo>
                <a:cubicBezTo>
                  <a:pt x="455" y="44"/>
                  <a:pt x="472" y="49"/>
                  <a:pt x="463" y="49"/>
                </a:cubicBezTo>
                <a:cubicBezTo>
                  <a:pt x="454" y="50"/>
                  <a:pt x="449" y="52"/>
                  <a:pt x="443" y="50"/>
                </a:cubicBezTo>
                <a:cubicBezTo>
                  <a:pt x="437" y="49"/>
                  <a:pt x="439" y="53"/>
                  <a:pt x="428" y="53"/>
                </a:cubicBezTo>
                <a:cubicBezTo>
                  <a:pt x="417" y="52"/>
                  <a:pt x="436" y="55"/>
                  <a:pt x="442" y="53"/>
                </a:cubicBezTo>
                <a:cubicBezTo>
                  <a:pt x="446" y="52"/>
                  <a:pt x="459" y="53"/>
                  <a:pt x="452" y="57"/>
                </a:cubicBezTo>
                <a:cubicBezTo>
                  <a:pt x="448" y="58"/>
                  <a:pt x="439" y="61"/>
                  <a:pt x="431" y="58"/>
                </a:cubicBezTo>
                <a:cubicBezTo>
                  <a:pt x="423" y="57"/>
                  <a:pt x="413" y="67"/>
                  <a:pt x="422" y="64"/>
                </a:cubicBezTo>
                <a:cubicBezTo>
                  <a:pt x="431" y="61"/>
                  <a:pt x="446" y="60"/>
                  <a:pt x="443" y="63"/>
                </a:cubicBezTo>
                <a:cubicBezTo>
                  <a:pt x="439" y="67"/>
                  <a:pt x="437" y="67"/>
                  <a:pt x="431" y="67"/>
                </a:cubicBezTo>
                <a:cubicBezTo>
                  <a:pt x="425" y="67"/>
                  <a:pt x="425" y="73"/>
                  <a:pt x="429" y="73"/>
                </a:cubicBezTo>
                <a:cubicBezTo>
                  <a:pt x="434" y="75"/>
                  <a:pt x="426" y="80"/>
                  <a:pt x="423" y="81"/>
                </a:cubicBezTo>
                <a:cubicBezTo>
                  <a:pt x="422" y="83"/>
                  <a:pt x="417" y="78"/>
                  <a:pt x="414" y="86"/>
                </a:cubicBezTo>
                <a:cubicBezTo>
                  <a:pt x="413" y="93"/>
                  <a:pt x="405" y="101"/>
                  <a:pt x="410" y="101"/>
                </a:cubicBezTo>
                <a:cubicBezTo>
                  <a:pt x="414" y="101"/>
                  <a:pt x="408" y="92"/>
                  <a:pt x="422" y="96"/>
                </a:cubicBezTo>
                <a:cubicBezTo>
                  <a:pt x="434" y="101"/>
                  <a:pt x="436" y="104"/>
                  <a:pt x="426" y="101"/>
                </a:cubicBezTo>
                <a:cubicBezTo>
                  <a:pt x="417" y="99"/>
                  <a:pt x="414" y="99"/>
                  <a:pt x="423" y="106"/>
                </a:cubicBezTo>
                <a:cubicBezTo>
                  <a:pt x="433" y="110"/>
                  <a:pt x="431" y="102"/>
                  <a:pt x="436" y="106"/>
                </a:cubicBezTo>
                <a:cubicBezTo>
                  <a:pt x="442" y="110"/>
                  <a:pt x="439" y="118"/>
                  <a:pt x="433" y="115"/>
                </a:cubicBezTo>
                <a:cubicBezTo>
                  <a:pt x="428" y="113"/>
                  <a:pt x="420" y="110"/>
                  <a:pt x="414" y="115"/>
                </a:cubicBezTo>
                <a:cubicBezTo>
                  <a:pt x="406" y="119"/>
                  <a:pt x="408" y="110"/>
                  <a:pt x="403" y="115"/>
                </a:cubicBezTo>
                <a:cubicBezTo>
                  <a:pt x="399" y="118"/>
                  <a:pt x="410" y="116"/>
                  <a:pt x="410" y="121"/>
                </a:cubicBezTo>
                <a:cubicBezTo>
                  <a:pt x="410" y="125"/>
                  <a:pt x="423" y="121"/>
                  <a:pt x="425" y="124"/>
                </a:cubicBezTo>
                <a:cubicBezTo>
                  <a:pt x="428" y="127"/>
                  <a:pt x="417" y="125"/>
                  <a:pt x="426" y="130"/>
                </a:cubicBezTo>
                <a:cubicBezTo>
                  <a:pt x="434" y="133"/>
                  <a:pt x="425" y="129"/>
                  <a:pt x="428" y="135"/>
                </a:cubicBezTo>
                <a:cubicBezTo>
                  <a:pt x="433" y="139"/>
                  <a:pt x="425" y="142"/>
                  <a:pt x="423" y="139"/>
                </a:cubicBezTo>
                <a:cubicBezTo>
                  <a:pt x="420" y="135"/>
                  <a:pt x="413" y="147"/>
                  <a:pt x="422" y="147"/>
                </a:cubicBezTo>
                <a:cubicBezTo>
                  <a:pt x="429" y="148"/>
                  <a:pt x="433" y="151"/>
                  <a:pt x="428" y="153"/>
                </a:cubicBezTo>
                <a:cubicBezTo>
                  <a:pt x="420" y="156"/>
                  <a:pt x="423" y="151"/>
                  <a:pt x="416" y="150"/>
                </a:cubicBezTo>
                <a:cubicBezTo>
                  <a:pt x="408" y="150"/>
                  <a:pt x="400" y="158"/>
                  <a:pt x="408" y="158"/>
                </a:cubicBezTo>
                <a:cubicBezTo>
                  <a:pt x="416" y="158"/>
                  <a:pt x="423" y="158"/>
                  <a:pt x="420" y="164"/>
                </a:cubicBezTo>
                <a:cubicBezTo>
                  <a:pt x="416" y="168"/>
                  <a:pt x="416" y="162"/>
                  <a:pt x="410" y="167"/>
                </a:cubicBezTo>
                <a:cubicBezTo>
                  <a:pt x="402" y="173"/>
                  <a:pt x="394" y="161"/>
                  <a:pt x="387" y="164"/>
                </a:cubicBezTo>
                <a:cubicBezTo>
                  <a:pt x="380" y="165"/>
                  <a:pt x="379" y="170"/>
                  <a:pt x="373" y="168"/>
                </a:cubicBezTo>
                <a:cubicBezTo>
                  <a:pt x="390" y="173"/>
                  <a:pt x="377" y="173"/>
                  <a:pt x="384" y="176"/>
                </a:cubicBezTo>
                <a:cubicBezTo>
                  <a:pt x="391" y="181"/>
                  <a:pt x="380" y="181"/>
                  <a:pt x="393" y="185"/>
                </a:cubicBezTo>
                <a:cubicBezTo>
                  <a:pt x="400" y="187"/>
                  <a:pt x="405" y="187"/>
                  <a:pt x="403" y="191"/>
                </a:cubicBezTo>
                <a:cubicBezTo>
                  <a:pt x="402" y="194"/>
                  <a:pt x="411" y="188"/>
                  <a:pt x="408" y="191"/>
                </a:cubicBezTo>
                <a:cubicBezTo>
                  <a:pt x="403" y="196"/>
                  <a:pt x="402" y="193"/>
                  <a:pt x="403" y="196"/>
                </a:cubicBezTo>
                <a:cubicBezTo>
                  <a:pt x="405" y="201"/>
                  <a:pt x="411" y="190"/>
                  <a:pt x="410" y="196"/>
                </a:cubicBezTo>
                <a:cubicBezTo>
                  <a:pt x="410" y="202"/>
                  <a:pt x="414" y="211"/>
                  <a:pt x="410" y="210"/>
                </a:cubicBezTo>
                <a:cubicBezTo>
                  <a:pt x="405" y="210"/>
                  <a:pt x="405" y="208"/>
                  <a:pt x="402" y="210"/>
                </a:cubicBezTo>
                <a:cubicBezTo>
                  <a:pt x="399" y="211"/>
                  <a:pt x="390" y="208"/>
                  <a:pt x="390" y="204"/>
                </a:cubicBezTo>
                <a:cubicBezTo>
                  <a:pt x="390" y="199"/>
                  <a:pt x="388" y="197"/>
                  <a:pt x="384" y="196"/>
                </a:cubicBezTo>
                <a:cubicBezTo>
                  <a:pt x="380" y="196"/>
                  <a:pt x="379" y="193"/>
                  <a:pt x="371" y="193"/>
                </a:cubicBezTo>
                <a:cubicBezTo>
                  <a:pt x="365" y="193"/>
                  <a:pt x="365" y="194"/>
                  <a:pt x="373" y="194"/>
                </a:cubicBezTo>
                <a:cubicBezTo>
                  <a:pt x="380" y="196"/>
                  <a:pt x="382" y="199"/>
                  <a:pt x="374" y="202"/>
                </a:cubicBezTo>
                <a:cubicBezTo>
                  <a:pt x="367" y="204"/>
                  <a:pt x="365" y="205"/>
                  <a:pt x="364" y="202"/>
                </a:cubicBezTo>
                <a:cubicBezTo>
                  <a:pt x="362" y="201"/>
                  <a:pt x="362" y="202"/>
                  <a:pt x="359" y="207"/>
                </a:cubicBezTo>
                <a:cubicBezTo>
                  <a:pt x="355" y="213"/>
                  <a:pt x="358" y="211"/>
                  <a:pt x="367" y="210"/>
                </a:cubicBezTo>
                <a:cubicBezTo>
                  <a:pt x="374" y="208"/>
                  <a:pt x="374" y="210"/>
                  <a:pt x="371" y="211"/>
                </a:cubicBezTo>
                <a:cubicBezTo>
                  <a:pt x="370" y="213"/>
                  <a:pt x="370" y="210"/>
                  <a:pt x="364" y="213"/>
                </a:cubicBezTo>
                <a:cubicBezTo>
                  <a:pt x="359" y="217"/>
                  <a:pt x="362" y="219"/>
                  <a:pt x="365" y="216"/>
                </a:cubicBezTo>
                <a:cubicBezTo>
                  <a:pt x="370" y="211"/>
                  <a:pt x="371" y="214"/>
                  <a:pt x="376" y="21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9" name="Freeform 188"/>
          <p:cNvSpPr>
            <a:spLocks/>
          </p:cNvSpPr>
          <p:nvPr/>
        </p:nvSpPr>
        <p:spPr bwMode="auto">
          <a:xfrm>
            <a:off x="5780088" y="3973513"/>
            <a:ext cx="171450" cy="400050"/>
          </a:xfrm>
          <a:custGeom>
            <a:avLst/>
            <a:gdLst/>
            <a:ahLst/>
            <a:cxnLst>
              <a:cxn ang="0">
                <a:pos x="46" y="12"/>
              </a:cxn>
              <a:cxn ang="0">
                <a:pos x="48" y="4"/>
              </a:cxn>
              <a:cxn ang="0">
                <a:pos x="54" y="10"/>
              </a:cxn>
              <a:cxn ang="0">
                <a:pos x="59" y="32"/>
              </a:cxn>
              <a:cxn ang="0">
                <a:pos x="56" y="41"/>
              </a:cxn>
              <a:cxn ang="0">
                <a:pos x="52" y="42"/>
              </a:cxn>
              <a:cxn ang="0">
                <a:pos x="54" y="50"/>
              </a:cxn>
              <a:cxn ang="0">
                <a:pos x="51" y="58"/>
              </a:cxn>
              <a:cxn ang="0">
                <a:pos x="45" y="82"/>
              </a:cxn>
              <a:cxn ang="0">
                <a:pos x="29" y="133"/>
              </a:cxn>
              <a:cxn ang="0">
                <a:pos x="16" y="136"/>
              </a:cxn>
              <a:cxn ang="0">
                <a:pos x="6" y="128"/>
              </a:cxn>
              <a:cxn ang="0">
                <a:pos x="5" y="114"/>
              </a:cxn>
              <a:cxn ang="0">
                <a:pos x="2" y="99"/>
              </a:cxn>
              <a:cxn ang="0">
                <a:pos x="6" y="91"/>
              </a:cxn>
              <a:cxn ang="0">
                <a:pos x="11" y="79"/>
              </a:cxn>
              <a:cxn ang="0">
                <a:pos x="9" y="70"/>
              </a:cxn>
              <a:cxn ang="0">
                <a:pos x="8" y="62"/>
              </a:cxn>
              <a:cxn ang="0">
                <a:pos x="9" y="52"/>
              </a:cxn>
              <a:cxn ang="0">
                <a:pos x="13" y="44"/>
              </a:cxn>
              <a:cxn ang="0">
                <a:pos x="19" y="41"/>
              </a:cxn>
              <a:cxn ang="0">
                <a:pos x="32" y="30"/>
              </a:cxn>
              <a:cxn ang="0">
                <a:pos x="39" y="21"/>
              </a:cxn>
              <a:cxn ang="0">
                <a:pos x="46" y="12"/>
              </a:cxn>
            </a:cxnLst>
            <a:rect l="0" t="0" r="r" b="b"/>
            <a:pathLst>
              <a:path w="60" h="140">
                <a:moveTo>
                  <a:pt x="46" y="12"/>
                </a:moveTo>
                <a:cubicBezTo>
                  <a:pt x="46" y="6"/>
                  <a:pt x="46" y="7"/>
                  <a:pt x="48" y="4"/>
                </a:cubicBezTo>
                <a:cubicBezTo>
                  <a:pt x="51" y="0"/>
                  <a:pt x="51" y="9"/>
                  <a:pt x="54" y="10"/>
                </a:cubicBezTo>
                <a:cubicBezTo>
                  <a:pt x="57" y="12"/>
                  <a:pt x="57" y="29"/>
                  <a:pt x="59" y="32"/>
                </a:cubicBezTo>
                <a:cubicBezTo>
                  <a:pt x="60" y="36"/>
                  <a:pt x="57" y="44"/>
                  <a:pt x="56" y="41"/>
                </a:cubicBezTo>
                <a:cubicBezTo>
                  <a:pt x="52" y="33"/>
                  <a:pt x="51" y="38"/>
                  <a:pt x="52" y="42"/>
                </a:cubicBezTo>
                <a:cubicBezTo>
                  <a:pt x="56" y="45"/>
                  <a:pt x="52" y="45"/>
                  <a:pt x="54" y="50"/>
                </a:cubicBezTo>
                <a:cubicBezTo>
                  <a:pt x="54" y="53"/>
                  <a:pt x="49" y="50"/>
                  <a:pt x="51" y="58"/>
                </a:cubicBezTo>
                <a:cubicBezTo>
                  <a:pt x="52" y="65"/>
                  <a:pt x="49" y="67"/>
                  <a:pt x="45" y="82"/>
                </a:cubicBezTo>
                <a:cubicBezTo>
                  <a:pt x="40" y="103"/>
                  <a:pt x="34" y="133"/>
                  <a:pt x="29" y="133"/>
                </a:cubicBezTo>
                <a:cubicBezTo>
                  <a:pt x="26" y="133"/>
                  <a:pt x="19" y="140"/>
                  <a:pt x="16" y="136"/>
                </a:cubicBezTo>
                <a:cubicBezTo>
                  <a:pt x="13" y="133"/>
                  <a:pt x="9" y="136"/>
                  <a:pt x="6" y="128"/>
                </a:cubicBezTo>
                <a:cubicBezTo>
                  <a:pt x="2" y="119"/>
                  <a:pt x="6" y="117"/>
                  <a:pt x="5" y="114"/>
                </a:cubicBezTo>
                <a:cubicBezTo>
                  <a:pt x="2" y="110"/>
                  <a:pt x="0" y="108"/>
                  <a:pt x="2" y="99"/>
                </a:cubicBezTo>
                <a:cubicBezTo>
                  <a:pt x="3" y="91"/>
                  <a:pt x="5" y="97"/>
                  <a:pt x="6" y="91"/>
                </a:cubicBezTo>
                <a:cubicBezTo>
                  <a:pt x="8" y="87"/>
                  <a:pt x="13" y="85"/>
                  <a:pt x="11" y="79"/>
                </a:cubicBezTo>
                <a:cubicBezTo>
                  <a:pt x="9" y="73"/>
                  <a:pt x="8" y="73"/>
                  <a:pt x="9" y="70"/>
                </a:cubicBezTo>
                <a:cubicBezTo>
                  <a:pt x="9" y="67"/>
                  <a:pt x="6" y="67"/>
                  <a:pt x="8" y="62"/>
                </a:cubicBezTo>
                <a:cubicBezTo>
                  <a:pt x="9" y="56"/>
                  <a:pt x="5" y="59"/>
                  <a:pt x="9" y="52"/>
                </a:cubicBezTo>
                <a:cubicBezTo>
                  <a:pt x="13" y="44"/>
                  <a:pt x="8" y="42"/>
                  <a:pt x="13" y="44"/>
                </a:cubicBezTo>
                <a:cubicBezTo>
                  <a:pt x="17" y="44"/>
                  <a:pt x="14" y="41"/>
                  <a:pt x="19" y="41"/>
                </a:cubicBezTo>
                <a:cubicBezTo>
                  <a:pt x="29" y="39"/>
                  <a:pt x="26" y="36"/>
                  <a:pt x="32" y="30"/>
                </a:cubicBezTo>
                <a:cubicBezTo>
                  <a:pt x="39" y="24"/>
                  <a:pt x="40" y="24"/>
                  <a:pt x="39" y="21"/>
                </a:cubicBezTo>
                <a:cubicBezTo>
                  <a:pt x="36" y="16"/>
                  <a:pt x="45" y="22"/>
                  <a:pt x="46"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0" name="Freeform 189"/>
          <p:cNvSpPr>
            <a:spLocks/>
          </p:cNvSpPr>
          <p:nvPr/>
        </p:nvSpPr>
        <p:spPr bwMode="auto">
          <a:xfrm>
            <a:off x="2128838" y="2724150"/>
            <a:ext cx="695325" cy="522288"/>
          </a:xfrm>
          <a:custGeom>
            <a:avLst/>
            <a:gdLst/>
            <a:ahLst/>
            <a:cxnLst>
              <a:cxn ang="0">
                <a:pos x="208" y="151"/>
              </a:cxn>
              <a:cxn ang="0">
                <a:pos x="205" y="157"/>
              </a:cxn>
              <a:cxn ang="0">
                <a:pos x="211" y="163"/>
              </a:cxn>
              <a:cxn ang="0">
                <a:pos x="202" y="168"/>
              </a:cxn>
              <a:cxn ang="0">
                <a:pos x="200" y="177"/>
              </a:cxn>
              <a:cxn ang="0">
                <a:pos x="199" y="183"/>
              </a:cxn>
              <a:cxn ang="0">
                <a:pos x="161" y="171"/>
              </a:cxn>
              <a:cxn ang="0">
                <a:pos x="107" y="144"/>
              </a:cxn>
              <a:cxn ang="0">
                <a:pos x="93" y="115"/>
              </a:cxn>
              <a:cxn ang="0">
                <a:pos x="64" y="75"/>
              </a:cxn>
              <a:cxn ang="0">
                <a:pos x="49" y="50"/>
              </a:cxn>
              <a:cxn ang="0">
                <a:pos x="28" y="14"/>
              </a:cxn>
              <a:cxn ang="0">
                <a:pos x="23" y="30"/>
              </a:cxn>
              <a:cxn ang="0">
                <a:pos x="44" y="63"/>
              </a:cxn>
              <a:cxn ang="0">
                <a:pos x="52" y="87"/>
              </a:cxn>
              <a:cxn ang="0">
                <a:pos x="60" y="99"/>
              </a:cxn>
              <a:cxn ang="0">
                <a:pos x="37" y="67"/>
              </a:cxn>
              <a:cxn ang="0">
                <a:pos x="23" y="47"/>
              </a:cxn>
              <a:cxn ang="0">
                <a:pos x="0" y="3"/>
              </a:cxn>
              <a:cxn ang="0">
                <a:pos x="18" y="3"/>
              </a:cxn>
              <a:cxn ang="0">
                <a:pos x="72" y="15"/>
              </a:cxn>
              <a:cxn ang="0">
                <a:pos x="84" y="11"/>
              </a:cxn>
              <a:cxn ang="0">
                <a:pos x="107" y="38"/>
              </a:cxn>
              <a:cxn ang="0">
                <a:pos x="138" y="50"/>
              </a:cxn>
              <a:cxn ang="0">
                <a:pos x="158" y="70"/>
              </a:cxn>
              <a:cxn ang="0">
                <a:pos x="154" y="87"/>
              </a:cxn>
              <a:cxn ang="0">
                <a:pos x="154" y="105"/>
              </a:cxn>
              <a:cxn ang="0">
                <a:pos x="161" y="125"/>
              </a:cxn>
              <a:cxn ang="0">
                <a:pos x="182" y="148"/>
              </a:cxn>
              <a:cxn ang="0">
                <a:pos x="197" y="142"/>
              </a:cxn>
              <a:cxn ang="0">
                <a:pos x="205" y="144"/>
              </a:cxn>
              <a:cxn ang="0">
                <a:pos x="211" y="134"/>
              </a:cxn>
              <a:cxn ang="0">
                <a:pos x="213" y="121"/>
              </a:cxn>
              <a:cxn ang="0">
                <a:pos x="229" y="115"/>
              </a:cxn>
              <a:cxn ang="0">
                <a:pos x="237" y="115"/>
              </a:cxn>
              <a:cxn ang="0">
                <a:pos x="242" y="116"/>
              </a:cxn>
              <a:cxn ang="0">
                <a:pos x="236" y="131"/>
              </a:cxn>
              <a:cxn ang="0">
                <a:pos x="236" y="136"/>
              </a:cxn>
              <a:cxn ang="0">
                <a:pos x="233" y="147"/>
              </a:cxn>
              <a:cxn ang="0">
                <a:pos x="231" y="142"/>
              </a:cxn>
              <a:cxn ang="0">
                <a:pos x="225" y="150"/>
              </a:cxn>
            </a:cxnLst>
            <a:rect l="0" t="0" r="r" b="b"/>
            <a:pathLst>
              <a:path w="243" h="183">
                <a:moveTo>
                  <a:pt x="223" y="151"/>
                </a:moveTo>
                <a:cubicBezTo>
                  <a:pt x="208" y="151"/>
                  <a:pt x="208" y="151"/>
                  <a:pt x="208" y="151"/>
                </a:cubicBezTo>
                <a:cubicBezTo>
                  <a:pt x="208" y="157"/>
                  <a:pt x="208" y="157"/>
                  <a:pt x="208" y="157"/>
                </a:cubicBezTo>
                <a:cubicBezTo>
                  <a:pt x="205" y="157"/>
                  <a:pt x="205" y="157"/>
                  <a:pt x="205" y="157"/>
                </a:cubicBezTo>
                <a:cubicBezTo>
                  <a:pt x="205" y="157"/>
                  <a:pt x="207" y="157"/>
                  <a:pt x="207" y="159"/>
                </a:cubicBezTo>
                <a:cubicBezTo>
                  <a:pt x="208" y="160"/>
                  <a:pt x="210" y="160"/>
                  <a:pt x="211" y="163"/>
                </a:cubicBezTo>
                <a:cubicBezTo>
                  <a:pt x="211" y="167"/>
                  <a:pt x="214" y="162"/>
                  <a:pt x="213" y="168"/>
                </a:cubicBezTo>
                <a:cubicBezTo>
                  <a:pt x="202" y="168"/>
                  <a:pt x="202" y="168"/>
                  <a:pt x="202" y="168"/>
                </a:cubicBezTo>
                <a:cubicBezTo>
                  <a:pt x="199" y="176"/>
                  <a:pt x="199" y="176"/>
                  <a:pt x="199" y="176"/>
                </a:cubicBezTo>
                <a:cubicBezTo>
                  <a:pt x="200" y="177"/>
                  <a:pt x="200" y="177"/>
                  <a:pt x="200" y="177"/>
                </a:cubicBezTo>
                <a:cubicBezTo>
                  <a:pt x="200" y="177"/>
                  <a:pt x="199" y="179"/>
                  <a:pt x="199" y="180"/>
                </a:cubicBezTo>
                <a:cubicBezTo>
                  <a:pt x="199" y="182"/>
                  <a:pt x="199" y="183"/>
                  <a:pt x="199" y="183"/>
                </a:cubicBezTo>
                <a:cubicBezTo>
                  <a:pt x="191" y="177"/>
                  <a:pt x="191" y="170"/>
                  <a:pt x="181" y="168"/>
                </a:cubicBezTo>
                <a:cubicBezTo>
                  <a:pt x="171" y="165"/>
                  <a:pt x="171" y="176"/>
                  <a:pt x="161" y="171"/>
                </a:cubicBezTo>
                <a:cubicBezTo>
                  <a:pt x="150" y="168"/>
                  <a:pt x="130" y="159"/>
                  <a:pt x="124" y="153"/>
                </a:cubicBezTo>
                <a:cubicBezTo>
                  <a:pt x="118" y="147"/>
                  <a:pt x="115" y="151"/>
                  <a:pt x="107" y="144"/>
                </a:cubicBezTo>
                <a:cubicBezTo>
                  <a:pt x="101" y="137"/>
                  <a:pt x="96" y="137"/>
                  <a:pt x="93" y="131"/>
                </a:cubicBezTo>
                <a:cubicBezTo>
                  <a:pt x="89" y="124"/>
                  <a:pt x="98" y="121"/>
                  <a:pt x="93" y="115"/>
                </a:cubicBezTo>
                <a:cubicBezTo>
                  <a:pt x="90" y="107"/>
                  <a:pt x="95" y="105"/>
                  <a:pt x="80" y="90"/>
                </a:cubicBezTo>
                <a:cubicBezTo>
                  <a:pt x="67" y="79"/>
                  <a:pt x="73" y="79"/>
                  <a:pt x="64" y="75"/>
                </a:cubicBezTo>
                <a:cubicBezTo>
                  <a:pt x="57" y="70"/>
                  <a:pt x="69" y="66"/>
                  <a:pt x="60" y="61"/>
                </a:cubicBezTo>
                <a:cubicBezTo>
                  <a:pt x="50" y="58"/>
                  <a:pt x="55" y="53"/>
                  <a:pt x="49" y="50"/>
                </a:cubicBezTo>
                <a:cubicBezTo>
                  <a:pt x="43" y="46"/>
                  <a:pt x="37" y="35"/>
                  <a:pt x="34" y="24"/>
                </a:cubicBezTo>
                <a:cubicBezTo>
                  <a:pt x="31" y="15"/>
                  <a:pt x="31" y="15"/>
                  <a:pt x="28" y="14"/>
                </a:cubicBezTo>
                <a:cubicBezTo>
                  <a:pt x="23" y="12"/>
                  <a:pt x="26" y="14"/>
                  <a:pt x="20" y="11"/>
                </a:cubicBezTo>
                <a:cubicBezTo>
                  <a:pt x="15" y="7"/>
                  <a:pt x="20" y="24"/>
                  <a:pt x="23" y="30"/>
                </a:cubicBezTo>
                <a:cubicBezTo>
                  <a:pt x="26" y="37"/>
                  <a:pt x="32" y="40"/>
                  <a:pt x="34" y="47"/>
                </a:cubicBezTo>
                <a:cubicBezTo>
                  <a:pt x="37" y="55"/>
                  <a:pt x="41" y="56"/>
                  <a:pt x="44" y="63"/>
                </a:cubicBezTo>
                <a:cubicBezTo>
                  <a:pt x="47" y="70"/>
                  <a:pt x="46" y="69"/>
                  <a:pt x="49" y="76"/>
                </a:cubicBezTo>
                <a:cubicBezTo>
                  <a:pt x="53" y="84"/>
                  <a:pt x="50" y="84"/>
                  <a:pt x="52" y="87"/>
                </a:cubicBezTo>
                <a:cubicBezTo>
                  <a:pt x="55" y="90"/>
                  <a:pt x="55" y="84"/>
                  <a:pt x="58" y="90"/>
                </a:cubicBezTo>
                <a:cubicBezTo>
                  <a:pt x="61" y="96"/>
                  <a:pt x="64" y="96"/>
                  <a:pt x="60" y="99"/>
                </a:cubicBezTo>
                <a:cubicBezTo>
                  <a:pt x="55" y="102"/>
                  <a:pt x="58" y="96"/>
                  <a:pt x="46" y="87"/>
                </a:cubicBezTo>
                <a:cubicBezTo>
                  <a:pt x="32" y="79"/>
                  <a:pt x="44" y="72"/>
                  <a:pt x="37" y="67"/>
                </a:cubicBezTo>
                <a:cubicBezTo>
                  <a:pt x="31" y="61"/>
                  <a:pt x="24" y="59"/>
                  <a:pt x="18" y="53"/>
                </a:cubicBezTo>
                <a:cubicBezTo>
                  <a:pt x="14" y="47"/>
                  <a:pt x="23" y="55"/>
                  <a:pt x="23" y="47"/>
                </a:cubicBezTo>
                <a:cubicBezTo>
                  <a:pt x="24" y="40"/>
                  <a:pt x="15" y="37"/>
                  <a:pt x="12" y="30"/>
                </a:cubicBezTo>
                <a:cubicBezTo>
                  <a:pt x="8" y="26"/>
                  <a:pt x="9" y="20"/>
                  <a:pt x="0" y="3"/>
                </a:cubicBezTo>
                <a:cubicBezTo>
                  <a:pt x="5" y="1"/>
                  <a:pt x="15" y="1"/>
                  <a:pt x="18" y="0"/>
                </a:cubicBezTo>
                <a:cubicBezTo>
                  <a:pt x="18" y="3"/>
                  <a:pt x="18" y="3"/>
                  <a:pt x="18" y="3"/>
                </a:cubicBezTo>
                <a:cubicBezTo>
                  <a:pt x="23" y="4"/>
                  <a:pt x="46" y="14"/>
                  <a:pt x="49" y="15"/>
                </a:cubicBezTo>
                <a:cubicBezTo>
                  <a:pt x="72" y="15"/>
                  <a:pt x="72" y="15"/>
                  <a:pt x="72" y="15"/>
                </a:cubicBezTo>
                <a:cubicBezTo>
                  <a:pt x="72" y="11"/>
                  <a:pt x="72" y="11"/>
                  <a:pt x="72" y="11"/>
                </a:cubicBezTo>
                <a:cubicBezTo>
                  <a:pt x="84" y="11"/>
                  <a:pt x="84" y="11"/>
                  <a:pt x="84" y="11"/>
                </a:cubicBezTo>
                <a:cubicBezTo>
                  <a:pt x="84" y="11"/>
                  <a:pt x="93" y="20"/>
                  <a:pt x="96" y="23"/>
                </a:cubicBezTo>
                <a:cubicBezTo>
                  <a:pt x="101" y="26"/>
                  <a:pt x="99" y="33"/>
                  <a:pt x="107" y="38"/>
                </a:cubicBezTo>
                <a:cubicBezTo>
                  <a:pt x="116" y="41"/>
                  <a:pt x="110" y="27"/>
                  <a:pt x="121" y="29"/>
                </a:cubicBezTo>
                <a:cubicBezTo>
                  <a:pt x="130" y="30"/>
                  <a:pt x="132" y="43"/>
                  <a:pt x="138" y="50"/>
                </a:cubicBezTo>
                <a:cubicBezTo>
                  <a:pt x="144" y="58"/>
                  <a:pt x="139" y="67"/>
                  <a:pt x="153" y="69"/>
                </a:cubicBezTo>
                <a:cubicBezTo>
                  <a:pt x="154" y="69"/>
                  <a:pt x="158" y="72"/>
                  <a:pt x="158" y="70"/>
                </a:cubicBezTo>
                <a:cubicBezTo>
                  <a:pt x="158" y="70"/>
                  <a:pt x="158" y="70"/>
                  <a:pt x="159" y="70"/>
                </a:cubicBezTo>
                <a:cubicBezTo>
                  <a:pt x="159" y="76"/>
                  <a:pt x="156" y="76"/>
                  <a:pt x="154" y="87"/>
                </a:cubicBezTo>
                <a:cubicBezTo>
                  <a:pt x="153" y="99"/>
                  <a:pt x="154" y="99"/>
                  <a:pt x="154" y="102"/>
                </a:cubicBezTo>
                <a:cubicBezTo>
                  <a:pt x="153" y="104"/>
                  <a:pt x="153" y="102"/>
                  <a:pt x="154" y="105"/>
                </a:cubicBezTo>
                <a:cubicBezTo>
                  <a:pt x="154" y="110"/>
                  <a:pt x="154" y="115"/>
                  <a:pt x="156" y="115"/>
                </a:cubicBezTo>
                <a:cubicBezTo>
                  <a:pt x="158" y="115"/>
                  <a:pt x="156" y="121"/>
                  <a:pt x="161" y="125"/>
                </a:cubicBezTo>
                <a:cubicBezTo>
                  <a:pt x="168" y="133"/>
                  <a:pt x="165" y="141"/>
                  <a:pt x="173" y="142"/>
                </a:cubicBezTo>
                <a:cubicBezTo>
                  <a:pt x="181" y="144"/>
                  <a:pt x="179" y="148"/>
                  <a:pt x="182" y="148"/>
                </a:cubicBezTo>
                <a:cubicBezTo>
                  <a:pt x="185" y="147"/>
                  <a:pt x="185" y="145"/>
                  <a:pt x="190" y="145"/>
                </a:cubicBezTo>
                <a:cubicBezTo>
                  <a:pt x="197" y="144"/>
                  <a:pt x="193" y="144"/>
                  <a:pt x="197" y="142"/>
                </a:cubicBezTo>
                <a:cubicBezTo>
                  <a:pt x="200" y="142"/>
                  <a:pt x="202" y="142"/>
                  <a:pt x="202" y="144"/>
                </a:cubicBezTo>
                <a:cubicBezTo>
                  <a:pt x="202" y="147"/>
                  <a:pt x="205" y="145"/>
                  <a:pt x="205" y="144"/>
                </a:cubicBezTo>
                <a:cubicBezTo>
                  <a:pt x="207" y="141"/>
                  <a:pt x="203" y="142"/>
                  <a:pt x="205" y="141"/>
                </a:cubicBezTo>
                <a:cubicBezTo>
                  <a:pt x="207" y="139"/>
                  <a:pt x="210" y="139"/>
                  <a:pt x="211" y="134"/>
                </a:cubicBezTo>
                <a:cubicBezTo>
                  <a:pt x="211" y="128"/>
                  <a:pt x="213" y="133"/>
                  <a:pt x="213" y="127"/>
                </a:cubicBezTo>
                <a:cubicBezTo>
                  <a:pt x="211" y="122"/>
                  <a:pt x="213" y="124"/>
                  <a:pt x="213" y="121"/>
                </a:cubicBezTo>
                <a:cubicBezTo>
                  <a:pt x="213" y="118"/>
                  <a:pt x="219" y="116"/>
                  <a:pt x="223" y="116"/>
                </a:cubicBezTo>
                <a:cubicBezTo>
                  <a:pt x="228" y="116"/>
                  <a:pt x="225" y="115"/>
                  <a:pt x="229" y="115"/>
                </a:cubicBezTo>
                <a:cubicBezTo>
                  <a:pt x="234" y="113"/>
                  <a:pt x="237" y="116"/>
                  <a:pt x="239" y="115"/>
                </a:cubicBezTo>
                <a:cubicBezTo>
                  <a:pt x="240" y="115"/>
                  <a:pt x="239" y="115"/>
                  <a:pt x="237" y="115"/>
                </a:cubicBezTo>
                <a:cubicBezTo>
                  <a:pt x="237" y="115"/>
                  <a:pt x="239" y="113"/>
                  <a:pt x="240" y="115"/>
                </a:cubicBezTo>
                <a:cubicBezTo>
                  <a:pt x="242" y="116"/>
                  <a:pt x="242" y="115"/>
                  <a:pt x="242" y="116"/>
                </a:cubicBezTo>
                <a:cubicBezTo>
                  <a:pt x="242" y="119"/>
                  <a:pt x="243" y="118"/>
                  <a:pt x="240" y="122"/>
                </a:cubicBezTo>
                <a:cubicBezTo>
                  <a:pt x="236" y="128"/>
                  <a:pt x="237" y="131"/>
                  <a:pt x="236" y="131"/>
                </a:cubicBezTo>
                <a:cubicBezTo>
                  <a:pt x="233" y="133"/>
                  <a:pt x="234" y="134"/>
                  <a:pt x="236" y="134"/>
                </a:cubicBezTo>
                <a:cubicBezTo>
                  <a:pt x="237" y="133"/>
                  <a:pt x="237" y="134"/>
                  <a:pt x="236" y="136"/>
                </a:cubicBezTo>
                <a:cubicBezTo>
                  <a:pt x="233" y="137"/>
                  <a:pt x="237" y="136"/>
                  <a:pt x="236" y="137"/>
                </a:cubicBezTo>
                <a:cubicBezTo>
                  <a:pt x="236" y="139"/>
                  <a:pt x="234" y="150"/>
                  <a:pt x="233" y="147"/>
                </a:cubicBezTo>
                <a:cubicBezTo>
                  <a:pt x="233" y="145"/>
                  <a:pt x="231" y="145"/>
                  <a:pt x="231" y="144"/>
                </a:cubicBezTo>
                <a:cubicBezTo>
                  <a:pt x="233" y="141"/>
                  <a:pt x="233" y="141"/>
                  <a:pt x="231" y="142"/>
                </a:cubicBezTo>
                <a:cubicBezTo>
                  <a:pt x="231" y="144"/>
                  <a:pt x="229" y="144"/>
                  <a:pt x="229" y="145"/>
                </a:cubicBezTo>
                <a:cubicBezTo>
                  <a:pt x="226" y="144"/>
                  <a:pt x="226" y="150"/>
                  <a:pt x="225" y="150"/>
                </a:cubicBezTo>
                <a:cubicBezTo>
                  <a:pt x="225" y="151"/>
                  <a:pt x="223" y="148"/>
                  <a:pt x="223" y="15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1" name="Freeform 190"/>
          <p:cNvSpPr>
            <a:spLocks/>
          </p:cNvSpPr>
          <p:nvPr/>
        </p:nvSpPr>
        <p:spPr bwMode="auto">
          <a:xfrm>
            <a:off x="2770188" y="3135313"/>
            <a:ext cx="25400" cy="74612"/>
          </a:xfrm>
          <a:custGeom>
            <a:avLst/>
            <a:gdLst/>
            <a:ahLst/>
            <a:cxnLst>
              <a:cxn ang="0">
                <a:pos x="6" y="1"/>
              </a:cxn>
              <a:cxn ang="0">
                <a:pos x="1" y="6"/>
              </a:cxn>
              <a:cxn ang="0">
                <a:pos x="0" y="8"/>
              </a:cxn>
              <a:cxn ang="0">
                <a:pos x="0" y="26"/>
              </a:cxn>
              <a:cxn ang="0">
                <a:pos x="1" y="26"/>
              </a:cxn>
              <a:cxn ang="0">
                <a:pos x="6" y="20"/>
              </a:cxn>
              <a:cxn ang="0">
                <a:pos x="7" y="4"/>
              </a:cxn>
              <a:cxn ang="0">
                <a:pos x="7" y="1"/>
              </a:cxn>
              <a:cxn ang="0">
                <a:pos x="6" y="1"/>
              </a:cxn>
            </a:cxnLst>
            <a:rect l="0" t="0" r="r" b="b"/>
            <a:pathLst>
              <a:path w="9" h="26">
                <a:moveTo>
                  <a:pt x="6" y="1"/>
                </a:moveTo>
                <a:cubicBezTo>
                  <a:pt x="3" y="0"/>
                  <a:pt x="3" y="6"/>
                  <a:pt x="1" y="6"/>
                </a:cubicBezTo>
                <a:cubicBezTo>
                  <a:pt x="1" y="8"/>
                  <a:pt x="0" y="4"/>
                  <a:pt x="0" y="8"/>
                </a:cubicBezTo>
                <a:cubicBezTo>
                  <a:pt x="0" y="26"/>
                  <a:pt x="0" y="26"/>
                  <a:pt x="0" y="26"/>
                </a:cubicBezTo>
                <a:cubicBezTo>
                  <a:pt x="1" y="26"/>
                  <a:pt x="1" y="26"/>
                  <a:pt x="1" y="26"/>
                </a:cubicBezTo>
                <a:cubicBezTo>
                  <a:pt x="1" y="24"/>
                  <a:pt x="4" y="23"/>
                  <a:pt x="6" y="20"/>
                </a:cubicBezTo>
                <a:cubicBezTo>
                  <a:pt x="7" y="18"/>
                  <a:pt x="6" y="9"/>
                  <a:pt x="7" y="4"/>
                </a:cubicBezTo>
                <a:cubicBezTo>
                  <a:pt x="9" y="3"/>
                  <a:pt x="7" y="1"/>
                  <a:pt x="7" y="1"/>
                </a:cubicBezTo>
                <a:cubicBezTo>
                  <a:pt x="6" y="3"/>
                  <a:pt x="6" y="3"/>
                  <a:pt x="6"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2" name="Freeform 191"/>
          <p:cNvSpPr>
            <a:spLocks/>
          </p:cNvSpPr>
          <p:nvPr/>
        </p:nvSpPr>
        <p:spPr bwMode="auto">
          <a:xfrm>
            <a:off x="3208338" y="3910013"/>
            <a:ext cx="290512" cy="381000"/>
          </a:xfrm>
          <a:custGeom>
            <a:avLst/>
            <a:gdLst/>
            <a:ahLst/>
            <a:cxnLst>
              <a:cxn ang="0">
                <a:pos x="3" y="15"/>
              </a:cxn>
              <a:cxn ang="0">
                <a:pos x="19" y="9"/>
              </a:cxn>
              <a:cxn ang="0">
                <a:pos x="36" y="6"/>
              </a:cxn>
              <a:cxn ang="0">
                <a:pos x="41" y="26"/>
              </a:cxn>
              <a:cxn ang="0">
                <a:pos x="56" y="34"/>
              </a:cxn>
              <a:cxn ang="0">
                <a:pos x="62" y="38"/>
              </a:cxn>
              <a:cxn ang="0">
                <a:pos x="73" y="41"/>
              </a:cxn>
              <a:cxn ang="0">
                <a:pos x="79" y="67"/>
              </a:cxn>
              <a:cxn ang="0">
                <a:pos x="91" y="69"/>
              </a:cxn>
              <a:cxn ang="0">
                <a:pos x="94" y="78"/>
              </a:cxn>
              <a:cxn ang="0">
                <a:pos x="96" y="93"/>
              </a:cxn>
              <a:cxn ang="0">
                <a:pos x="94" y="101"/>
              </a:cxn>
              <a:cxn ang="0">
                <a:pos x="93" y="106"/>
              </a:cxn>
              <a:cxn ang="0">
                <a:pos x="90" y="101"/>
              </a:cxn>
              <a:cxn ang="0">
                <a:pos x="76" y="98"/>
              </a:cxn>
              <a:cxn ang="0">
                <a:pos x="64" y="103"/>
              </a:cxn>
              <a:cxn ang="0">
                <a:pos x="61" y="113"/>
              </a:cxn>
              <a:cxn ang="0">
                <a:pos x="58" y="127"/>
              </a:cxn>
              <a:cxn ang="0">
                <a:pos x="55" y="124"/>
              </a:cxn>
              <a:cxn ang="0">
                <a:pos x="48" y="124"/>
              </a:cxn>
              <a:cxn ang="0">
                <a:pos x="44" y="132"/>
              </a:cxn>
              <a:cxn ang="0">
                <a:pos x="35" y="125"/>
              </a:cxn>
              <a:cxn ang="0">
                <a:pos x="29" y="121"/>
              </a:cxn>
              <a:cxn ang="0">
                <a:pos x="26" y="125"/>
              </a:cxn>
              <a:cxn ang="0">
                <a:pos x="21" y="132"/>
              </a:cxn>
              <a:cxn ang="0">
                <a:pos x="15" y="129"/>
              </a:cxn>
              <a:cxn ang="0">
                <a:pos x="12" y="113"/>
              </a:cxn>
              <a:cxn ang="0">
                <a:pos x="10" y="109"/>
              </a:cxn>
              <a:cxn ang="0">
                <a:pos x="10" y="104"/>
              </a:cxn>
              <a:cxn ang="0">
                <a:pos x="10" y="99"/>
              </a:cxn>
              <a:cxn ang="0">
                <a:pos x="9" y="95"/>
              </a:cxn>
              <a:cxn ang="0">
                <a:pos x="6" y="86"/>
              </a:cxn>
              <a:cxn ang="0">
                <a:pos x="3" y="78"/>
              </a:cxn>
              <a:cxn ang="0">
                <a:pos x="4" y="66"/>
              </a:cxn>
              <a:cxn ang="0">
                <a:pos x="4" y="55"/>
              </a:cxn>
              <a:cxn ang="0">
                <a:pos x="7" y="44"/>
              </a:cxn>
              <a:cxn ang="0">
                <a:pos x="9" y="31"/>
              </a:cxn>
              <a:cxn ang="0">
                <a:pos x="3" y="15"/>
              </a:cxn>
            </a:cxnLst>
            <a:rect l="0" t="0" r="r" b="b"/>
            <a:pathLst>
              <a:path w="102" h="133">
                <a:moveTo>
                  <a:pt x="3" y="15"/>
                </a:moveTo>
                <a:cubicBezTo>
                  <a:pt x="12" y="18"/>
                  <a:pt x="10" y="17"/>
                  <a:pt x="19" y="9"/>
                </a:cubicBezTo>
                <a:cubicBezTo>
                  <a:pt x="27" y="3"/>
                  <a:pt x="39" y="0"/>
                  <a:pt x="36" y="6"/>
                </a:cubicBezTo>
                <a:cubicBezTo>
                  <a:pt x="35" y="14"/>
                  <a:pt x="35" y="20"/>
                  <a:pt x="41" y="26"/>
                </a:cubicBezTo>
                <a:cubicBezTo>
                  <a:pt x="47" y="32"/>
                  <a:pt x="50" y="29"/>
                  <a:pt x="56" y="34"/>
                </a:cubicBezTo>
                <a:cubicBezTo>
                  <a:pt x="61" y="38"/>
                  <a:pt x="59" y="35"/>
                  <a:pt x="62" y="38"/>
                </a:cubicBezTo>
                <a:cubicBezTo>
                  <a:pt x="67" y="43"/>
                  <a:pt x="68" y="37"/>
                  <a:pt x="73" y="41"/>
                </a:cubicBezTo>
                <a:cubicBezTo>
                  <a:pt x="78" y="46"/>
                  <a:pt x="74" y="66"/>
                  <a:pt x="79" y="67"/>
                </a:cubicBezTo>
                <a:cubicBezTo>
                  <a:pt x="84" y="67"/>
                  <a:pt x="93" y="66"/>
                  <a:pt x="91" y="69"/>
                </a:cubicBezTo>
                <a:cubicBezTo>
                  <a:pt x="90" y="72"/>
                  <a:pt x="90" y="77"/>
                  <a:pt x="94" y="78"/>
                </a:cubicBezTo>
                <a:cubicBezTo>
                  <a:pt x="102" y="81"/>
                  <a:pt x="96" y="92"/>
                  <a:pt x="96" y="93"/>
                </a:cubicBezTo>
                <a:cubicBezTo>
                  <a:pt x="97" y="96"/>
                  <a:pt x="94" y="99"/>
                  <a:pt x="94" y="101"/>
                </a:cubicBezTo>
                <a:cubicBezTo>
                  <a:pt x="96" y="104"/>
                  <a:pt x="96" y="104"/>
                  <a:pt x="93" y="106"/>
                </a:cubicBezTo>
                <a:cubicBezTo>
                  <a:pt x="93" y="103"/>
                  <a:pt x="94" y="103"/>
                  <a:pt x="90" y="101"/>
                </a:cubicBezTo>
                <a:cubicBezTo>
                  <a:pt x="87" y="98"/>
                  <a:pt x="85" y="95"/>
                  <a:pt x="76" y="98"/>
                </a:cubicBezTo>
                <a:cubicBezTo>
                  <a:pt x="67" y="99"/>
                  <a:pt x="65" y="98"/>
                  <a:pt x="64" y="103"/>
                </a:cubicBezTo>
                <a:cubicBezTo>
                  <a:pt x="62" y="107"/>
                  <a:pt x="61" y="107"/>
                  <a:pt x="61" y="113"/>
                </a:cubicBezTo>
                <a:cubicBezTo>
                  <a:pt x="61" y="118"/>
                  <a:pt x="58" y="124"/>
                  <a:pt x="58" y="127"/>
                </a:cubicBezTo>
                <a:cubicBezTo>
                  <a:pt x="56" y="125"/>
                  <a:pt x="56" y="124"/>
                  <a:pt x="55" y="124"/>
                </a:cubicBezTo>
                <a:cubicBezTo>
                  <a:pt x="53" y="124"/>
                  <a:pt x="52" y="124"/>
                  <a:pt x="48" y="124"/>
                </a:cubicBezTo>
                <a:cubicBezTo>
                  <a:pt x="47" y="124"/>
                  <a:pt x="45" y="125"/>
                  <a:pt x="44" y="132"/>
                </a:cubicBezTo>
                <a:cubicBezTo>
                  <a:pt x="42" y="124"/>
                  <a:pt x="39" y="124"/>
                  <a:pt x="35" y="125"/>
                </a:cubicBezTo>
                <a:cubicBezTo>
                  <a:pt x="30" y="125"/>
                  <a:pt x="30" y="121"/>
                  <a:pt x="29" y="121"/>
                </a:cubicBezTo>
                <a:cubicBezTo>
                  <a:pt x="27" y="122"/>
                  <a:pt x="29" y="124"/>
                  <a:pt x="26" y="125"/>
                </a:cubicBezTo>
                <a:cubicBezTo>
                  <a:pt x="24" y="127"/>
                  <a:pt x="24" y="130"/>
                  <a:pt x="21" y="132"/>
                </a:cubicBezTo>
                <a:cubicBezTo>
                  <a:pt x="18" y="133"/>
                  <a:pt x="16" y="133"/>
                  <a:pt x="15" y="129"/>
                </a:cubicBezTo>
                <a:cubicBezTo>
                  <a:pt x="15" y="122"/>
                  <a:pt x="13" y="113"/>
                  <a:pt x="12" y="113"/>
                </a:cubicBezTo>
                <a:cubicBezTo>
                  <a:pt x="9" y="113"/>
                  <a:pt x="12" y="110"/>
                  <a:pt x="10" y="109"/>
                </a:cubicBezTo>
                <a:cubicBezTo>
                  <a:pt x="9" y="109"/>
                  <a:pt x="9" y="107"/>
                  <a:pt x="10" y="104"/>
                </a:cubicBezTo>
                <a:cubicBezTo>
                  <a:pt x="12" y="103"/>
                  <a:pt x="7" y="103"/>
                  <a:pt x="10" y="99"/>
                </a:cubicBezTo>
                <a:cubicBezTo>
                  <a:pt x="12" y="98"/>
                  <a:pt x="10" y="98"/>
                  <a:pt x="9" y="95"/>
                </a:cubicBezTo>
                <a:cubicBezTo>
                  <a:pt x="7" y="95"/>
                  <a:pt x="6" y="87"/>
                  <a:pt x="6" y="86"/>
                </a:cubicBezTo>
                <a:cubicBezTo>
                  <a:pt x="6" y="84"/>
                  <a:pt x="4" y="84"/>
                  <a:pt x="3" y="78"/>
                </a:cubicBezTo>
                <a:cubicBezTo>
                  <a:pt x="3" y="75"/>
                  <a:pt x="10" y="69"/>
                  <a:pt x="4" y="66"/>
                </a:cubicBezTo>
                <a:cubicBezTo>
                  <a:pt x="0" y="63"/>
                  <a:pt x="7" y="60"/>
                  <a:pt x="4" y="55"/>
                </a:cubicBezTo>
                <a:cubicBezTo>
                  <a:pt x="1" y="51"/>
                  <a:pt x="9" y="49"/>
                  <a:pt x="7" y="44"/>
                </a:cubicBezTo>
                <a:cubicBezTo>
                  <a:pt x="6" y="38"/>
                  <a:pt x="9" y="31"/>
                  <a:pt x="9" y="31"/>
                </a:cubicBezTo>
                <a:cubicBezTo>
                  <a:pt x="3" y="15"/>
                  <a:pt x="3" y="15"/>
                  <a:pt x="3" y="15"/>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3" name="Freeform 192"/>
          <p:cNvSpPr>
            <a:spLocks/>
          </p:cNvSpPr>
          <p:nvPr/>
        </p:nvSpPr>
        <p:spPr bwMode="auto">
          <a:xfrm>
            <a:off x="3371850" y="4181475"/>
            <a:ext cx="192088" cy="249238"/>
          </a:xfrm>
          <a:custGeom>
            <a:avLst/>
            <a:gdLst/>
            <a:ahLst/>
            <a:cxnLst>
              <a:cxn ang="0">
                <a:pos x="62" y="64"/>
              </a:cxn>
              <a:cxn ang="0">
                <a:pos x="62" y="73"/>
              </a:cxn>
              <a:cxn ang="0">
                <a:pos x="56" y="83"/>
              </a:cxn>
              <a:cxn ang="0">
                <a:pos x="50" y="84"/>
              </a:cxn>
              <a:cxn ang="0">
                <a:pos x="36" y="83"/>
              </a:cxn>
              <a:cxn ang="0">
                <a:pos x="32" y="81"/>
              </a:cxn>
              <a:cxn ang="0">
                <a:pos x="35" y="76"/>
              </a:cxn>
              <a:cxn ang="0">
                <a:pos x="36" y="70"/>
              </a:cxn>
              <a:cxn ang="0">
                <a:pos x="39" y="64"/>
              </a:cxn>
              <a:cxn ang="0">
                <a:pos x="35" y="58"/>
              </a:cxn>
              <a:cxn ang="0">
                <a:pos x="23" y="52"/>
              </a:cxn>
              <a:cxn ang="0">
                <a:pos x="12" y="46"/>
              </a:cxn>
              <a:cxn ang="0">
                <a:pos x="3" y="37"/>
              </a:cxn>
              <a:cxn ang="0">
                <a:pos x="0" y="32"/>
              </a:cxn>
              <a:cxn ang="0">
                <a:pos x="3" y="18"/>
              </a:cxn>
              <a:cxn ang="0">
                <a:pos x="6" y="8"/>
              </a:cxn>
              <a:cxn ang="0">
                <a:pos x="18" y="3"/>
              </a:cxn>
              <a:cxn ang="0">
                <a:pos x="32" y="6"/>
              </a:cxn>
              <a:cxn ang="0">
                <a:pos x="35" y="11"/>
              </a:cxn>
              <a:cxn ang="0">
                <a:pos x="38" y="22"/>
              </a:cxn>
              <a:cxn ang="0">
                <a:pos x="36" y="29"/>
              </a:cxn>
              <a:cxn ang="0">
                <a:pos x="47" y="31"/>
              </a:cxn>
              <a:cxn ang="0">
                <a:pos x="55" y="34"/>
              </a:cxn>
              <a:cxn ang="0">
                <a:pos x="58" y="49"/>
              </a:cxn>
              <a:cxn ang="0">
                <a:pos x="64" y="47"/>
              </a:cxn>
              <a:cxn ang="0">
                <a:pos x="62" y="64"/>
              </a:cxn>
            </a:cxnLst>
            <a:rect l="0" t="0" r="r" b="b"/>
            <a:pathLst>
              <a:path w="67" h="87">
                <a:moveTo>
                  <a:pt x="62" y="64"/>
                </a:moveTo>
                <a:cubicBezTo>
                  <a:pt x="64" y="70"/>
                  <a:pt x="62" y="69"/>
                  <a:pt x="62" y="73"/>
                </a:cubicBezTo>
                <a:cubicBezTo>
                  <a:pt x="61" y="78"/>
                  <a:pt x="56" y="78"/>
                  <a:pt x="56" y="83"/>
                </a:cubicBezTo>
                <a:cubicBezTo>
                  <a:pt x="55" y="87"/>
                  <a:pt x="53" y="80"/>
                  <a:pt x="50" y="84"/>
                </a:cubicBezTo>
                <a:cubicBezTo>
                  <a:pt x="46" y="87"/>
                  <a:pt x="42" y="83"/>
                  <a:pt x="36" y="83"/>
                </a:cubicBezTo>
                <a:cubicBezTo>
                  <a:pt x="32" y="83"/>
                  <a:pt x="32" y="84"/>
                  <a:pt x="32" y="81"/>
                </a:cubicBezTo>
                <a:cubicBezTo>
                  <a:pt x="30" y="80"/>
                  <a:pt x="33" y="80"/>
                  <a:pt x="35" y="76"/>
                </a:cubicBezTo>
                <a:cubicBezTo>
                  <a:pt x="36" y="73"/>
                  <a:pt x="33" y="72"/>
                  <a:pt x="36" y="70"/>
                </a:cubicBezTo>
                <a:cubicBezTo>
                  <a:pt x="39" y="69"/>
                  <a:pt x="36" y="69"/>
                  <a:pt x="39" y="64"/>
                </a:cubicBezTo>
                <a:cubicBezTo>
                  <a:pt x="41" y="63"/>
                  <a:pt x="36" y="58"/>
                  <a:pt x="35" y="58"/>
                </a:cubicBezTo>
                <a:cubicBezTo>
                  <a:pt x="32" y="58"/>
                  <a:pt x="29" y="57"/>
                  <a:pt x="23" y="52"/>
                </a:cubicBezTo>
                <a:cubicBezTo>
                  <a:pt x="18" y="47"/>
                  <a:pt x="13" y="49"/>
                  <a:pt x="12" y="46"/>
                </a:cubicBezTo>
                <a:cubicBezTo>
                  <a:pt x="10" y="43"/>
                  <a:pt x="6" y="43"/>
                  <a:pt x="3" y="37"/>
                </a:cubicBezTo>
                <a:cubicBezTo>
                  <a:pt x="1" y="32"/>
                  <a:pt x="1" y="34"/>
                  <a:pt x="0" y="32"/>
                </a:cubicBezTo>
                <a:cubicBezTo>
                  <a:pt x="0" y="29"/>
                  <a:pt x="3" y="23"/>
                  <a:pt x="3" y="18"/>
                </a:cubicBezTo>
                <a:cubicBezTo>
                  <a:pt x="3" y="12"/>
                  <a:pt x="4" y="12"/>
                  <a:pt x="6" y="8"/>
                </a:cubicBezTo>
                <a:cubicBezTo>
                  <a:pt x="7" y="3"/>
                  <a:pt x="9" y="5"/>
                  <a:pt x="18" y="3"/>
                </a:cubicBezTo>
                <a:cubicBezTo>
                  <a:pt x="27" y="0"/>
                  <a:pt x="29" y="3"/>
                  <a:pt x="32" y="6"/>
                </a:cubicBezTo>
                <a:cubicBezTo>
                  <a:pt x="36" y="8"/>
                  <a:pt x="35" y="8"/>
                  <a:pt x="35" y="11"/>
                </a:cubicBezTo>
                <a:cubicBezTo>
                  <a:pt x="35" y="14"/>
                  <a:pt x="39" y="18"/>
                  <a:pt x="38" y="22"/>
                </a:cubicBezTo>
                <a:cubicBezTo>
                  <a:pt x="36" y="26"/>
                  <a:pt x="38" y="26"/>
                  <a:pt x="36" y="29"/>
                </a:cubicBezTo>
                <a:cubicBezTo>
                  <a:pt x="36" y="31"/>
                  <a:pt x="47" y="32"/>
                  <a:pt x="47" y="31"/>
                </a:cubicBezTo>
                <a:cubicBezTo>
                  <a:pt x="49" y="29"/>
                  <a:pt x="53" y="31"/>
                  <a:pt x="55" y="34"/>
                </a:cubicBezTo>
                <a:cubicBezTo>
                  <a:pt x="58" y="46"/>
                  <a:pt x="55" y="49"/>
                  <a:pt x="58" y="49"/>
                </a:cubicBezTo>
                <a:cubicBezTo>
                  <a:pt x="61" y="49"/>
                  <a:pt x="62" y="46"/>
                  <a:pt x="64" y="47"/>
                </a:cubicBezTo>
                <a:cubicBezTo>
                  <a:pt x="67" y="51"/>
                  <a:pt x="65" y="63"/>
                  <a:pt x="62" y="64"/>
                </a:cubicBezTo>
              </a:path>
            </a:pathLst>
          </a:custGeom>
          <a:solidFill>
            <a:schemeClr val="tx1"/>
          </a:solidFill>
          <a:ln w="3175" cmpd="sng">
            <a:solidFill>
              <a:schemeClr val="tx1">
                <a:lumMod val="20000"/>
                <a:lumOff val="80000"/>
              </a:schemeClr>
            </a:solidFill>
            <a:round/>
            <a:headEnd/>
            <a:tailEnd/>
          </a:ln>
        </p:spPr>
        <p:txBody>
          <a:bodyPr/>
          <a:lstStyle/>
          <a:p>
            <a:pPr eaLnBrk="1" hangingPunct="1">
              <a:defRPr/>
            </a:pPr>
            <a:endParaRPr lang="en-US" sz="1000" dirty="0">
              <a:solidFill>
                <a:srgbClr val="FF0000"/>
              </a:solidFill>
              <a:latin typeface="GE Inspira Pitch"/>
              <a:cs typeface="Arial" charset="0"/>
            </a:endParaRPr>
          </a:p>
        </p:txBody>
      </p:sp>
      <p:sp>
        <p:nvSpPr>
          <p:cNvPr id="194" name="Freeform 193"/>
          <p:cNvSpPr>
            <a:spLocks/>
          </p:cNvSpPr>
          <p:nvPr/>
        </p:nvSpPr>
        <p:spPr bwMode="auto">
          <a:xfrm>
            <a:off x="3462338" y="4492625"/>
            <a:ext cx="130175" cy="158750"/>
          </a:xfrm>
          <a:custGeom>
            <a:avLst/>
            <a:gdLst/>
            <a:ahLst/>
            <a:cxnLst>
              <a:cxn ang="0">
                <a:pos x="42" y="41"/>
              </a:cxn>
              <a:cxn ang="0">
                <a:pos x="33" y="52"/>
              </a:cxn>
              <a:cxn ang="0">
                <a:pos x="22" y="52"/>
              </a:cxn>
              <a:cxn ang="0">
                <a:pos x="10" y="47"/>
              </a:cxn>
              <a:cxn ang="0">
                <a:pos x="2" y="44"/>
              </a:cxn>
              <a:cxn ang="0">
                <a:pos x="4" y="33"/>
              </a:cxn>
              <a:cxn ang="0">
                <a:pos x="4" y="20"/>
              </a:cxn>
              <a:cxn ang="0">
                <a:pos x="5" y="13"/>
              </a:cxn>
              <a:cxn ang="0">
                <a:pos x="8" y="3"/>
              </a:cxn>
              <a:cxn ang="0">
                <a:pos x="17" y="4"/>
              </a:cxn>
              <a:cxn ang="0">
                <a:pos x="23" y="12"/>
              </a:cxn>
              <a:cxn ang="0">
                <a:pos x="30" y="15"/>
              </a:cxn>
              <a:cxn ang="0">
                <a:pos x="36" y="21"/>
              </a:cxn>
              <a:cxn ang="0">
                <a:pos x="42" y="27"/>
              </a:cxn>
              <a:cxn ang="0">
                <a:pos x="42" y="41"/>
              </a:cxn>
            </a:cxnLst>
            <a:rect l="0" t="0" r="r" b="b"/>
            <a:pathLst>
              <a:path w="46" h="55">
                <a:moveTo>
                  <a:pt x="42" y="41"/>
                </a:moveTo>
                <a:cubicBezTo>
                  <a:pt x="39" y="47"/>
                  <a:pt x="36" y="49"/>
                  <a:pt x="33" y="52"/>
                </a:cubicBezTo>
                <a:cubicBezTo>
                  <a:pt x="28" y="55"/>
                  <a:pt x="27" y="50"/>
                  <a:pt x="22" y="52"/>
                </a:cubicBezTo>
                <a:cubicBezTo>
                  <a:pt x="19" y="53"/>
                  <a:pt x="13" y="47"/>
                  <a:pt x="10" y="47"/>
                </a:cubicBezTo>
                <a:cubicBezTo>
                  <a:pt x="5" y="47"/>
                  <a:pt x="2" y="44"/>
                  <a:pt x="2" y="44"/>
                </a:cubicBezTo>
                <a:cubicBezTo>
                  <a:pt x="0" y="41"/>
                  <a:pt x="0" y="35"/>
                  <a:pt x="4" y="33"/>
                </a:cubicBezTo>
                <a:cubicBezTo>
                  <a:pt x="7" y="32"/>
                  <a:pt x="2" y="23"/>
                  <a:pt x="4" y="20"/>
                </a:cubicBezTo>
                <a:cubicBezTo>
                  <a:pt x="7" y="18"/>
                  <a:pt x="2" y="18"/>
                  <a:pt x="5" y="13"/>
                </a:cubicBezTo>
                <a:cubicBezTo>
                  <a:pt x="8" y="9"/>
                  <a:pt x="5" y="7"/>
                  <a:pt x="8" y="3"/>
                </a:cubicBezTo>
                <a:cubicBezTo>
                  <a:pt x="11" y="7"/>
                  <a:pt x="11" y="0"/>
                  <a:pt x="17" y="4"/>
                </a:cubicBezTo>
                <a:cubicBezTo>
                  <a:pt x="22" y="9"/>
                  <a:pt x="19" y="13"/>
                  <a:pt x="23" y="12"/>
                </a:cubicBezTo>
                <a:cubicBezTo>
                  <a:pt x="27" y="9"/>
                  <a:pt x="25" y="13"/>
                  <a:pt x="30" y="15"/>
                </a:cubicBezTo>
                <a:cubicBezTo>
                  <a:pt x="34" y="18"/>
                  <a:pt x="33" y="18"/>
                  <a:pt x="36" y="21"/>
                </a:cubicBezTo>
                <a:cubicBezTo>
                  <a:pt x="40" y="23"/>
                  <a:pt x="39" y="23"/>
                  <a:pt x="42" y="27"/>
                </a:cubicBezTo>
                <a:cubicBezTo>
                  <a:pt x="46" y="33"/>
                  <a:pt x="39" y="33"/>
                  <a:pt x="42" y="41"/>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5" name="Freeform 194"/>
          <p:cNvSpPr>
            <a:spLocks/>
          </p:cNvSpPr>
          <p:nvPr/>
        </p:nvSpPr>
        <p:spPr bwMode="auto">
          <a:xfrm>
            <a:off x="2938463" y="3648075"/>
            <a:ext cx="298450" cy="511175"/>
          </a:xfrm>
          <a:custGeom>
            <a:avLst/>
            <a:gdLst/>
            <a:ahLst/>
            <a:cxnLst>
              <a:cxn ang="0">
                <a:pos x="93" y="41"/>
              </a:cxn>
              <a:cxn ang="0">
                <a:pos x="86" y="41"/>
              </a:cxn>
              <a:cxn ang="0">
                <a:pos x="72" y="49"/>
              </a:cxn>
              <a:cxn ang="0">
                <a:pos x="64" y="66"/>
              </a:cxn>
              <a:cxn ang="0">
                <a:pos x="67" y="90"/>
              </a:cxn>
              <a:cxn ang="0">
                <a:pos x="75" y="95"/>
              </a:cxn>
              <a:cxn ang="0">
                <a:pos x="86" y="95"/>
              </a:cxn>
              <a:cxn ang="0">
                <a:pos x="89" y="107"/>
              </a:cxn>
              <a:cxn ang="0">
                <a:pos x="96" y="107"/>
              </a:cxn>
              <a:cxn ang="0">
                <a:pos x="103" y="122"/>
              </a:cxn>
              <a:cxn ang="0">
                <a:pos x="101" y="136"/>
              </a:cxn>
              <a:cxn ang="0">
                <a:pos x="98" y="147"/>
              </a:cxn>
              <a:cxn ang="0">
                <a:pos x="98" y="158"/>
              </a:cxn>
              <a:cxn ang="0">
                <a:pos x="96" y="170"/>
              </a:cxn>
              <a:cxn ang="0">
                <a:pos x="93" y="173"/>
              </a:cxn>
              <a:cxn ang="0">
                <a:pos x="89" y="179"/>
              </a:cxn>
              <a:cxn ang="0">
                <a:pos x="81" y="171"/>
              </a:cxn>
              <a:cxn ang="0">
                <a:pos x="66" y="159"/>
              </a:cxn>
              <a:cxn ang="0">
                <a:pos x="51" y="147"/>
              </a:cxn>
              <a:cxn ang="0">
                <a:pos x="43" y="133"/>
              </a:cxn>
              <a:cxn ang="0">
                <a:pos x="35" y="118"/>
              </a:cxn>
              <a:cxn ang="0">
                <a:pos x="31" y="107"/>
              </a:cxn>
              <a:cxn ang="0">
                <a:pos x="23" y="84"/>
              </a:cxn>
              <a:cxn ang="0">
                <a:pos x="14" y="69"/>
              </a:cxn>
              <a:cxn ang="0">
                <a:pos x="5" y="57"/>
              </a:cxn>
              <a:cxn ang="0">
                <a:pos x="3" y="52"/>
              </a:cxn>
              <a:cxn ang="0">
                <a:pos x="11" y="34"/>
              </a:cxn>
              <a:cxn ang="0">
                <a:pos x="9" y="43"/>
              </a:cxn>
              <a:cxn ang="0">
                <a:pos x="15" y="44"/>
              </a:cxn>
              <a:cxn ang="0">
                <a:pos x="22" y="47"/>
              </a:cxn>
              <a:cxn ang="0">
                <a:pos x="26" y="35"/>
              </a:cxn>
              <a:cxn ang="0">
                <a:pos x="48" y="18"/>
              </a:cxn>
              <a:cxn ang="0">
                <a:pos x="51" y="2"/>
              </a:cxn>
              <a:cxn ang="0">
                <a:pos x="55" y="5"/>
              </a:cxn>
              <a:cxn ang="0">
                <a:pos x="61" y="12"/>
              </a:cxn>
              <a:cxn ang="0">
                <a:pos x="70" y="25"/>
              </a:cxn>
              <a:cxn ang="0">
                <a:pos x="86" y="23"/>
              </a:cxn>
              <a:cxn ang="0">
                <a:pos x="92" y="28"/>
              </a:cxn>
              <a:cxn ang="0">
                <a:pos x="89" y="38"/>
              </a:cxn>
              <a:cxn ang="0">
                <a:pos x="93" y="41"/>
              </a:cxn>
            </a:cxnLst>
            <a:rect l="0" t="0" r="r" b="b"/>
            <a:pathLst>
              <a:path w="104" h="179">
                <a:moveTo>
                  <a:pt x="93" y="41"/>
                </a:moveTo>
                <a:cubicBezTo>
                  <a:pt x="89" y="44"/>
                  <a:pt x="92" y="38"/>
                  <a:pt x="86" y="41"/>
                </a:cubicBezTo>
                <a:cubicBezTo>
                  <a:pt x="80" y="46"/>
                  <a:pt x="78" y="44"/>
                  <a:pt x="72" y="49"/>
                </a:cubicBezTo>
                <a:cubicBezTo>
                  <a:pt x="67" y="55"/>
                  <a:pt x="70" y="63"/>
                  <a:pt x="64" y="66"/>
                </a:cubicBezTo>
                <a:cubicBezTo>
                  <a:pt x="55" y="73"/>
                  <a:pt x="69" y="86"/>
                  <a:pt x="67" y="90"/>
                </a:cubicBezTo>
                <a:cubicBezTo>
                  <a:pt x="66" y="95"/>
                  <a:pt x="75" y="89"/>
                  <a:pt x="75" y="95"/>
                </a:cubicBezTo>
                <a:cubicBezTo>
                  <a:pt x="74" y="103"/>
                  <a:pt x="84" y="98"/>
                  <a:pt x="86" y="95"/>
                </a:cubicBezTo>
                <a:cubicBezTo>
                  <a:pt x="89" y="90"/>
                  <a:pt x="86" y="107"/>
                  <a:pt x="89" y="107"/>
                </a:cubicBezTo>
                <a:cubicBezTo>
                  <a:pt x="92" y="109"/>
                  <a:pt x="92" y="106"/>
                  <a:pt x="96" y="107"/>
                </a:cubicBezTo>
                <a:cubicBezTo>
                  <a:pt x="103" y="122"/>
                  <a:pt x="103" y="122"/>
                  <a:pt x="103" y="122"/>
                </a:cubicBezTo>
                <a:cubicBezTo>
                  <a:pt x="103" y="122"/>
                  <a:pt x="100" y="130"/>
                  <a:pt x="101" y="136"/>
                </a:cubicBezTo>
                <a:cubicBezTo>
                  <a:pt x="103" y="141"/>
                  <a:pt x="95" y="142"/>
                  <a:pt x="98" y="147"/>
                </a:cubicBezTo>
                <a:cubicBezTo>
                  <a:pt x="101" y="152"/>
                  <a:pt x="93" y="155"/>
                  <a:pt x="98" y="158"/>
                </a:cubicBezTo>
                <a:cubicBezTo>
                  <a:pt x="104" y="161"/>
                  <a:pt x="96" y="167"/>
                  <a:pt x="96" y="170"/>
                </a:cubicBezTo>
                <a:cubicBezTo>
                  <a:pt x="96" y="170"/>
                  <a:pt x="96" y="173"/>
                  <a:pt x="93" y="173"/>
                </a:cubicBezTo>
                <a:cubicBezTo>
                  <a:pt x="92" y="173"/>
                  <a:pt x="98" y="176"/>
                  <a:pt x="89" y="179"/>
                </a:cubicBezTo>
                <a:cubicBezTo>
                  <a:pt x="87" y="176"/>
                  <a:pt x="83" y="176"/>
                  <a:pt x="81" y="171"/>
                </a:cubicBezTo>
                <a:cubicBezTo>
                  <a:pt x="81" y="167"/>
                  <a:pt x="78" y="167"/>
                  <a:pt x="66" y="159"/>
                </a:cubicBezTo>
                <a:cubicBezTo>
                  <a:pt x="52" y="153"/>
                  <a:pt x="52" y="150"/>
                  <a:pt x="51" y="147"/>
                </a:cubicBezTo>
                <a:cubicBezTo>
                  <a:pt x="48" y="144"/>
                  <a:pt x="41" y="141"/>
                  <a:pt x="43" y="133"/>
                </a:cubicBezTo>
                <a:cubicBezTo>
                  <a:pt x="43" y="126"/>
                  <a:pt x="35" y="122"/>
                  <a:pt x="35" y="118"/>
                </a:cubicBezTo>
                <a:cubicBezTo>
                  <a:pt x="35" y="113"/>
                  <a:pt x="32" y="113"/>
                  <a:pt x="31" y="107"/>
                </a:cubicBezTo>
                <a:cubicBezTo>
                  <a:pt x="31" y="101"/>
                  <a:pt x="25" y="92"/>
                  <a:pt x="23" y="84"/>
                </a:cubicBezTo>
                <a:cubicBezTo>
                  <a:pt x="22" y="78"/>
                  <a:pt x="17" y="78"/>
                  <a:pt x="14" y="69"/>
                </a:cubicBezTo>
                <a:cubicBezTo>
                  <a:pt x="12" y="63"/>
                  <a:pt x="0" y="61"/>
                  <a:pt x="5" y="57"/>
                </a:cubicBezTo>
                <a:cubicBezTo>
                  <a:pt x="9" y="55"/>
                  <a:pt x="5" y="55"/>
                  <a:pt x="3" y="52"/>
                </a:cubicBezTo>
                <a:cubicBezTo>
                  <a:pt x="2" y="47"/>
                  <a:pt x="2" y="43"/>
                  <a:pt x="11" y="34"/>
                </a:cubicBezTo>
                <a:cubicBezTo>
                  <a:pt x="14" y="40"/>
                  <a:pt x="8" y="40"/>
                  <a:pt x="9" y="43"/>
                </a:cubicBezTo>
                <a:cubicBezTo>
                  <a:pt x="9" y="46"/>
                  <a:pt x="11" y="43"/>
                  <a:pt x="15" y="44"/>
                </a:cubicBezTo>
                <a:cubicBezTo>
                  <a:pt x="19" y="44"/>
                  <a:pt x="19" y="50"/>
                  <a:pt x="22" y="47"/>
                </a:cubicBezTo>
                <a:cubicBezTo>
                  <a:pt x="25" y="44"/>
                  <a:pt x="22" y="44"/>
                  <a:pt x="26" y="35"/>
                </a:cubicBezTo>
                <a:cubicBezTo>
                  <a:pt x="31" y="28"/>
                  <a:pt x="43" y="25"/>
                  <a:pt x="48" y="18"/>
                </a:cubicBezTo>
                <a:cubicBezTo>
                  <a:pt x="51" y="11"/>
                  <a:pt x="51" y="9"/>
                  <a:pt x="51" y="2"/>
                </a:cubicBezTo>
                <a:cubicBezTo>
                  <a:pt x="52" y="0"/>
                  <a:pt x="52" y="3"/>
                  <a:pt x="55" y="5"/>
                </a:cubicBezTo>
                <a:cubicBezTo>
                  <a:pt x="60" y="6"/>
                  <a:pt x="57" y="9"/>
                  <a:pt x="61" y="12"/>
                </a:cubicBezTo>
                <a:cubicBezTo>
                  <a:pt x="67" y="15"/>
                  <a:pt x="66" y="25"/>
                  <a:pt x="70" y="25"/>
                </a:cubicBezTo>
                <a:cubicBezTo>
                  <a:pt x="77" y="25"/>
                  <a:pt x="80" y="21"/>
                  <a:pt x="86" y="23"/>
                </a:cubicBezTo>
                <a:cubicBezTo>
                  <a:pt x="93" y="26"/>
                  <a:pt x="93" y="26"/>
                  <a:pt x="92" y="28"/>
                </a:cubicBezTo>
                <a:cubicBezTo>
                  <a:pt x="89" y="34"/>
                  <a:pt x="86" y="40"/>
                  <a:pt x="89" y="38"/>
                </a:cubicBezTo>
                <a:cubicBezTo>
                  <a:pt x="92" y="38"/>
                  <a:pt x="92" y="40"/>
                  <a:pt x="93" y="4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6" name="Freeform 195"/>
          <p:cNvSpPr>
            <a:spLocks/>
          </p:cNvSpPr>
          <p:nvPr/>
        </p:nvSpPr>
        <p:spPr bwMode="auto">
          <a:xfrm>
            <a:off x="2994025" y="3305175"/>
            <a:ext cx="282575" cy="460375"/>
          </a:xfrm>
          <a:custGeom>
            <a:avLst/>
            <a:gdLst/>
            <a:ahLst/>
            <a:cxnLst>
              <a:cxn ang="0">
                <a:pos x="64" y="7"/>
              </a:cxn>
              <a:cxn ang="0">
                <a:pos x="61" y="2"/>
              </a:cxn>
              <a:cxn ang="0">
                <a:pos x="52" y="8"/>
              </a:cxn>
              <a:cxn ang="0">
                <a:pos x="39" y="13"/>
              </a:cxn>
              <a:cxn ang="0">
                <a:pos x="33" y="14"/>
              </a:cxn>
              <a:cxn ang="0">
                <a:pos x="29" y="25"/>
              </a:cxn>
              <a:cxn ang="0">
                <a:pos x="24" y="33"/>
              </a:cxn>
              <a:cxn ang="0">
                <a:pos x="20" y="40"/>
              </a:cxn>
              <a:cxn ang="0">
                <a:pos x="15" y="37"/>
              </a:cxn>
              <a:cxn ang="0">
                <a:pos x="16" y="45"/>
              </a:cxn>
              <a:cxn ang="0">
                <a:pos x="15" y="48"/>
              </a:cxn>
              <a:cxn ang="0">
                <a:pos x="12" y="46"/>
              </a:cxn>
              <a:cxn ang="0">
                <a:pos x="10" y="51"/>
              </a:cxn>
              <a:cxn ang="0">
                <a:pos x="12" y="54"/>
              </a:cxn>
              <a:cxn ang="0">
                <a:pos x="13" y="57"/>
              </a:cxn>
              <a:cxn ang="0">
                <a:pos x="15" y="63"/>
              </a:cxn>
              <a:cxn ang="0">
                <a:pos x="13" y="73"/>
              </a:cxn>
              <a:cxn ang="0">
                <a:pos x="15" y="86"/>
              </a:cxn>
              <a:cxn ang="0">
                <a:pos x="10" y="97"/>
              </a:cxn>
              <a:cxn ang="0">
                <a:pos x="4" y="102"/>
              </a:cxn>
              <a:cxn ang="0">
                <a:pos x="3" y="108"/>
              </a:cxn>
              <a:cxn ang="0">
                <a:pos x="12" y="114"/>
              </a:cxn>
              <a:cxn ang="0">
                <a:pos x="15" y="117"/>
              </a:cxn>
              <a:cxn ang="0">
                <a:pos x="23" y="119"/>
              </a:cxn>
              <a:cxn ang="0">
                <a:pos x="26" y="119"/>
              </a:cxn>
              <a:cxn ang="0">
                <a:pos x="32" y="122"/>
              </a:cxn>
              <a:cxn ang="0">
                <a:pos x="36" y="125"/>
              </a:cxn>
              <a:cxn ang="0">
                <a:pos x="43" y="132"/>
              </a:cxn>
              <a:cxn ang="0">
                <a:pos x="52" y="145"/>
              </a:cxn>
              <a:cxn ang="0">
                <a:pos x="67" y="143"/>
              </a:cxn>
              <a:cxn ang="0">
                <a:pos x="73" y="148"/>
              </a:cxn>
              <a:cxn ang="0">
                <a:pos x="70" y="158"/>
              </a:cxn>
              <a:cxn ang="0">
                <a:pos x="75" y="161"/>
              </a:cxn>
              <a:cxn ang="0">
                <a:pos x="78" y="138"/>
              </a:cxn>
              <a:cxn ang="0">
                <a:pos x="78" y="128"/>
              </a:cxn>
              <a:cxn ang="0">
                <a:pos x="73" y="117"/>
              </a:cxn>
              <a:cxn ang="0">
                <a:pos x="78" y="114"/>
              </a:cxn>
              <a:cxn ang="0">
                <a:pos x="81" y="116"/>
              </a:cxn>
              <a:cxn ang="0">
                <a:pos x="79" y="111"/>
              </a:cxn>
              <a:cxn ang="0">
                <a:pos x="75" y="111"/>
              </a:cxn>
              <a:cxn ang="0">
                <a:pos x="75" y="105"/>
              </a:cxn>
              <a:cxn ang="0">
                <a:pos x="88" y="105"/>
              </a:cxn>
              <a:cxn ang="0">
                <a:pos x="90" y="103"/>
              </a:cxn>
              <a:cxn ang="0">
                <a:pos x="94" y="100"/>
              </a:cxn>
              <a:cxn ang="0">
                <a:pos x="99" y="109"/>
              </a:cxn>
              <a:cxn ang="0">
                <a:pos x="94" y="97"/>
              </a:cxn>
              <a:cxn ang="0">
                <a:pos x="91" y="94"/>
              </a:cxn>
              <a:cxn ang="0">
                <a:pos x="94" y="89"/>
              </a:cxn>
              <a:cxn ang="0">
                <a:pos x="91" y="80"/>
              </a:cxn>
              <a:cxn ang="0">
                <a:pos x="94" y="62"/>
              </a:cxn>
              <a:cxn ang="0">
                <a:pos x="79" y="62"/>
              </a:cxn>
              <a:cxn ang="0">
                <a:pos x="72" y="54"/>
              </a:cxn>
              <a:cxn ang="0">
                <a:pos x="61" y="54"/>
              </a:cxn>
              <a:cxn ang="0">
                <a:pos x="55" y="50"/>
              </a:cxn>
              <a:cxn ang="0">
                <a:pos x="55" y="40"/>
              </a:cxn>
              <a:cxn ang="0">
                <a:pos x="49" y="33"/>
              </a:cxn>
              <a:cxn ang="0">
                <a:pos x="49" y="30"/>
              </a:cxn>
              <a:cxn ang="0">
                <a:pos x="55" y="14"/>
              </a:cxn>
              <a:cxn ang="0">
                <a:pos x="64" y="7"/>
              </a:cxn>
            </a:cxnLst>
            <a:rect l="0" t="0" r="r" b="b"/>
            <a:pathLst>
              <a:path w="99" h="161">
                <a:moveTo>
                  <a:pt x="64" y="7"/>
                </a:moveTo>
                <a:cubicBezTo>
                  <a:pt x="65" y="5"/>
                  <a:pt x="67" y="0"/>
                  <a:pt x="61" y="2"/>
                </a:cubicBezTo>
                <a:cubicBezTo>
                  <a:pt x="56" y="2"/>
                  <a:pt x="59" y="3"/>
                  <a:pt x="52" y="8"/>
                </a:cubicBezTo>
                <a:cubicBezTo>
                  <a:pt x="43" y="16"/>
                  <a:pt x="41" y="8"/>
                  <a:pt x="39" y="13"/>
                </a:cubicBezTo>
                <a:cubicBezTo>
                  <a:pt x="38" y="17"/>
                  <a:pt x="35" y="11"/>
                  <a:pt x="33" y="14"/>
                </a:cubicBezTo>
                <a:cubicBezTo>
                  <a:pt x="32" y="17"/>
                  <a:pt x="29" y="17"/>
                  <a:pt x="29" y="25"/>
                </a:cubicBezTo>
                <a:cubicBezTo>
                  <a:pt x="30" y="34"/>
                  <a:pt x="26" y="28"/>
                  <a:pt x="24" y="33"/>
                </a:cubicBezTo>
                <a:cubicBezTo>
                  <a:pt x="24" y="37"/>
                  <a:pt x="18" y="36"/>
                  <a:pt x="20" y="40"/>
                </a:cubicBezTo>
                <a:cubicBezTo>
                  <a:pt x="21" y="48"/>
                  <a:pt x="18" y="42"/>
                  <a:pt x="15" y="37"/>
                </a:cubicBezTo>
                <a:cubicBezTo>
                  <a:pt x="13" y="40"/>
                  <a:pt x="18" y="45"/>
                  <a:pt x="16" y="45"/>
                </a:cubicBezTo>
                <a:cubicBezTo>
                  <a:pt x="15" y="45"/>
                  <a:pt x="16" y="46"/>
                  <a:pt x="15" y="48"/>
                </a:cubicBezTo>
                <a:cubicBezTo>
                  <a:pt x="13" y="50"/>
                  <a:pt x="12" y="46"/>
                  <a:pt x="12" y="46"/>
                </a:cubicBezTo>
                <a:cubicBezTo>
                  <a:pt x="10" y="50"/>
                  <a:pt x="12" y="48"/>
                  <a:pt x="10" y="51"/>
                </a:cubicBezTo>
                <a:cubicBezTo>
                  <a:pt x="12" y="53"/>
                  <a:pt x="12" y="53"/>
                  <a:pt x="12" y="54"/>
                </a:cubicBezTo>
                <a:cubicBezTo>
                  <a:pt x="12" y="56"/>
                  <a:pt x="12" y="56"/>
                  <a:pt x="13" y="57"/>
                </a:cubicBezTo>
                <a:cubicBezTo>
                  <a:pt x="18" y="59"/>
                  <a:pt x="13" y="62"/>
                  <a:pt x="15" y="63"/>
                </a:cubicBezTo>
                <a:cubicBezTo>
                  <a:pt x="18" y="68"/>
                  <a:pt x="12" y="65"/>
                  <a:pt x="13" y="73"/>
                </a:cubicBezTo>
                <a:cubicBezTo>
                  <a:pt x="15" y="80"/>
                  <a:pt x="12" y="85"/>
                  <a:pt x="15" y="86"/>
                </a:cubicBezTo>
                <a:cubicBezTo>
                  <a:pt x="16" y="86"/>
                  <a:pt x="13" y="97"/>
                  <a:pt x="10" y="97"/>
                </a:cubicBezTo>
                <a:cubicBezTo>
                  <a:pt x="6" y="97"/>
                  <a:pt x="4" y="97"/>
                  <a:pt x="4" y="102"/>
                </a:cubicBezTo>
                <a:cubicBezTo>
                  <a:pt x="6" y="105"/>
                  <a:pt x="0" y="102"/>
                  <a:pt x="3" y="108"/>
                </a:cubicBezTo>
                <a:cubicBezTo>
                  <a:pt x="9" y="112"/>
                  <a:pt x="10" y="114"/>
                  <a:pt x="12" y="114"/>
                </a:cubicBezTo>
                <a:cubicBezTo>
                  <a:pt x="12" y="114"/>
                  <a:pt x="15" y="116"/>
                  <a:pt x="15" y="117"/>
                </a:cubicBezTo>
                <a:cubicBezTo>
                  <a:pt x="15" y="119"/>
                  <a:pt x="23" y="120"/>
                  <a:pt x="23" y="119"/>
                </a:cubicBezTo>
                <a:cubicBezTo>
                  <a:pt x="23" y="117"/>
                  <a:pt x="24" y="116"/>
                  <a:pt x="26" y="119"/>
                </a:cubicBezTo>
                <a:cubicBezTo>
                  <a:pt x="27" y="122"/>
                  <a:pt x="29" y="122"/>
                  <a:pt x="32" y="122"/>
                </a:cubicBezTo>
                <a:cubicBezTo>
                  <a:pt x="33" y="120"/>
                  <a:pt x="33" y="123"/>
                  <a:pt x="36" y="125"/>
                </a:cubicBezTo>
                <a:cubicBezTo>
                  <a:pt x="41" y="126"/>
                  <a:pt x="38" y="129"/>
                  <a:pt x="43" y="132"/>
                </a:cubicBezTo>
                <a:cubicBezTo>
                  <a:pt x="49" y="135"/>
                  <a:pt x="47" y="145"/>
                  <a:pt x="52" y="145"/>
                </a:cubicBezTo>
                <a:cubicBezTo>
                  <a:pt x="58" y="145"/>
                  <a:pt x="61" y="142"/>
                  <a:pt x="67" y="143"/>
                </a:cubicBezTo>
                <a:cubicBezTo>
                  <a:pt x="75" y="146"/>
                  <a:pt x="75" y="146"/>
                  <a:pt x="73" y="148"/>
                </a:cubicBezTo>
                <a:cubicBezTo>
                  <a:pt x="70" y="154"/>
                  <a:pt x="67" y="160"/>
                  <a:pt x="70" y="158"/>
                </a:cubicBezTo>
                <a:cubicBezTo>
                  <a:pt x="73" y="158"/>
                  <a:pt x="73" y="160"/>
                  <a:pt x="75" y="161"/>
                </a:cubicBezTo>
                <a:cubicBezTo>
                  <a:pt x="75" y="160"/>
                  <a:pt x="76" y="145"/>
                  <a:pt x="78" y="138"/>
                </a:cubicBezTo>
                <a:cubicBezTo>
                  <a:pt x="79" y="131"/>
                  <a:pt x="76" y="131"/>
                  <a:pt x="78" y="128"/>
                </a:cubicBezTo>
                <a:cubicBezTo>
                  <a:pt x="78" y="125"/>
                  <a:pt x="75" y="129"/>
                  <a:pt x="73" y="117"/>
                </a:cubicBezTo>
                <a:cubicBezTo>
                  <a:pt x="73" y="114"/>
                  <a:pt x="76" y="116"/>
                  <a:pt x="78" y="114"/>
                </a:cubicBezTo>
                <a:cubicBezTo>
                  <a:pt x="78" y="114"/>
                  <a:pt x="79" y="116"/>
                  <a:pt x="81" y="116"/>
                </a:cubicBezTo>
                <a:cubicBezTo>
                  <a:pt x="81" y="117"/>
                  <a:pt x="81" y="111"/>
                  <a:pt x="79" y="111"/>
                </a:cubicBezTo>
                <a:cubicBezTo>
                  <a:pt x="76" y="111"/>
                  <a:pt x="75" y="111"/>
                  <a:pt x="75" y="111"/>
                </a:cubicBezTo>
                <a:cubicBezTo>
                  <a:pt x="75" y="105"/>
                  <a:pt x="75" y="105"/>
                  <a:pt x="75" y="105"/>
                </a:cubicBezTo>
                <a:cubicBezTo>
                  <a:pt x="88" y="105"/>
                  <a:pt x="88" y="105"/>
                  <a:pt x="88" y="105"/>
                </a:cubicBezTo>
                <a:cubicBezTo>
                  <a:pt x="87" y="103"/>
                  <a:pt x="87" y="100"/>
                  <a:pt x="90" y="103"/>
                </a:cubicBezTo>
                <a:cubicBezTo>
                  <a:pt x="91" y="106"/>
                  <a:pt x="93" y="100"/>
                  <a:pt x="94" y="100"/>
                </a:cubicBezTo>
                <a:cubicBezTo>
                  <a:pt x="99" y="106"/>
                  <a:pt x="94" y="111"/>
                  <a:pt x="99" y="109"/>
                </a:cubicBezTo>
                <a:cubicBezTo>
                  <a:pt x="96" y="100"/>
                  <a:pt x="98" y="99"/>
                  <a:pt x="94" y="97"/>
                </a:cubicBezTo>
                <a:cubicBezTo>
                  <a:pt x="93" y="96"/>
                  <a:pt x="93" y="94"/>
                  <a:pt x="91" y="94"/>
                </a:cubicBezTo>
                <a:cubicBezTo>
                  <a:pt x="90" y="96"/>
                  <a:pt x="90" y="94"/>
                  <a:pt x="94" y="89"/>
                </a:cubicBezTo>
                <a:cubicBezTo>
                  <a:pt x="96" y="88"/>
                  <a:pt x="93" y="86"/>
                  <a:pt x="91" y="80"/>
                </a:cubicBezTo>
                <a:cubicBezTo>
                  <a:pt x="88" y="71"/>
                  <a:pt x="96" y="62"/>
                  <a:pt x="94" y="62"/>
                </a:cubicBezTo>
                <a:cubicBezTo>
                  <a:pt x="87" y="60"/>
                  <a:pt x="87" y="63"/>
                  <a:pt x="79" y="62"/>
                </a:cubicBezTo>
                <a:cubicBezTo>
                  <a:pt x="76" y="62"/>
                  <a:pt x="75" y="53"/>
                  <a:pt x="72" y="54"/>
                </a:cubicBezTo>
                <a:cubicBezTo>
                  <a:pt x="70" y="56"/>
                  <a:pt x="69" y="53"/>
                  <a:pt x="61" y="54"/>
                </a:cubicBezTo>
                <a:cubicBezTo>
                  <a:pt x="55" y="54"/>
                  <a:pt x="59" y="51"/>
                  <a:pt x="55" y="50"/>
                </a:cubicBezTo>
                <a:cubicBezTo>
                  <a:pt x="52" y="50"/>
                  <a:pt x="58" y="42"/>
                  <a:pt x="55" y="40"/>
                </a:cubicBezTo>
                <a:cubicBezTo>
                  <a:pt x="50" y="37"/>
                  <a:pt x="53" y="31"/>
                  <a:pt x="49" y="33"/>
                </a:cubicBezTo>
                <a:cubicBezTo>
                  <a:pt x="46" y="33"/>
                  <a:pt x="47" y="33"/>
                  <a:pt x="49" y="30"/>
                </a:cubicBezTo>
                <a:cubicBezTo>
                  <a:pt x="52" y="28"/>
                  <a:pt x="50" y="16"/>
                  <a:pt x="55" y="14"/>
                </a:cubicBezTo>
                <a:cubicBezTo>
                  <a:pt x="59" y="11"/>
                  <a:pt x="53" y="8"/>
                  <a:pt x="64"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7" name="Freeform 196"/>
          <p:cNvSpPr>
            <a:spLocks/>
          </p:cNvSpPr>
          <p:nvPr/>
        </p:nvSpPr>
        <p:spPr bwMode="auto">
          <a:xfrm>
            <a:off x="3124200" y="3302000"/>
            <a:ext cx="317500" cy="334963"/>
          </a:xfrm>
          <a:custGeom>
            <a:avLst/>
            <a:gdLst/>
            <a:ahLst/>
            <a:cxnLst>
              <a:cxn ang="0">
                <a:pos x="102" y="72"/>
              </a:cxn>
              <a:cxn ang="0">
                <a:pos x="88" y="83"/>
              </a:cxn>
              <a:cxn ang="0">
                <a:pos x="82" y="86"/>
              </a:cxn>
              <a:cxn ang="0">
                <a:pos x="71" y="84"/>
              </a:cxn>
              <a:cxn ang="0">
                <a:pos x="77" y="98"/>
              </a:cxn>
              <a:cxn ang="0">
                <a:pos x="77" y="103"/>
              </a:cxn>
              <a:cxn ang="0">
                <a:pos x="71" y="109"/>
              </a:cxn>
              <a:cxn ang="0">
                <a:pos x="62" y="115"/>
              </a:cxn>
              <a:cxn ang="0">
                <a:pos x="53" y="110"/>
              </a:cxn>
              <a:cxn ang="0">
                <a:pos x="48" y="98"/>
              </a:cxn>
              <a:cxn ang="0">
                <a:pos x="45" y="95"/>
              </a:cxn>
              <a:cxn ang="0">
                <a:pos x="48" y="90"/>
              </a:cxn>
              <a:cxn ang="0">
                <a:pos x="45" y="81"/>
              </a:cxn>
              <a:cxn ang="0">
                <a:pos x="48" y="63"/>
              </a:cxn>
              <a:cxn ang="0">
                <a:pos x="33" y="63"/>
              </a:cxn>
              <a:cxn ang="0">
                <a:pos x="26" y="55"/>
              </a:cxn>
              <a:cxn ang="0">
                <a:pos x="15" y="55"/>
              </a:cxn>
              <a:cxn ang="0">
                <a:pos x="9" y="51"/>
              </a:cxn>
              <a:cxn ang="0">
                <a:pos x="9" y="41"/>
              </a:cxn>
              <a:cxn ang="0">
                <a:pos x="3" y="34"/>
              </a:cxn>
              <a:cxn ang="0">
                <a:pos x="3" y="31"/>
              </a:cxn>
              <a:cxn ang="0">
                <a:pos x="9" y="15"/>
              </a:cxn>
              <a:cxn ang="0">
                <a:pos x="18" y="8"/>
              </a:cxn>
              <a:cxn ang="0">
                <a:pos x="13" y="14"/>
              </a:cxn>
              <a:cxn ang="0">
                <a:pos x="15" y="17"/>
              </a:cxn>
              <a:cxn ang="0">
                <a:pos x="23" y="14"/>
              </a:cxn>
              <a:cxn ang="0">
                <a:pos x="26" y="9"/>
              </a:cxn>
              <a:cxn ang="0">
                <a:pos x="30" y="6"/>
              </a:cxn>
              <a:cxn ang="0">
                <a:pos x="41" y="18"/>
              </a:cxn>
              <a:cxn ang="0">
                <a:pos x="59" y="21"/>
              </a:cxn>
              <a:cxn ang="0">
                <a:pos x="71" y="23"/>
              </a:cxn>
              <a:cxn ang="0">
                <a:pos x="77" y="18"/>
              </a:cxn>
              <a:cxn ang="0">
                <a:pos x="88" y="18"/>
              </a:cxn>
              <a:cxn ang="0">
                <a:pos x="87" y="20"/>
              </a:cxn>
              <a:cxn ang="0">
                <a:pos x="91" y="26"/>
              </a:cxn>
              <a:cxn ang="0">
                <a:pos x="97" y="29"/>
              </a:cxn>
              <a:cxn ang="0">
                <a:pos x="100" y="34"/>
              </a:cxn>
              <a:cxn ang="0">
                <a:pos x="97" y="40"/>
              </a:cxn>
              <a:cxn ang="0">
                <a:pos x="108" y="40"/>
              </a:cxn>
              <a:cxn ang="0">
                <a:pos x="102" y="49"/>
              </a:cxn>
              <a:cxn ang="0">
                <a:pos x="105" y="54"/>
              </a:cxn>
              <a:cxn ang="0">
                <a:pos x="102" y="57"/>
              </a:cxn>
              <a:cxn ang="0">
                <a:pos x="99" y="61"/>
              </a:cxn>
              <a:cxn ang="0">
                <a:pos x="102" y="72"/>
              </a:cxn>
            </a:cxnLst>
            <a:rect l="0" t="0" r="r" b="b"/>
            <a:pathLst>
              <a:path w="111" h="117">
                <a:moveTo>
                  <a:pt x="102" y="72"/>
                </a:moveTo>
                <a:cubicBezTo>
                  <a:pt x="103" y="78"/>
                  <a:pt x="93" y="83"/>
                  <a:pt x="88" y="83"/>
                </a:cubicBezTo>
                <a:cubicBezTo>
                  <a:pt x="84" y="81"/>
                  <a:pt x="90" y="90"/>
                  <a:pt x="82" y="86"/>
                </a:cubicBezTo>
                <a:cubicBezTo>
                  <a:pt x="76" y="83"/>
                  <a:pt x="68" y="80"/>
                  <a:pt x="71" y="84"/>
                </a:cubicBezTo>
                <a:cubicBezTo>
                  <a:pt x="74" y="89"/>
                  <a:pt x="74" y="100"/>
                  <a:pt x="77" y="98"/>
                </a:cubicBezTo>
                <a:cubicBezTo>
                  <a:pt x="80" y="97"/>
                  <a:pt x="82" y="100"/>
                  <a:pt x="77" y="103"/>
                </a:cubicBezTo>
                <a:cubicBezTo>
                  <a:pt x="73" y="104"/>
                  <a:pt x="77" y="109"/>
                  <a:pt x="71" y="109"/>
                </a:cubicBezTo>
                <a:cubicBezTo>
                  <a:pt x="65" y="110"/>
                  <a:pt x="67" y="117"/>
                  <a:pt x="62" y="115"/>
                </a:cubicBezTo>
                <a:cubicBezTo>
                  <a:pt x="59" y="113"/>
                  <a:pt x="56" y="117"/>
                  <a:pt x="53" y="110"/>
                </a:cubicBezTo>
                <a:cubicBezTo>
                  <a:pt x="50" y="101"/>
                  <a:pt x="52" y="100"/>
                  <a:pt x="48" y="98"/>
                </a:cubicBezTo>
                <a:cubicBezTo>
                  <a:pt x="47" y="97"/>
                  <a:pt x="47" y="95"/>
                  <a:pt x="45" y="95"/>
                </a:cubicBezTo>
                <a:cubicBezTo>
                  <a:pt x="44" y="97"/>
                  <a:pt x="44" y="95"/>
                  <a:pt x="48" y="90"/>
                </a:cubicBezTo>
                <a:cubicBezTo>
                  <a:pt x="50" y="89"/>
                  <a:pt x="47" y="87"/>
                  <a:pt x="45" y="81"/>
                </a:cubicBezTo>
                <a:cubicBezTo>
                  <a:pt x="42" y="72"/>
                  <a:pt x="50" y="63"/>
                  <a:pt x="48" y="63"/>
                </a:cubicBezTo>
                <a:cubicBezTo>
                  <a:pt x="41" y="61"/>
                  <a:pt x="41" y="64"/>
                  <a:pt x="33" y="63"/>
                </a:cubicBezTo>
                <a:cubicBezTo>
                  <a:pt x="30" y="63"/>
                  <a:pt x="29" y="54"/>
                  <a:pt x="26" y="55"/>
                </a:cubicBezTo>
                <a:cubicBezTo>
                  <a:pt x="24" y="57"/>
                  <a:pt x="23" y="54"/>
                  <a:pt x="15" y="55"/>
                </a:cubicBezTo>
                <a:cubicBezTo>
                  <a:pt x="9" y="55"/>
                  <a:pt x="13" y="52"/>
                  <a:pt x="9" y="51"/>
                </a:cubicBezTo>
                <a:cubicBezTo>
                  <a:pt x="6" y="51"/>
                  <a:pt x="12" y="43"/>
                  <a:pt x="9" y="41"/>
                </a:cubicBezTo>
                <a:cubicBezTo>
                  <a:pt x="4" y="38"/>
                  <a:pt x="7" y="32"/>
                  <a:pt x="3" y="34"/>
                </a:cubicBezTo>
                <a:cubicBezTo>
                  <a:pt x="0" y="34"/>
                  <a:pt x="1" y="34"/>
                  <a:pt x="3" y="31"/>
                </a:cubicBezTo>
                <a:cubicBezTo>
                  <a:pt x="6" y="29"/>
                  <a:pt x="4" y="17"/>
                  <a:pt x="9" y="15"/>
                </a:cubicBezTo>
                <a:cubicBezTo>
                  <a:pt x="13" y="12"/>
                  <a:pt x="7" y="9"/>
                  <a:pt x="18" y="8"/>
                </a:cubicBezTo>
                <a:cubicBezTo>
                  <a:pt x="15" y="9"/>
                  <a:pt x="10" y="11"/>
                  <a:pt x="13" y="14"/>
                </a:cubicBezTo>
                <a:cubicBezTo>
                  <a:pt x="13" y="14"/>
                  <a:pt x="15" y="15"/>
                  <a:pt x="15" y="17"/>
                </a:cubicBezTo>
                <a:cubicBezTo>
                  <a:pt x="15" y="21"/>
                  <a:pt x="16"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4"/>
                  <a:pt x="71" y="23"/>
                </a:cubicBezTo>
                <a:cubicBezTo>
                  <a:pt x="74" y="21"/>
                  <a:pt x="70" y="18"/>
                  <a:pt x="77" y="18"/>
                </a:cubicBezTo>
                <a:cubicBezTo>
                  <a:pt x="85" y="18"/>
                  <a:pt x="82" y="17"/>
                  <a:pt x="88" y="18"/>
                </a:cubicBezTo>
                <a:cubicBezTo>
                  <a:pt x="94" y="18"/>
                  <a:pt x="93" y="20"/>
                  <a:pt x="87" y="20"/>
                </a:cubicBezTo>
                <a:cubicBezTo>
                  <a:pt x="80" y="21"/>
                  <a:pt x="90" y="24"/>
                  <a:pt x="91" y="26"/>
                </a:cubicBezTo>
                <a:cubicBezTo>
                  <a:pt x="93" y="29"/>
                  <a:pt x="96" y="26"/>
                  <a:pt x="97" y="29"/>
                </a:cubicBezTo>
                <a:cubicBezTo>
                  <a:pt x="99" y="32"/>
                  <a:pt x="103" y="31"/>
                  <a:pt x="100" y="34"/>
                </a:cubicBezTo>
                <a:cubicBezTo>
                  <a:pt x="97" y="35"/>
                  <a:pt x="99" y="37"/>
                  <a:pt x="97" y="40"/>
                </a:cubicBezTo>
                <a:cubicBezTo>
                  <a:pt x="94" y="43"/>
                  <a:pt x="103" y="37"/>
                  <a:pt x="108" y="40"/>
                </a:cubicBezTo>
                <a:cubicBezTo>
                  <a:pt x="111" y="44"/>
                  <a:pt x="103" y="46"/>
                  <a:pt x="102" y="49"/>
                </a:cubicBezTo>
                <a:cubicBezTo>
                  <a:pt x="100" y="51"/>
                  <a:pt x="103" y="51"/>
                  <a:pt x="105" y="54"/>
                </a:cubicBezTo>
                <a:cubicBezTo>
                  <a:pt x="105" y="55"/>
                  <a:pt x="105" y="55"/>
                  <a:pt x="102" y="57"/>
                </a:cubicBezTo>
                <a:cubicBezTo>
                  <a:pt x="97" y="58"/>
                  <a:pt x="97" y="57"/>
                  <a:pt x="99" y="61"/>
                </a:cubicBezTo>
                <a:cubicBezTo>
                  <a:pt x="100" y="66"/>
                  <a:pt x="91" y="63"/>
                  <a:pt x="102" y="7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8" name="Freeform 197"/>
          <p:cNvSpPr>
            <a:spLocks/>
          </p:cNvSpPr>
          <p:nvPr/>
        </p:nvSpPr>
        <p:spPr bwMode="auto">
          <a:xfrm>
            <a:off x="3384550" y="3416300"/>
            <a:ext cx="128588" cy="204788"/>
          </a:xfrm>
          <a:custGeom>
            <a:avLst/>
            <a:gdLst/>
            <a:ahLst/>
            <a:cxnLst>
              <a:cxn ang="0">
                <a:pos x="45" y="64"/>
              </a:cxn>
              <a:cxn ang="0">
                <a:pos x="38" y="63"/>
              </a:cxn>
              <a:cxn ang="0">
                <a:pos x="31" y="67"/>
              </a:cxn>
              <a:cxn ang="0">
                <a:pos x="26" y="70"/>
              </a:cxn>
              <a:cxn ang="0">
                <a:pos x="18" y="63"/>
              </a:cxn>
              <a:cxn ang="0">
                <a:pos x="17" y="55"/>
              </a:cxn>
              <a:cxn ang="0">
                <a:pos x="18" y="46"/>
              </a:cxn>
              <a:cxn ang="0">
                <a:pos x="15" y="37"/>
              </a:cxn>
              <a:cxn ang="0">
                <a:pos x="14" y="32"/>
              </a:cxn>
              <a:cxn ang="0">
                <a:pos x="11" y="32"/>
              </a:cxn>
              <a:cxn ang="0">
                <a:pos x="8" y="21"/>
              </a:cxn>
              <a:cxn ang="0">
                <a:pos x="11" y="17"/>
              </a:cxn>
              <a:cxn ang="0">
                <a:pos x="14" y="14"/>
              </a:cxn>
              <a:cxn ang="0">
                <a:pos x="11" y="9"/>
              </a:cxn>
              <a:cxn ang="0">
                <a:pos x="17" y="0"/>
              </a:cxn>
              <a:cxn ang="0">
                <a:pos x="18" y="1"/>
              </a:cxn>
              <a:cxn ang="0">
                <a:pos x="28" y="12"/>
              </a:cxn>
              <a:cxn ang="0">
                <a:pos x="32" y="17"/>
              </a:cxn>
              <a:cxn ang="0">
                <a:pos x="37" y="21"/>
              </a:cxn>
              <a:cxn ang="0">
                <a:pos x="40" y="26"/>
              </a:cxn>
              <a:cxn ang="0">
                <a:pos x="38" y="32"/>
              </a:cxn>
              <a:cxn ang="0">
                <a:pos x="35" y="35"/>
              </a:cxn>
              <a:cxn ang="0">
                <a:pos x="32" y="37"/>
              </a:cxn>
              <a:cxn ang="0">
                <a:pos x="32" y="41"/>
              </a:cxn>
              <a:cxn ang="0">
                <a:pos x="35" y="49"/>
              </a:cxn>
              <a:cxn ang="0">
                <a:pos x="38" y="51"/>
              </a:cxn>
              <a:cxn ang="0">
                <a:pos x="40" y="57"/>
              </a:cxn>
              <a:cxn ang="0">
                <a:pos x="45" y="64"/>
              </a:cxn>
            </a:cxnLst>
            <a:rect l="0" t="0" r="r" b="b"/>
            <a:pathLst>
              <a:path w="45" h="72">
                <a:moveTo>
                  <a:pt x="45" y="64"/>
                </a:moveTo>
                <a:cubicBezTo>
                  <a:pt x="40" y="64"/>
                  <a:pt x="41" y="63"/>
                  <a:pt x="38" y="63"/>
                </a:cubicBezTo>
                <a:cubicBezTo>
                  <a:pt x="35" y="64"/>
                  <a:pt x="34" y="69"/>
                  <a:pt x="31" y="67"/>
                </a:cubicBezTo>
                <a:cubicBezTo>
                  <a:pt x="28" y="67"/>
                  <a:pt x="29" y="69"/>
                  <a:pt x="26" y="70"/>
                </a:cubicBezTo>
                <a:cubicBezTo>
                  <a:pt x="25" y="72"/>
                  <a:pt x="18" y="67"/>
                  <a:pt x="18" y="63"/>
                </a:cubicBezTo>
                <a:cubicBezTo>
                  <a:pt x="18" y="58"/>
                  <a:pt x="15" y="61"/>
                  <a:pt x="17" y="55"/>
                </a:cubicBezTo>
                <a:cubicBezTo>
                  <a:pt x="18" y="49"/>
                  <a:pt x="18" y="49"/>
                  <a:pt x="18" y="46"/>
                </a:cubicBezTo>
                <a:cubicBezTo>
                  <a:pt x="21" y="40"/>
                  <a:pt x="14" y="41"/>
                  <a:pt x="15" y="37"/>
                </a:cubicBezTo>
                <a:cubicBezTo>
                  <a:pt x="17" y="34"/>
                  <a:pt x="15" y="31"/>
                  <a:pt x="14" y="32"/>
                </a:cubicBezTo>
                <a:cubicBezTo>
                  <a:pt x="12" y="32"/>
                  <a:pt x="11" y="32"/>
                  <a:pt x="11" y="32"/>
                </a:cubicBezTo>
                <a:cubicBezTo>
                  <a:pt x="0" y="23"/>
                  <a:pt x="9" y="26"/>
                  <a:pt x="8" y="21"/>
                </a:cubicBezTo>
                <a:cubicBezTo>
                  <a:pt x="6" y="17"/>
                  <a:pt x="6" y="18"/>
                  <a:pt x="11" y="17"/>
                </a:cubicBezTo>
                <a:cubicBezTo>
                  <a:pt x="14" y="15"/>
                  <a:pt x="14" y="15"/>
                  <a:pt x="14" y="14"/>
                </a:cubicBezTo>
                <a:cubicBezTo>
                  <a:pt x="12" y="11"/>
                  <a:pt x="9" y="11"/>
                  <a:pt x="11" y="9"/>
                </a:cubicBezTo>
                <a:cubicBezTo>
                  <a:pt x="12" y="6"/>
                  <a:pt x="20" y="5"/>
                  <a:pt x="17" y="0"/>
                </a:cubicBezTo>
                <a:cubicBezTo>
                  <a:pt x="17" y="1"/>
                  <a:pt x="18" y="1"/>
                  <a:pt x="18" y="1"/>
                </a:cubicBezTo>
                <a:cubicBezTo>
                  <a:pt x="26" y="6"/>
                  <a:pt x="29" y="9"/>
                  <a:pt x="28" y="12"/>
                </a:cubicBezTo>
                <a:cubicBezTo>
                  <a:pt x="28" y="17"/>
                  <a:pt x="26" y="15"/>
                  <a:pt x="32" y="17"/>
                </a:cubicBezTo>
                <a:cubicBezTo>
                  <a:pt x="37" y="18"/>
                  <a:pt x="34" y="21"/>
                  <a:pt x="37" y="21"/>
                </a:cubicBezTo>
                <a:cubicBezTo>
                  <a:pt x="38" y="21"/>
                  <a:pt x="38" y="24"/>
                  <a:pt x="40" y="26"/>
                </a:cubicBezTo>
                <a:cubicBezTo>
                  <a:pt x="40" y="29"/>
                  <a:pt x="38" y="31"/>
                  <a:pt x="38" y="32"/>
                </a:cubicBezTo>
                <a:cubicBezTo>
                  <a:pt x="38" y="34"/>
                  <a:pt x="38" y="34"/>
                  <a:pt x="35" y="35"/>
                </a:cubicBezTo>
                <a:cubicBezTo>
                  <a:pt x="32" y="35"/>
                  <a:pt x="32" y="35"/>
                  <a:pt x="32" y="37"/>
                </a:cubicBezTo>
                <a:cubicBezTo>
                  <a:pt x="34" y="38"/>
                  <a:pt x="34" y="38"/>
                  <a:pt x="32" y="41"/>
                </a:cubicBezTo>
                <a:cubicBezTo>
                  <a:pt x="31" y="46"/>
                  <a:pt x="34" y="46"/>
                  <a:pt x="35" y="49"/>
                </a:cubicBezTo>
                <a:cubicBezTo>
                  <a:pt x="35" y="52"/>
                  <a:pt x="37" y="49"/>
                  <a:pt x="38" y="51"/>
                </a:cubicBezTo>
                <a:cubicBezTo>
                  <a:pt x="38" y="52"/>
                  <a:pt x="37" y="54"/>
                  <a:pt x="40" y="57"/>
                </a:cubicBezTo>
                <a:cubicBezTo>
                  <a:pt x="41" y="58"/>
                  <a:pt x="41" y="61"/>
                  <a:pt x="45" y="6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9" name="Freeform 198"/>
          <p:cNvSpPr>
            <a:spLocks/>
          </p:cNvSpPr>
          <p:nvPr/>
        </p:nvSpPr>
        <p:spPr bwMode="auto">
          <a:xfrm>
            <a:off x="3473450" y="3481388"/>
            <a:ext cx="93663" cy="127000"/>
          </a:xfrm>
          <a:custGeom>
            <a:avLst/>
            <a:gdLst/>
            <a:ahLst/>
            <a:cxnLst>
              <a:cxn ang="0">
                <a:pos x="33" y="5"/>
              </a:cxn>
              <a:cxn ang="0">
                <a:pos x="29" y="15"/>
              </a:cxn>
              <a:cxn ang="0">
                <a:pos x="32" y="23"/>
              </a:cxn>
              <a:cxn ang="0">
                <a:pos x="32" y="27"/>
              </a:cxn>
              <a:cxn ang="0">
                <a:pos x="29" y="36"/>
              </a:cxn>
              <a:cxn ang="0">
                <a:pos x="26" y="35"/>
              </a:cxn>
              <a:cxn ang="0">
                <a:pos x="20" y="36"/>
              </a:cxn>
              <a:cxn ang="0">
                <a:pos x="18" y="39"/>
              </a:cxn>
              <a:cxn ang="0">
                <a:pos x="14" y="41"/>
              </a:cxn>
              <a:cxn ang="0">
                <a:pos x="9" y="33"/>
              </a:cxn>
              <a:cxn ang="0">
                <a:pos x="8" y="27"/>
              </a:cxn>
              <a:cxn ang="0">
                <a:pos x="5" y="26"/>
              </a:cxn>
              <a:cxn ang="0">
                <a:pos x="2" y="18"/>
              </a:cxn>
              <a:cxn ang="0">
                <a:pos x="2" y="14"/>
              </a:cxn>
              <a:cxn ang="0">
                <a:pos x="5" y="12"/>
              </a:cxn>
              <a:cxn ang="0">
                <a:pos x="8" y="9"/>
              </a:cxn>
              <a:cxn ang="0">
                <a:pos x="9" y="3"/>
              </a:cxn>
              <a:cxn ang="0">
                <a:pos x="18" y="3"/>
              </a:cxn>
              <a:cxn ang="0">
                <a:pos x="21" y="1"/>
              </a:cxn>
              <a:cxn ang="0">
                <a:pos x="24" y="1"/>
              </a:cxn>
              <a:cxn ang="0">
                <a:pos x="33" y="5"/>
              </a:cxn>
            </a:cxnLst>
            <a:rect l="0" t="0" r="r" b="b"/>
            <a:pathLst>
              <a:path w="33" h="44">
                <a:moveTo>
                  <a:pt x="33" y="5"/>
                </a:moveTo>
                <a:cubicBezTo>
                  <a:pt x="30" y="12"/>
                  <a:pt x="29" y="9"/>
                  <a:pt x="29" y="15"/>
                </a:cubicBezTo>
                <a:cubicBezTo>
                  <a:pt x="30" y="20"/>
                  <a:pt x="30" y="21"/>
                  <a:pt x="32" y="23"/>
                </a:cubicBezTo>
                <a:cubicBezTo>
                  <a:pt x="33" y="24"/>
                  <a:pt x="33" y="26"/>
                  <a:pt x="32" y="27"/>
                </a:cubicBezTo>
                <a:cubicBezTo>
                  <a:pt x="30" y="29"/>
                  <a:pt x="33" y="33"/>
                  <a:pt x="29" y="36"/>
                </a:cubicBezTo>
                <a:cubicBezTo>
                  <a:pt x="27" y="35"/>
                  <a:pt x="26" y="36"/>
                  <a:pt x="26" y="35"/>
                </a:cubicBezTo>
                <a:cubicBezTo>
                  <a:pt x="26" y="32"/>
                  <a:pt x="21" y="38"/>
                  <a:pt x="20" y="36"/>
                </a:cubicBezTo>
                <a:cubicBezTo>
                  <a:pt x="17" y="35"/>
                  <a:pt x="17" y="36"/>
                  <a:pt x="18" y="39"/>
                </a:cubicBezTo>
                <a:cubicBezTo>
                  <a:pt x="20" y="44"/>
                  <a:pt x="15" y="39"/>
                  <a:pt x="14" y="41"/>
                </a:cubicBezTo>
                <a:cubicBezTo>
                  <a:pt x="11" y="38"/>
                  <a:pt x="11" y="35"/>
                  <a:pt x="9" y="33"/>
                </a:cubicBezTo>
                <a:cubicBezTo>
                  <a:pt x="6" y="30"/>
                  <a:pt x="8" y="29"/>
                  <a:pt x="8" y="27"/>
                </a:cubicBezTo>
                <a:cubicBezTo>
                  <a:pt x="6" y="26"/>
                  <a:pt x="5" y="29"/>
                  <a:pt x="5" y="26"/>
                </a:cubicBezTo>
                <a:cubicBezTo>
                  <a:pt x="3" y="23"/>
                  <a:pt x="0" y="23"/>
                  <a:pt x="2" y="18"/>
                </a:cubicBezTo>
                <a:cubicBezTo>
                  <a:pt x="3" y="15"/>
                  <a:pt x="3" y="15"/>
                  <a:pt x="2" y="14"/>
                </a:cubicBezTo>
                <a:cubicBezTo>
                  <a:pt x="2" y="12"/>
                  <a:pt x="2" y="12"/>
                  <a:pt x="5" y="12"/>
                </a:cubicBezTo>
                <a:cubicBezTo>
                  <a:pt x="8" y="11"/>
                  <a:pt x="8" y="11"/>
                  <a:pt x="8" y="9"/>
                </a:cubicBezTo>
                <a:cubicBezTo>
                  <a:pt x="8" y="8"/>
                  <a:pt x="9" y="6"/>
                  <a:pt x="9" y="3"/>
                </a:cubicBezTo>
                <a:cubicBezTo>
                  <a:pt x="12" y="0"/>
                  <a:pt x="18" y="5"/>
                  <a:pt x="18" y="3"/>
                </a:cubicBezTo>
                <a:cubicBezTo>
                  <a:pt x="18" y="1"/>
                  <a:pt x="20" y="1"/>
                  <a:pt x="21" y="1"/>
                </a:cubicBezTo>
                <a:cubicBezTo>
                  <a:pt x="23" y="1"/>
                  <a:pt x="24" y="3"/>
                  <a:pt x="24" y="1"/>
                </a:cubicBezTo>
                <a:cubicBezTo>
                  <a:pt x="24" y="1"/>
                  <a:pt x="30" y="3"/>
                  <a:pt x="33" y="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p>
            <a:pPr eaLnBrk="1" hangingPunct="1">
              <a:defRPr/>
            </a:pPr>
            <a:endParaRPr lang="en-US" sz="1800" dirty="0">
              <a:solidFill>
                <a:srgbClr val="1E4191"/>
              </a:solidFill>
              <a:latin typeface="GE Inspira Pitch"/>
              <a:cs typeface="Arial" charset="0"/>
            </a:endParaRPr>
          </a:p>
        </p:txBody>
      </p:sp>
      <p:sp>
        <p:nvSpPr>
          <p:cNvPr id="200" name="Freeform 199"/>
          <p:cNvSpPr>
            <a:spLocks/>
          </p:cNvSpPr>
          <p:nvPr/>
        </p:nvSpPr>
        <p:spPr bwMode="auto">
          <a:xfrm>
            <a:off x="3556000" y="3492500"/>
            <a:ext cx="65088" cy="100013"/>
          </a:xfrm>
          <a:custGeom>
            <a:avLst/>
            <a:gdLst/>
            <a:ahLst/>
            <a:cxnLst>
              <a:cxn ang="0">
                <a:pos x="5" y="0"/>
              </a:cxn>
              <a:cxn ang="0">
                <a:pos x="8" y="0"/>
              </a:cxn>
              <a:cxn ang="0">
                <a:pos x="14" y="5"/>
              </a:cxn>
              <a:cxn ang="0">
                <a:pos x="20" y="10"/>
              </a:cxn>
              <a:cxn ang="0">
                <a:pos x="23" y="14"/>
              </a:cxn>
              <a:cxn ang="0">
                <a:pos x="23" y="17"/>
              </a:cxn>
              <a:cxn ang="0">
                <a:pos x="18" y="23"/>
              </a:cxn>
              <a:cxn ang="0">
                <a:pos x="12" y="34"/>
              </a:cxn>
              <a:cxn ang="0">
                <a:pos x="9" y="32"/>
              </a:cxn>
              <a:cxn ang="0">
                <a:pos x="5" y="34"/>
              </a:cxn>
              <a:cxn ang="0">
                <a:pos x="0" y="32"/>
              </a:cxn>
              <a:cxn ang="0">
                <a:pos x="3" y="23"/>
              </a:cxn>
              <a:cxn ang="0">
                <a:pos x="3" y="19"/>
              </a:cxn>
              <a:cxn ang="0">
                <a:pos x="0" y="11"/>
              </a:cxn>
              <a:cxn ang="0">
                <a:pos x="5" y="0"/>
              </a:cxn>
            </a:cxnLst>
            <a:rect l="0" t="0" r="r" b="b"/>
            <a:pathLst>
              <a:path w="23" h="35">
                <a:moveTo>
                  <a:pt x="5" y="0"/>
                </a:moveTo>
                <a:cubicBezTo>
                  <a:pt x="6" y="0"/>
                  <a:pt x="6" y="0"/>
                  <a:pt x="8" y="0"/>
                </a:cubicBezTo>
                <a:cubicBezTo>
                  <a:pt x="11" y="2"/>
                  <a:pt x="12" y="2"/>
                  <a:pt x="14" y="5"/>
                </a:cubicBezTo>
                <a:cubicBezTo>
                  <a:pt x="15" y="8"/>
                  <a:pt x="18" y="8"/>
                  <a:pt x="20" y="10"/>
                </a:cubicBezTo>
                <a:cubicBezTo>
                  <a:pt x="21" y="14"/>
                  <a:pt x="21" y="7"/>
                  <a:pt x="23" y="14"/>
                </a:cubicBezTo>
                <a:cubicBezTo>
                  <a:pt x="23" y="14"/>
                  <a:pt x="21" y="16"/>
                  <a:pt x="23" y="17"/>
                </a:cubicBezTo>
                <a:cubicBezTo>
                  <a:pt x="21" y="19"/>
                  <a:pt x="21" y="19"/>
                  <a:pt x="18" y="23"/>
                </a:cubicBezTo>
                <a:cubicBezTo>
                  <a:pt x="17" y="26"/>
                  <a:pt x="15" y="34"/>
                  <a:pt x="12" y="34"/>
                </a:cubicBezTo>
                <a:cubicBezTo>
                  <a:pt x="9" y="34"/>
                  <a:pt x="11" y="31"/>
                  <a:pt x="9" y="32"/>
                </a:cubicBezTo>
                <a:cubicBezTo>
                  <a:pt x="6" y="35"/>
                  <a:pt x="6" y="31"/>
                  <a:pt x="5" y="34"/>
                </a:cubicBezTo>
                <a:cubicBezTo>
                  <a:pt x="3" y="35"/>
                  <a:pt x="2" y="35"/>
                  <a:pt x="0" y="32"/>
                </a:cubicBezTo>
                <a:cubicBezTo>
                  <a:pt x="5" y="29"/>
                  <a:pt x="2" y="25"/>
                  <a:pt x="3" y="23"/>
                </a:cubicBezTo>
                <a:cubicBezTo>
                  <a:pt x="5" y="22"/>
                  <a:pt x="5" y="20"/>
                  <a:pt x="3" y="19"/>
                </a:cubicBezTo>
                <a:cubicBezTo>
                  <a:pt x="2" y="17"/>
                  <a:pt x="2" y="16"/>
                  <a:pt x="0" y="11"/>
                </a:cubicBezTo>
                <a:cubicBezTo>
                  <a:pt x="0" y="5"/>
                  <a:pt x="2" y="8"/>
                  <a:pt x="5"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1" name="Freeform 200"/>
          <p:cNvSpPr>
            <a:spLocks/>
          </p:cNvSpPr>
          <p:nvPr/>
        </p:nvSpPr>
        <p:spPr bwMode="auto">
          <a:xfrm>
            <a:off x="2838450" y="3336925"/>
            <a:ext cx="79375" cy="90488"/>
          </a:xfrm>
          <a:custGeom>
            <a:avLst/>
            <a:gdLst/>
            <a:ahLst/>
            <a:cxnLst>
              <a:cxn ang="0">
                <a:pos x="28" y="19"/>
              </a:cxn>
              <a:cxn ang="0">
                <a:pos x="26" y="17"/>
              </a:cxn>
              <a:cxn ang="0">
                <a:pos x="25" y="23"/>
              </a:cxn>
              <a:cxn ang="0">
                <a:pos x="26" y="25"/>
              </a:cxn>
              <a:cxn ang="0">
                <a:pos x="25" y="28"/>
              </a:cxn>
              <a:cxn ang="0">
                <a:pos x="25" y="32"/>
              </a:cxn>
              <a:cxn ang="0">
                <a:pos x="23" y="31"/>
              </a:cxn>
              <a:cxn ang="0">
                <a:pos x="23" y="28"/>
              </a:cxn>
              <a:cxn ang="0">
                <a:pos x="22" y="26"/>
              </a:cxn>
              <a:cxn ang="0">
                <a:pos x="22" y="29"/>
              </a:cxn>
              <a:cxn ang="0">
                <a:pos x="20" y="29"/>
              </a:cxn>
              <a:cxn ang="0">
                <a:pos x="19" y="26"/>
              </a:cxn>
              <a:cxn ang="0">
                <a:pos x="20" y="23"/>
              </a:cxn>
              <a:cxn ang="0">
                <a:pos x="15" y="20"/>
              </a:cxn>
              <a:cxn ang="0">
                <a:pos x="11" y="17"/>
              </a:cxn>
              <a:cxn ang="0">
                <a:pos x="11" y="14"/>
              </a:cxn>
              <a:cxn ang="0">
                <a:pos x="6" y="13"/>
              </a:cxn>
              <a:cxn ang="0">
                <a:pos x="6" y="13"/>
              </a:cxn>
              <a:cxn ang="0">
                <a:pos x="9" y="16"/>
              </a:cxn>
              <a:cxn ang="0">
                <a:pos x="6" y="17"/>
              </a:cxn>
              <a:cxn ang="0">
                <a:pos x="3" y="14"/>
              </a:cxn>
              <a:cxn ang="0">
                <a:pos x="2" y="10"/>
              </a:cxn>
              <a:cxn ang="0">
                <a:pos x="3" y="8"/>
              </a:cxn>
              <a:cxn ang="0">
                <a:pos x="2" y="5"/>
              </a:cxn>
              <a:cxn ang="0">
                <a:pos x="3" y="3"/>
              </a:cxn>
              <a:cxn ang="0">
                <a:pos x="6" y="3"/>
              </a:cxn>
              <a:cxn ang="0">
                <a:pos x="12" y="3"/>
              </a:cxn>
              <a:cxn ang="0">
                <a:pos x="14" y="5"/>
              </a:cxn>
              <a:cxn ang="0">
                <a:pos x="19" y="5"/>
              </a:cxn>
              <a:cxn ang="0">
                <a:pos x="22" y="11"/>
              </a:cxn>
              <a:cxn ang="0">
                <a:pos x="28" y="19"/>
              </a:cxn>
            </a:cxnLst>
            <a:rect l="0" t="0" r="r" b="b"/>
            <a:pathLst>
              <a:path w="28" h="32">
                <a:moveTo>
                  <a:pt x="28" y="19"/>
                </a:moveTo>
                <a:cubicBezTo>
                  <a:pt x="26" y="19"/>
                  <a:pt x="26" y="17"/>
                  <a:pt x="26" y="17"/>
                </a:cubicBezTo>
                <a:cubicBezTo>
                  <a:pt x="25" y="17"/>
                  <a:pt x="25" y="20"/>
                  <a:pt x="25" y="23"/>
                </a:cubicBezTo>
                <a:cubicBezTo>
                  <a:pt x="25" y="23"/>
                  <a:pt x="28" y="23"/>
                  <a:pt x="26" y="25"/>
                </a:cubicBezTo>
                <a:cubicBezTo>
                  <a:pt x="25" y="26"/>
                  <a:pt x="26" y="26"/>
                  <a:pt x="25" y="28"/>
                </a:cubicBezTo>
                <a:cubicBezTo>
                  <a:pt x="25" y="29"/>
                  <a:pt x="23" y="29"/>
                  <a:pt x="25" y="32"/>
                </a:cubicBezTo>
                <a:cubicBezTo>
                  <a:pt x="25" y="32"/>
                  <a:pt x="25" y="31"/>
                  <a:pt x="23" y="31"/>
                </a:cubicBezTo>
                <a:cubicBezTo>
                  <a:pt x="23" y="29"/>
                  <a:pt x="25" y="28"/>
                  <a:pt x="23" y="28"/>
                </a:cubicBezTo>
                <a:cubicBezTo>
                  <a:pt x="22" y="26"/>
                  <a:pt x="23" y="25"/>
                  <a:pt x="22" y="26"/>
                </a:cubicBezTo>
                <a:cubicBezTo>
                  <a:pt x="19" y="26"/>
                  <a:pt x="23" y="28"/>
                  <a:pt x="22" y="29"/>
                </a:cubicBezTo>
                <a:cubicBezTo>
                  <a:pt x="22" y="31"/>
                  <a:pt x="22" y="29"/>
                  <a:pt x="20" y="29"/>
                </a:cubicBezTo>
                <a:cubicBezTo>
                  <a:pt x="20" y="29"/>
                  <a:pt x="17" y="28"/>
                  <a:pt x="19" y="26"/>
                </a:cubicBezTo>
                <a:cubicBezTo>
                  <a:pt x="20" y="26"/>
                  <a:pt x="19" y="25"/>
                  <a:pt x="20" y="23"/>
                </a:cubicBezTo>
                <a:cubicBezTo>
                  <a:pt x="20" y="23"/>
                  <a:pt x="19" y="22"/>
                  <a:pt x="15" y="20"/>
                </a:cubicBezTo>
                <a:cubicBezTo>
                  <a:pt x="12" y="17"/>
                  <a:pt x="12" y="19"/>
                  <a:pt x="11" y="17"/>
                </a:cubicBezTo>
                <a:cubicBezTo>
                  <a:pt x="11" y="17"/>
                  <a:pt x="11" y="17"/>
                  <a:pt x="11" y="14"/>
                </a:cubicBezTo>
                <a:cubicBezTo>
                  <a:pt x="11" y="13"/>
                  <a:pt x="8" y="13"/>
                  <a:pt x="6" y="13"/>
                </a:cubicBezTo>
                <a:cubicBezTo>
                  <a:pt x="6" y="11"/>
                  <a:pt x="6" y="13"/>
                  <a:pt x="6" y="13"/>
                </a:cubicBezTo>
                <a:cubicBezTo>
                  <a:pt x="8" y="14"/>
                  <a:pt x="11" y="16"/>
                  <a:pt x="9" y="16"/>
                </a:cubicBezTo>
                <a:cubicBezTo>
                  <a:pt x="8" y="17"/>
                  <a:pt x="8" y="19"/>
                  <a:pt x="6" y="17"/>
                </a:cubicBezTo>
                <a:cubicBezTo>
                  <a:pt x="6" y="16"/>
                  <a:pt x="3" y="14"/>
                  <a:pt x="3" y="14"/>
                </a:cubicBezTo>
                <a:cubicBezTo>
                  <a:pt x="3" y="14"/>
                  <a:pt x="0" y="13"/>
                  <a:pt x="2" y="10"/>
                </a:cubicBezTo>
                <a:cubicBezTo>
                  <a:pt x="2" y="7"/>
                  <a:pt x="3" y="10"/>
                  <a:pt x="3" y="8"/>
                </a:cubicBezTo>
                <a:cubicBezTo>
                  <a:pt x="3" y="5"/>
                  <a:pt x="3" y="7"/>
                  <a:pt x="2" y="5"/>
                </a:cubicBezTo>
                <a:cubicBezTo>
                  <a:pt x="0" y="5"/>
                  <a:pt x="3" y="5"/>
                  <a:pt x="3" y="3"/>
                </a:cubicBezTo>
                <a:cubicBezTo>
                  <a:pt x="3" y="2"/>
                  <a:pt x="3" y="0"/>
                  <a:pt x="6" y="3"/>
                </a:cubicBezTo>
                <a:cubicBezTo>
                  <a:pt x="11" y="7"/>
                  <a:pt x="9" y="2"/>
                  <a:pt x="12" y="3"/>
                </a:cubicBezTo>
                <a:cubicBezTo>
                  <a:pt x="12" y="5"/>
                  <a:pt x="14" y="3"/>
                  <a:pt x="14" y="5"/>
                </a:cubicBezTo>
                <a:cubicBezTo>
                  <a:pt x="14" y="7"/>
                  <a:pt x="17" y="8"/>
                  <a:pt x="19" y="5"/>
                </a:cubicBezTo>
                <a:cubicBezTo>
                  <a:pt x="20" y="7"/>
                  <a:pt x="20" y="8"/>
                  <a:pt x="22" y="11"/>
                </a:cubicBezTo>
                <a:cubicBezTo>
                  <a:pt x="23" y="14"/>
                  <a:pt x="28" y="17"/>
                  <a:pt x="28" y="1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2" name="Freeform 201"/>
          <p:cNvSpPr>
            <a:spLocks/>
          </p:cNvSpPr>
          <p:nvPr/>
        </p:nvSpPr>
        <p:spPr bwMode="auto">
          <a:xfrm>
            <a:off x="2798763" y="3236913"/>
            <a:ext cx="104775" cy="122237"/>
          </a:xfrm>
          <a:custGeom>
            <a:avLst/>
            <a:gdLst/>
            <a:ahLst/>
            <a:cxnLst>
              <a:cxn ang="0">
                <a:pos x="3" y="20"/>
              </a:cxn>
              <a:cxn ang="0">
                <a:pos x="6" y="18"/>
              </a:cxn>
              <a:cxn ang="0">
                <a:pos x="8" y="15"/>
              </a:cxn>
              <a:cxn ang="0">
                <a:pos x="11" y="12"/>
              </a:cxn>
              <a:cxn ang="0">
                <a:pos x="14" y="9"/>
              </a:cxn>
              <a:cxn ang="0">
                <a:pos x="17" y="11"/>
              </a:cxn>
              <a:cxn ang="0">
                <a:pos x="21" y="3"/>
              </a:cxn>
              <a:cxn ang="0">
                <a:pos x="25" y="3"/>
              </a:cxn>
              <a:cxn ang="0">
                <a:pos x="32" y="1"/>
              </a:cxn>
              <a:cxn ang="0">
                <a:pos x="37" y="0"/>
              </a:cxn>
              <a:cxn ang="0">
                <a:pos x="37" y="5"/>
              </a:cxn>
              <a:cxn ang="0">
                <a:pos x="34" y="12"/>
              </a:cxn>
              <a:cxn ang="0">
                <a:pos x="34" y="17"/>
              </a:cxn>
              <a:cxn ang="0">
                <a:pos x="34" y="24"/>
              </a:cxn>
              <a:cxn ang="0">
                <a:pos x="34" y="26"/>
              </a:cxn>
              <a:cxn ang="0">
                <a:pos x="32" y="28"/>
              </a:cxn>
              <a:cxn ang="0">
                <a:pos x="32" y="31"/>
              </a:cxn>
              <a:cxn ang="0">
                <a:pos x="32" y="34"/>
              </a:cxn>
              <a:cxn ang="0">
                <a:pos x="31" y="37"/>
              </a:cxn>
              <a:cxn ang="0">
                <a:pos x="32" y="40"/>
              </a:cxn>
              <a:cxn ang="0">
                <a:pos x="28" y="40"/>
              </a:cxn>
              <a:cxn ang="0">
                <a:pos x="26" y="38"/>
              </a:cxn>
              <a:cxn ang="0">
                <a:pos x="20" y="38"/>
              </a:cxn>
              <a:cxn ang="0">
                <a:pos x="17" y="38"/>
              </a:cxn>
              <a:cxn ang="0">
                <a:pos x="9" y="31"/>
              </a:cxn>
              <a:cxn ang="0">
                <a:pos x="3" y="23"/>
              </a:cxn>
              <a:cxn ang="0">
                <a:pos x="2" y="20"/>
              </a:cxn>
              <a:cxn ang="0">
                <a:pos x="3" y="20"/>
              </a:cxn>
            </a:cxnLst>
            <a:rect l="0" t="0" r="r" b="b"/>
            <a:pathLst>
              <a:path w="37" h="43">
                <a:moveTo>
                  <a:pt x="3" y="20"/>
                </a:moveTo>
                <a:cubicBezTo>
                  <a:pt x="6" y="20"/>
                  <a:pt x="6" y="20"/>
                  <a:pt x="6" y="18"/>
                </a:cubicBezTo>
                <a:cubicBezTo>
                  <a:pt x="8" y="15"/>
                  <a:pt x="9" y="18"/>
                  <a:pt x="8" y="15"/>
                </a:cubicBezTo>
                <a:cubicBezTo>
                  <a:pt x="8" y="11"/>
                  <a:pt x="8" y="12"/>
                  <a:pt x="11" y="12"/>
                </a:cubicBezTo>
                <a:cubicBezTo>
                  <a:pt x="12" y="12"/>
                  <a:pt x="12" y="8"/>
                  <a:pt x="14" y="9"/>
                </a:cubicBezTo>
                <a:cubicBezTo>
                  <a:pt x="15" y="12"/>
                  <a:pt x="17" y="12"/>
                  <a:pt x="17" y="11"/>
                </a:cubicBezTo>
                <a:cubicBezTo>
                  <a:pt x="15" y="9"/>
                  <a:pt x="21" y="5"/>
                  <a:pt x="21" y="3"/>
                </a:cubicBezTo>
                <a:cubicBezTo>
                  <a:pt x="23" y="1"/>
                  <a:pt x="23" y="1"/>
                  <a:pt x="25" y="3"/>
                </a:cubicBezTo>
                <a:cubicBezTo>
                  <a:pt x="25" y="3"/>
                  <a:pt x="31" y="3"/>
                  <a:pt x="32" y="1"/>
                </a:cubicBezTo>
                <a:cubicBezTo>
                  <a:pt x="34" y="0"/>
                  <a:pt x="35" y="0"/>
                  <a:pt x="37" y="0"/>
                </a:cubicBezTo>
                <a:cubicBezTo>
                  <a:pt x="35" y="1"/>
                  <a:pt x="35" y="3"/>
                  <a:pt x="37" y="5"/>
                </a:cubicBezTo>
                <a:cubicBezTo>
                  <a:pt x="37" y="8"/>
                  <a:pt x="34" y="9"/>
                  <a:pt x="34" y="12"/>
                </a:cubicBezTo>
                <a:cubicBezTo>
                  <a:pt x="34" y="15"/>
                  <a:pt x="32" y="14"/>
                  <a:pt x="34" y="17"/>
                </a:cubicBezTo>
                <a:cubicBezTo>
                  <a:pt x="34" y="21"/>
                  <a:pt x="34" y="23"/>
                  <a:pt x="34" y="24"/>
                </a:cubicBezTo>
                <a:cubicBezTo>
                  <a:pt x="34" y="26"/>
                  <a:pt x="34" y="26"/>
                  <a:pt x="34" y="26"/>
                </a:cubicBezTo>
                <a:cubicBezTo>
                  <a:pt x="32" y="26"/>
                  <a:pt x="34" y="26"/>
                  <a:pt x="32" y="28"/>
                </a:cubicBezTo>
                <a:cubicBezTo>
                  <a:pt x="32" y="29"/>
                  <a:pt x="31" y="31"/>
                  <a:pt x="32" y="31"/>
                </a:cubicBezTo>
                <a:cubicBezTo>
                  <a:pt x="32" y="31"/>
                  <a:pt x="34" y="34"/>
                  <a:pt x="32" y="34"/>
                </a:cubicBezTo>
                <a:cubicBezTo>
                  <a:pt x="32" y="34"/>
                  <a:pt x="31" y="35"/>
                  <a:pt x="31" y="37"/>
                </a:cubicBezTo>
                <a:cubicBezTo>
                  <a:pt x="32" y="38"/>
                  <a:pt x="32" y="40"/>
                  <a:pt x="32" y="40"/>
                </a:cubicBezTo>
                <a:cubicBezTo>
                  <a:pt x="31" y="43"/>
                  <a:pt x="28" y="41"/>
                  <a:pt x="28" y="40"/>
                </a:cubicBezTo>
                <a:cubicBezTo>
                  <a:pt x="28" y="38"/>
                  <a:pt x="26" y="40"/>
                  <a:pt x="26" y="38"/>
                </a:cubicBezTo>
                <a:cubicBezTo>
                  <a:pt x="23" y="37"/>
                  <a:pt x="25" y="41"/>
                  <a:pt x="20" y="38"/>
                </a:cubicBezTo>
                <a:cubicBezTo>
                  <a:pt x="17" y="35"/>
                  <a:pt x="17" y="37"/>
                  <a:pt x="17" y="38"/>
                </a:cubicBezTo>
                <a:cubicBezTo>
                  <a:pt x="12" y="34"/>
                  <a:pt x="11" y="34"/>
                  <a:pt x="9" y="31"/>
                </a:cubicBezTo>
                <a:cubicBezTo>
                  <a:pt x="8" y="26"/>
                  <a:pt x="5" y="26"/>
                  <a:pt x="3" y="23"/>
                </a:cubicBezTo>
                <a:cubicBezTo>
                  <a:pt x="2" y="21"/>
                  <a:pt x="0" y="21"/>
                  <a:pt x="2" y="20"/>
                </a:cubicBezTo>
                <a:cubicBezTo>
                  <a:pt x="2" y="18"/>
                  <a:pt x="3" y="21"/>
                  <a:pt x="3" y="2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3" name="Freeform 202"/>
          <p:cNvSpPr>
            <a:spLocks/>
          </p:cNvSpPr>
          <p:nvPr/>
        </p:nvSpPr>
        <p:spPr bwMode="auto">
          <a:xfrm>
            <a:off x="2757488" y="3205163"/>
            <a:ext cx="146050" cy="87312"/>
          </a:xfrm>
          <a:custGeom>
            <a:avLst/>
            <a:gdLst/>
            <a:ahLst/>
            <a:cxnLst>
              <a:cxn ang="0">
                <a:pos x="9" y="3"/>
              </a:cxn>
              <a:cxn ang="0">
                <a:pos x="3" y="10"/>
              </a:cxn>
              <a:cxn ang="0">
                <a:pos x="0" y="17"/>
              </a:cxn>
              <a:cxn ang="0">
                <a:pos x="9" y="22"/>
              </a:cxn>
              <a:cxn ang="0">
                <a:pos x="14" y="23"/>
              </a:cxn>
              <a:cxn ang="0">
                <a:pos x="14" y="26"/>
              </a:cxn>
              <a:cxn ang="0">
                <a:pos x="16" y="28"/>
              </a:cxn>
              <a:cxn ang="0">
                <a:pos x="17" y="31"/>
              </a:cxn>
              <a:cxn ang="0">
                <a:pos x="20" y="29"/>
              </a:cxn>
              <a:cxn ang="0">
                <a:pos x="22" y="26"/>
              </a:cxn>
              <a:cxn ang="0">
                <a:pos x="25" y="23"/>
              </a:cxn>
              <a:cxn ang="0">
                <a:pos x="28" y="20"/>
              </a:cxn>
              <a:cxn ang="0">
                <a:pos x="31" y="22"/>
              </a:cxn>
              <a:cxn ang="0">
                <a:pos x="35" y="14"/>
              </a:cxn>
              <a:cxn ang="0">
                <a:pos x="38" y="14"/>
              </a:cxn>
              <a:cxn ang="0">
                <a:pos x="46" y="13"/>
              </a:cxn>
              <a:cxn ang="0">
                <a:pos x="51" y="11"/>
              </a:cxn>
              <a:cxn ang="0">
                <a:pos x="48" y="8"/>
              </a:cxn>
              <a:cxn ang="0">
                <a:pos x="43" y="3"/>
              </a:cxn>
              <a:cxn ang="0">
                <a:pos x="35" y="2"/>
              </a:cxn>
              <a:cxn ang="0">
                <a:pos x="31" y="2"/>
              </a:cxn>
              <a:cxn ang="0">
                <a:pos x="28" y="2"/>
              </a:cxn>
              <a:cxn ang="0">
                <a:pos x="25" y="3"/>
              </a:cxn>
              <a:cxn ang="0">
                <a:pos x="17" y="3"/>
              </a:cxn>
              <a:cxn ang="0">
                <a:pos x="14" y="2"/>
              </a:cxn>
              <a:cxn ang="0">
                <a:pos x="9" y="3"/>
              </a:cxn>
            </a:cxnLst>
            <a:rect l="0" t="0" r="r" b="b"/>
            <a:pathLst>
              <a:path w="51" h="31">
                <a:moveTo>
                  <a:pt x="9" y="3"/>
                </a:moveTo>
                <a:cubicBezTo>
                  <a:pt x="8" y="5"/>
                  <a:pt x="5" y="10"/>
                  <a:pt x="3" y="10"/>
                </a:cubicBezTo>
                <a:cubicBezTo>
                  <a:pt x="2" y="11"/>
                  <a:pt x="5" y="16"/>
                  <a:pt x="0" y="17"/>
                </a:cubicBezTo>
                <a:cubicBezTo>
                  <a:pt x="6" y="19"/>
                  <a:pt x="8" y="23"/>
                  <a:pt x="9" y="22"/>
                </a:cubicBezTo>
                <a:cubicBezTo>
                  <a:pt x="9" y="22"/>
                  <a:pt x="14" y="20"/>
                  <a:pt x="14" y="23"/>
                </a:cubicBezTo>
                <a:cubicBezTo>
                  <a:pt x="14" y="25"/>
                  <a:pt x="14" y="26"/>
                  <a:pt x="14" y="26"/>
                </a:cubicBezTo>
                <a:cubicBezTo>
                  <a:pt x="16" y="28"/>
                  <a:pt x="14" y="25"/>
                  <a:pt x="16" y="28"/>
                </a:cubicBezTo>
                <a:cubicBezTo>
                  <a:pt x="17" y="31"/>
                  <a:pt x="19" y="29"/>
                  <a:pt x="17" y="31"/>
                </a:cubicBezTo>
                <a:cubicBezTo>
                  <a:pt x="20" y="31"/>
                  <a:pt x="20" y="31"/>
                  <a:pt x="20" y="29"/>
                </a:cubicBezTo>
                <a:cubicBezTo>
                  <a:pt x="22" y="26"/>
                  <a:pt x="23" y="29"/>
                  <a:pt x="22" y="26"/>
                </a:cubicBezTo>
                <a:cubicBezTo>
                  <a:pt x="22" y="22"/>
                  <a:pt x="22" y="23"/>
                  <a:pt x="25" y="23"/>
                </a:cubicBezTo>
                <a:cubicBezTo>
                  <a:pt x="26" y="23"/>
                  <a:pt x="26" y="19"/>
                  <a:pt x="28" y="20"/>
                </a:cubicBezTo>
                <a:cubicBezTo>
                  <a:pt x="29" y="23"/>
                  <a:pt x="31" y="23"/>
                  <a:pt x="31" y="22"/>
                </a:cubicBezTo>
                <a:cubicBezTo>
                  <a:pt x="29" y="20"/>
                  <a:pt x="35" y="16"/>
                  <a:pt x="35" y="14"/>
                </a:cubicBezTo>
                <a:cubicBezTo>
                  <a:pt x="37" y="13"/>
                  <a:pt x="37" y="13"/>
                  <a:pt x="38" y="14"/>
                </a:cubicBezTo>
                <a:cubicBezTo>
                  <a:pt x="38" y="14"/>
                  <a:pt x="45" y="14"/>
                  <a:pt x="46" y="13"/>
                </a:cubicBezTo>
                <a:cubicBezTo>
                  <a:pt x="48" y="11"/>
                  <a:pt x="49" y="11"/>
                  <a:pt x="51" y="11"/>
                </a:cubicBezTo>
                <a:cubicBezTo>
                  <a:pt x="51" y="11"/>
                  <a:pt x="49" y="10"/>
                  <a:pt x="48" y="8"/>
                </a:cubicBezTo>
                <a:cubicBezTo>
                  <a:pt x="45" y="6"/>
                  <a:pt x="45" y="6"/>
                  <a:pt x="43" y="3"/>
                </a:cubicBezTo>
                <a:cubicBezTo>
                  <a:pt x="42" y="2"/>
                  <a:pt x="37" y="0"/>
                  <a:pt x="35" y="2"/>
                </a:cubicBezTo>
                <a:cubicBezTo>
                  <a:pt x="34" y="2"/>
                  <a:pt x="32" y="2"/>
                  <a:pt x="31" y="2"/>
                </a:cubicBezTo>
                <a:cubicBezTo>
                  <a:pt x="29" y="0"/>
                  <a:pt x="28" y="0"/>
                  <a:pt x="28" y="2"/>
                </a:cubicBezTo>
                <a:cubicBezTo>
                  <a:pt x="29" y="2"/>
                  <a:pt x="26" y="3"/>
                  <a:pt x="25" y="3"/>
                </a:cubicBezTo>
                <a:cubicBezTo>
                  <a:pt x="22" y="3"/>
                  <a:pt x="19" y="2"/>
                  <a:pt x="17" y="3"/>
                </a:cubicBezTo>
                <a:cubicBezTo>
                  <a:pt x="16" y="3"/>
                  <a:pt x="16" y="2"/>
                  <a:pt x="14" y="2"/>
                </a:cubicBezTo>
                <a:cubicBezTo>
                  <a:pt x="12" y="2"/>
                  <a:pt x="12" y="5"/>
                  <a:pt x="9"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4" name="Freeform 203"/>
          <p:cNvSpPr>
            <a:spLocks/>
          </p:cNvSpPr>
          <p:nvPr/>
        </p:nvSpPr>
        <p:spPr bwMode="auto">
          <a:xfrm>
            <a:off x="2747963" y="3252788"/>
            <a:ext cx="57150" cy="34925"/>
          </a:xfrm>
          <a:custGeom>
            <a:avLst/>
            <a:gdLst/>
            <a:ahLst/>
            <a:cxnLst>
              <a:cxn ang="0">
                <a:pos x="4" y="0"/>
              </a:cxn>
              <a:cxn ang="0">
                <a:pos x="14" y="5"/>
              </a:cxn>
              <a:cxn ang="0">
                <a:pos x="18" y="6"/>
              </a:cxn>
              <a:cxn ang="0">
                <a:pos x="18" y="9"/>
              </a:cxn>
              <a:cxn ang="0">
                <a:pos x="18" y="11"/>
              </a:cxn>
              <a:cxn ang="0">
                <a:pos x="14" y="12"/>
              </a:cxn>
              <a:cxn ang="0">
                <a:pos x="12" y="12"/>
              </a:cxn>
              <a:cxn ang="0">
                <a:pos x="3" y="9"/>
              </a:cxn>
              <a:cxn ang="0">
                <a:pos x="0" y="6"/>
              </a:cxn>
              <a:cxn ang="0">
                <a:pos x="4" y="0"/>
              </a:cxn>
              <a:cxn ang="0">
                <a:pos x="4" y="0"/>
              </a:cxn>
            </a:cxnLst>
            <a:rect l="0" t="0" r="r" b="b"/>
            <a:pathLst>
              <a:path w="20" h="12">
                <a:moveTo>
                  <a:pt x="4" y="0"/>
                </a:moveTo>
                <a:cubicBezTo>
                  <a:pt x="11" y="1"/>
                  <a:pt x="12" y="6"/>
                  <a:pt x="14" y="5"/>
                </a:cubicBezTo>
                <a:cubicBezTo>
                  <a:pt x="14" y="5"/>
                  <a:pt x="18" y="3"/>
                  <a:pt x="18" y="6"/>
                </a:cubicBezTo>
                <a:cubicBezTo>
                  <a:pt x="18" y="8"/>
                  <a:pt x="18" y="9"/>
                  <a:pt x="18" y="9"/>
                </a:cubicBezTo>
                <a:cubicBezTo>
                  <a:pt x="17" y="9"/>
                  <a:pt x="17" y="11"/>
                  <a:pt x="18" y="11"/>
                </a:cubicBezTo>
                <a:cubicBezTo>
                  <a:pt x="20" y="11"/>
                  <a:pt x="15" y="12"/>
                  <a:pt x="14" y="12"/>
                </a:cubicBezTo>
                <a:cubicBezTo>
                  <a:pt x="11" y="9"/>
                  <a:pt x="14" y="12"/>
                  <a:pt x="12" y="12"/>
                </a:cubicBezTo>
                <a:cubicBezTo>
                  <a:pt x="11" y="12"/>
                  <a:pt x="6" y="9"/>
                  <a:pt x="3" y="9"/>
                </a:cubicBezTo>
                <a:cubicBezTo>
                  <a:pt x="0" y="9"/>
                  <a:pt x="1" y="8"/>
                  <a:pt x="0" y="6"/>
                </a:cubicBezTo>
                <a:cubicBezTo>
                  <a:pt x="0" y="3"/>
                  <a:pt x="4" y="3"/>
                  <a:pt x="4" y="0"/>
                </a:cubicBezTo>
                <a:cubicBezTo>
                  <a:pt x="3" y="0"/>
                  <a:pt x="4" y="0"/>
                  <a:pt x="4"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5" name="Freeform 204"/>
          <p:cNvSpPr>
            <a:spLocks/>
          </p:cNvSpPr>
          <p:nvPr/>
        </p:nvSpPr>
        <p:spPr bwMode="auto">
          <a:xfrm>
            <a:off x="2698750" y="3155950"/>
            <a:ext cx="87313" cy="114300"/>
          </a:xfrm>
          <a:custGeom>
            <a:avLst/>
            <a:gdLst/>
            <a:ahLst/>
            <a:cxnLst>
              <a:cxn ang="0">
                <a:pos x="25" y="0"/>
              </a:cxn>
              <a:cxn ang="0">
                <a:pos x="25" y="19"/>
              </a:cxn>
              <a:cxn ang="0">
                <a:pos x="26" y="19"/>
              </a:cxn>
              <a:cxn ang="0">
                <a:pos x="29" y="20"/>
              </a:cxn>
              <a:cxn ang="0">
                <a:pos x="29" y="19"/>
              </a:cxn>
              <a:cxn ang="0">
                <a:pos x="31" y="20"/>
              </a:cxn>
              <a:cxn ang="0">
                <a:pos x="25" y="27"/>
              </a:cxn>
              <a:cxn ang="0">
                <a:pos x="22" y="34"/>
              </a:cxn>
              <a:cxn ang="0">
                <a:pos x="22" y="34"/>
              </a:cxn>
              <a:cxn ang="0">
                <a:pos x="17" y="40"/>
              </a:cxn>
              <a:cxn ang="0">
                <a:pos x="9" y="39"/>
              </a:cxn>
              <a:cxn ang="0">
                <a:pos x="0" y="33"/>
              </a:cxn>
              <a:cxn ang="0">
                <a:pos x="0" y="30"/>
              </a:cxn>
              <a:cxn ang="0">
                <a:pos x="2" y="27"/>
              </a:cxn>
              <a:cxn ang="0">
                <a:pos x="0" y="25"/>
              </a:cxn>
              <a:cxn ang="0">
                <a:pos x="3" y="17"/>
              </a:cxn>
              <a:cxn ang="0">
                <a:pos x="14" y="17"/>
              </a:cxn>
              <a:cxn ang="0">
                <a:pos x="12" y="13"/>
              </a:cxn>
              <a:cxn ang="0">
                <a:pos x="8" y="8"/>
              </a:cxn>
              <a:cxn ang="0">
                <a:pos x="6" y="7"/>
              </a:cxn>
              <a:cxn ang="0">
                <a:pos x="9" y="7"/>
              </a:cxn>
              <a:cxn ang="0">
                <a:pos x="9" y="0"/>
              </a:cxn>
              <a:cxn ang="0">
                <a:pos x="25" y="0"/>
              </a:cxn>
            </a:cxnLst>
            <a:rect l="0" t="0" r="r" b="b"/>
            <a:pathLst>
              <a:path w="31" h="40">
                <a:moveTo>
                  <a:pt x="25" y="0"/>
                </a:moveTo>
                <a:cubicBezTo>
                  <a:pt x="25" y="19"/>
                  <a:pt x="25" y="19"/>
                  <a:pt x="25" y="19"/>
                </a:cubicBezTo>
                <a:cubicBezTo>
                  <a:pt x="26" y="19"/>
                  <a:pt x="26" y="19"/>
                  <a:pt x="26" y="19"/>
                </a:cubicBezTo>
                <a:cubicBezTo>
                  <a:pt x="28" y="20"/>
                  <a:pt x="28" y="22"/>
                  <a:pt x="29" y="20"/>
                </a:cubicBezTo>
                <a:cubicBezTo>
                  <a:pt x="29" y="20"/>
                  <a:pt x="29" y="20"/>
                  <a:pt x="29" y="19"/>
                </a:cubicBezTo>
                <a:cubicBezTo>
                  <a:pt x="28" y="19"/>
                  <a:pt x="29" y="17"/>
                  <a:pt x="31" y="20"/>
                </a:cubicBezTo>
                <a:cubicBezTo>
                  <a:pt x="29" y="22"/>
                  <a:pt x="26" y="27"/>
                  <a:pt x="25" y="27"/>
                </a:cubicBezTo>
                <a:cubicBezTo>
                  <a:pt x="23" y="28"/>
                  <a:pt x="26" y="33"/>
                  <a:pt x="22" y="34"/>
                </a:cubicBezTo>
                <a:cubicBezTo>
                  <a:pt x="22" y="34"/>
                  <a:pt x="20" y="34"/>
                  <a:pt x="22" y="34"/>
                </a:cubicBezTo>
                <a:cubicBezTo>
                  <a:pt x="22" y="37"/>
                  <a:pt x="17" y="37"/>
                  <a:pt x="17" y="40"/>
                </a:cubicBezTo>
                <a:cubicBezTo>
                  <a:pt x="14" y="39"/>
                  <a:pt x="12" y="37"/>
                  <a:pt x="9" y="39"/>
                </a:cubicBezTo>
                <a:cubicBezTo>
                  <a:pt x="6" y="39"/>
                  <a:pt x="6" y="39"/>
                  <a:pt x="0" y="33"/>
                </a:cubicBezTo>
                <a:cubicBezTo>
                  <a:pt x="0" y="33"/>
                  <a:pt x="0" y="31"/>
                  <a:pt x="0" y="30"/>
                </a:cubicBezTo>
                <a:cubicBezTo>
                  <a:pt x="0" y="28"/>
                  <a:pt x="2" y="27"/>
                  <a:pt x="2" y="27"/>
                </a:cubicBezTo>
                <a:cubicBezTo>
                  <a:pt x="0" y="25"/>
                  <a:pt x="0" y="25"/>
                  <a:pt x="0" y="25"/>
                </a:cubicBezTo>
                <a:cubicBezTo>
                  <a:pt x="3" y="17"/>
                  <a:pt x="3" y="17"/>
                  <a:pt x="3" y="17"/>
                </a:cubicBezTo>
                <a:cubicBezTo>
                  <a:pt x="14" y="17"/>
                  <a:pt x="14" y="17"/>
                  <a:pt x="14" y="17"/>
                </a:cubicBezTo>
                <a:cubicBezTo>
                  <a:pt x="15" y="11"/>
                  <a:pt x="12" y="16"/>
                  <a:pt x="12" y="13"/>
                </a:cubicBezTo>
                <a:cubicBezTo>
                  <a:pt x="11" y="10"/>
                  <a:pt x="9" y="10"/>
                  <a:pt x="8" y="8"/>
                </a:cubicBezTo>
                <a:cubicBezTo>
                  <a:pt x="8" y="7"/>
                  <a:pt x="6" y="7"/>
                  <a:pt x="6" y="7"/>
                </a:cubicBezTo>
                <a:cubicBezTo>
                  <a:pt x="9" y="7"/>
                  <a:pt x="9" y="7"/>
                  <a:pt x="9" y="7"/>
                </a:cubicBezTo>
                <a:cubicBezTo>
                  <a:pt x="9" y="0"/>
                  <a:pt x="9" y="0"/>
                  <a:pt x="9" y="0"/>
                </a:cubicBezTo>
                <a:cubicBezTo>
                  <a:pt x="25" y="0"/>
                  <a:pt x="25" y="0"/>
                  <a:pt x="25" y="0"/>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6" name="Freeform 205"/>
          <p:cNvSpPr>
            <a:spLocks/>
          </p:cNvSpPr>
          <p:nvPr/>
        </p:nvSpPr>
        <p:spPr bwMode="auto">
          <a:xfrm>
            <a:off x="2946400" y="3613150"/>
            <a:ext cx="138113" cy="177800"/>
          </a:xfrm>
          <a:custGeom>
            <a:avLst/>
            <a:gdLst/>
            <a:ahLst/>
            <a:cxnLst>
              <a:cxn ang="0">
                <a:pos x="19" y="0"/>
              </a:cxn>
              <a:cxn ang="0">
                <a:pos x="28" y="6"/>
              </a:cxn>
              <a:cxn ang="0">
                <a:pos x="31" y="9"/>
              </a:cxn>
              <a:cxn ang="0">
                <a:pos x="38" y="11"/>
              </a:cxn>
              <a:cxn ang="0">
                <a:pos x="42" y="11"/>
              </a:cxn>
              <a:cxn ang="0">
                <a:pos x="48" y="14"/>
              </a:cxn>
              <a:cxn ang="0">
                <a:pos x="45" y="30"/>
              </a:cxn>
              <a:cxn ang="0">
                <a:pos x="23" y="47"/>
              </a:cxn>
              <a:cxn ang="0">
                <a:pos x="19" y="59"/>
              </a:cxn>
              <a:cxn ang="0">
                <a:pos x="12" y="56"/>
              </a:cxn>
              <a:cxn ang="0">
                <a:pos x="6" y="55"/>
              </a:cxn>
              <a:cxn ang="0">
                <a:pos x="8" y="46"/>
              </a:cxn>
              <a:cxn ang="0">
                <a:pos x="11" y="38"/>
              </a:cxn>
              <a:cxn ang="0">
                <a:pos x="5" y="38"/>
              </a:cxn>
              <a:cxn ang="0">
                <a:pos x="3" y="26"/>
              </a:cxn>
              <a:cxn ang="0">
                <a:pos x="6" y="18"/>
              </a:cxn>
              <a:cxn ang="0">
                <a:pos x="9" y="8"/>
              </a:cxn>
              <a:cxn ang="0">
                <a:pos x="19" y="0"/>
              </a:cxn>
            </a:cxnLst>
            <a:rect l="0" t="0" r="r" b="b"/>
            <a:pathLst>
              <a:path w="48" h="62">
                <a:moveTo>
                  <a:pt x="19" y="0"/>
                </a:moveTo>
                <a:cubicBezTo>
                  <a:pt x="25" y="5"/>
                  <a:pt x="26" y="6"/>
                  <a:pt x="28" y="6"/>
                </a:cubicBezTo>
                <a:cubicBezTo>
                  <a:pt x="28" y="6"/>
                  <a:pt x="31" y="8"/>
                  <a:pt x="31" y="9"/>
                </a:cubicBezTo>
                <a:cubicBezTo>
                  <a:pt x="31" y="11"/>
                  <a:pt x="38" y="12"/>
                  <a:pt x="38" y="11"/>
                </a:cubicBezTo>
                <a:cubicBezTo>
                  <a:pt x="38" y="9"/>
                  <a:pt x="40" y="8"/>
                  <a:pt x="42" y="11"/>
                </a:cubicBezTo>
                <a:cubicBezTo>
                  <a:pt x="43" y="14"/>
                  <a:pt x="45" y="14"/>
                  <a:pt x="48" y="14"/>
                </a:cubicBezTo>
                <a:cubicBezTo>
                  <a:pt x="48" y="21"/>
                  <a:pt x="48" y="23"/>
                  <a:pt x="45" y="30"/>
                </a:cubicBezTo>
                <a:cubicBezTo>
                  <a:pt x="40" y="37"/>
                  <a:pt x="28" y="40"/>
                  <a:pt x="23" y="47"/>
                </a:cubicBezTo>
                <a:cubicBezTo>
                  <a:pt x="19" y="56"/>
                  <a:pt x="22" y="56"/>
                  <a:pt x="19" y="59"/>
                </a:cubicBezTo>
                <a:cubicBezTo>
                  <a:pt x="16" y="62"/>
                  <a:pt x="16" y="56"/>
                  <a:pt x="12" y="56"/>
                </a:cubicBezTo>
                <a:cubicBezTo>
                  <a:pt x="8" y="55"/>
                  <a:pt x="6" y="58"/>
                  <a:pt x="6" y="55"/>
                </a:cubicBezTo>
                <a:cubicBezTo>
                  <a:pt x="5" y="52"/>
                  <a:pt x="11" y="52"/>
                  <a:pt x="8" y="46"/>
                </a:cubicBezTo>
                <a:cubicBezTo>
                  <a:pt x="11" y="46"/>
                  <a:pt x="11" y="41"/>
                  <a:pt x="11" y="38"/>
                </a:cubicBezTo>
                <a:cubicBezTo>
                  <a:pt x="11" y="35"/>
                  <a:pt x="9" y="43"/>
                  <a:pt x="5" y="38"/>
                </a:cubicBezTo>
                <a:cubicBezTo>
                  <a:pt x="0" y="34"/>
                  <a:pt x="5" y="37"/>
                  <a:pt x="3" y="26"/>
                </a:cubicBezTo>
                <a:cubicBezTo>
                  <a:pt x="2" y="20"/>
                  <a:pt x="6" y="24"/>
                  <a:pt x="6" y="18"/>
                </a:cubicBezTo>
                <a:cubicBezTo>
                  <a:pt x="6" y="14"/>
                  <a:pt x="11" y="15"/>
                  <a:pt x="9" y="8"/>
                </a:cubicBezTo>
                <a:cubicBezTo>
                  <a:pt x="9" y="2"/>
                  <a:pt x="20" y="5"/>
                  <a:pt x="19" y="0"/>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7" name="Freeform 206"/>
          <p:cNvSpPr>
            <a:spLocks/>
          </p:cNvSpPr>
          <p:nvPr/>
        </p:nvSpPr>
        <p:spPr bwMode="auto">
          <a:xfrm>
            <a:off x="2713038" y="3644900"/>
            <a:ext cx="15875" cy="36513"/>
          </a:xfrm>
          <a:custGeom>
            <a:avLst/>
            <a:gdLst/>
            <a:ahLst/>
            <a:cxnLst>
              <a:cxn ang="0">
                <a:pos x="1" y="12"/>
              </a:cxn>
              <a:cxn ang="0">
                <a:pos x="3" y="9"/>
              </a:cxn>
              <a:cxn ang="0">
                <a:pos x="1" y="6"/>
              </a:cxn>
              <a:cxn ang="0">
                <a:pos x="0" y="3"/>
              </a:cxn>
              <a:cxn ang="0">
                <a:pos x="1" y="1"/>
              </a:cxn>
              <a:cxn ang="0">
                <a:pos x="3" y="3"/>
              </a:cxn>
              <a:cxn ang="0">
                <a:pos x="4" y="6"/>
              </a:cxn>
              <a:cxn ang="0">
                <a:pos x="6" y="9"/>
              </a:cxn>
              <a:cxn ang="0">
                <a:pos x="4" y="12"/>
              </a:cxn>
              <a:cxn ang="0">
                <a:pos x="1" y="12"/>
              </a:cxn>
            </a:cxnLst>
            <a:rect l="0" t="0" r="r" b="b"/>
            <a:pathLst>
              <a:path w="6" h="13">
                <a:moveTo>
                  <a:pt x="1" y="12"/>
                </a:moveTo>
                <a:cubicBezTo>
                  <a:pt x="0" y="10"/>
                  <a:pt x="3" y="9"/>
                  <a:pt x="3" y="9"/>
                </a:cubicBezTo>
                <a:cubicBezTo>
                  <a:pt x="4" y="7"/>
                  <a:pt x="3" y="7"/>
                  <a:pt x="1" y="6"/>
                </a:cubicBezTo>
                <a:cubicBezTo>
                  <a:pt x="1" y="4"/>
                  <a:pt x="1" y="3"/>
                  <a:pt x="0" y="3"/>
                </a:cubicBezTo>
                <a:cubicBezTo>
                  <a:pt x="0" y="3"/>
                  <a:pt x="0" y="3"/>
                  <a:pt x="1" y="1"/>
                </a:cubicBezTo>
                <a:cubicBezTo>
                  <a:pt x="1" y="0"/>
                  <a:pt x="1" y="1"/>
                  <a:pt x="3" y="3"/>
                </a:cubicBezTo>
                <a:cubicBezTo>
                  <a:pt x="3" y="4"/>
                  <a:pt x="3" y="6"/>
                  <a:pt x="4" y="6"/>
                </a:cubicBezTo>
                <a:cubicBezTo>
                  <a:pt x="6" y="7"/>
                  <a:pt x="4" y="7"/>
                  <a:pt x="6" y="9"/>
                </a:cubicBezTo>
                <a:cubicBezTo>
                  <a:pt x="6" y="10"/>
                  <a:pt x="6" y="12"/>
                  <a:pt x="4" y="12"/>
                </a:cubicBezTo>
                <a:cubicBezTo>
                  <a:pt x="1" y="13"/>
                  <a:pt x="1" y="12"/>
                  <a:pt x="1"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8" name="Freeform 207"/>
          <p:cNvSpPr>
            <a:spLocks/>
          </p:cNvSpPr>
          <p:nvPr/>
        </p:nvSpPr>
        <p:spPr bwMode="auto">
          <a:xfrm>
            <a:off x="2732088" y="3662363"/>
            <a:ext cx="15875" cy="11112"/>
          </a:xfrm>
          <a:custGeom>
            <a:avLst/>
            <a:gdLst/>
            <a:ahLst/>
            <a:cxnLst>
              <a:cxn ang="0">
                <a:pos x="2" y="4"/>
              </a:cxn>
              <a:cxn ang="0">
                <a:pos x="3" y="1"/>
              </a:cxn>
              <a:cxn ang="0">
                <a:pos x="2" y="4"/>
              </a:cxn>
            </a:cxnLst>
            <a:rect l="0" t="0" r="r" b="b"/>
            <a:pathLst>
              <a:path w="5" h="4">
                <a:moveTo>
                  <a:pt x="2" y="4"/>
                </a:moveTo>
                <a:cubicBezTo>
                  <a:pt x="0" y="3"/>
                  <a:pt x="2" y="0"/>
                  <a:pt x="3" y="1"/>
                </a:cubicBezTo>
                <a:cubicBezTo>
                  <a:pt x="5" y="1"/>
                  <a:pt x="3" y="4"/>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9" name="Freeform 208"/>
          <p:cNvSpPr>
            <a:spLocks/>
          </p:cNvSpPr>
          <p:nvPr/>
        </p:nvSpPr>
        <p:spPr bwMode="auto">
          <a:xfrm>
            <a:off x="2755900" y="3670300"/>
            <a:ext cx="7938" cy="9525"/>
          </a:xfrm>
          <a:custGeom>
            <a:avLst/>
            <a:gdLst/>
            <a:ahLst/>
            <a:cxnLst>
              <a:cxn ang="0">
                <a:pos x="0" y="3"/>
              </a:cxn>
              <a:cxn ang="0">
                <a:pos x="3" y="0"/>
              </a:cxn>
              <a:cxn ang="0">
                <a:pos x="0" y="3"/>
              </a:cxn>
            </a:cxnLst>
            <a:rect l="0" t="0" r="r" b="b"/>
            <a:pathLst>
              <a:path w="3" h="3">
                <a:moveTo>
                  <a:pt x="0" y="3"/>
                </a:moveTo>
                <a:cubicBezTo>
                  <a:pt x="3" y="0"/>
                  <a:pt x="3" y="0"/>
                  <a:pt x="3" y="0"/>
                </a:cubicBezTo>
                <a:cubicBezTo>
                  <a:pt x="3" y="1"/>
                  <a:pt x="3" y="3"/>
                  <a:pt x="0"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0" name="Freeform 209"/>
          <p:cNvSpPr>
            <a:spLocks/>
          </p:cNvSpPr>
          <p:nvPr/>
        </p:nvSpPr>
        <p:spPr bwMode="auto">
          <a:xfrm>
            <a:off x="2728913" y="3652838"/>
            <a:ext cx="9525" cy="11112"/>
          </a:xfrm>
          <a:custGeom>
            <a:avLst/>
            <a:gdLst/>
            <a:ahLst/>
            <a:cxnLst>
              <a:cxn ang="0">
                <a:pos x="0" y="1"/>
              </a:cxn>
              <a:cxn ang="0">
                <a:pos x="1" y="3"/>
              </a:cxn>
              <a:cxn ang="0">
                <a:pos x="0" y="1"/>
              </a:cxn>
            </a:cxnLst>
            <a:rect l="0" t="0" r="r" b="b"/>
            <a:pathLst>
              <a:path w="3" h="4">
                <a:moveTo>
                  <a:pt x="0" y="1"/>
                </a:moveTo>
                <a:cubicBezTo>
                  <a:pt x="0" y="0"/>
                  <a:pt x="3" y="1"/>
                  <a:pt x="1" y="3"/>
                </a:cubicBezTo>
                <a:cubicBezTo>
                  <a:pt x="1" y="4"/>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1" name="Freeform 210"/>
          <p:cNvSpPr>
            <a:spLocks/>
          </p:cNvSpPr>
          <p:nvPr/>
        </p:nvSpPr>
        <p:spPr bwMode="auto">
          <a:xfrm>
            <a:off x="2706688" y="3656013"/>
            <a:ext cx="14287" cy="7937"/>
          </a:xfrm>
          <a:custGeom>
            <a:avLst/>
            <a:gdLst/>
            <a:ahLst/>
            <a:cxnLst>
              <a:cxn ang="0">
                <a:pos x="2" y="2"/>
              </a:cxn>
              <a:cxn ang="0">
                <a:pos x="2" y="3"/>
              </a:cxn>
              <a:cxn ang="0">
                <a:pos x="2" y="2"/>
              </a:cxn>
            </a:cxnLst>
            <a:rect l="0" t="0" r="r" b="b"/>
            <a:pathLst>
              <a:path w="5" h="3">
                <a:moveTo>
                  <a:pt x="2" y="2"/>
                </a:moveTo>
                <a:cubicBezTo>
                  <a:pt x="3" y="0"/>
                  <a:pt x="5" y="3"/>
                  <a:pt x="2" y="3"/>
                </a:cubicBezTo>
                <a:cubicBezTo>
                  <a:pt x="0" y="3"/>
                  <a:pt x="0"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2" name="Freeform 211"/>
          <p:cNvSpPr>
            <a:spLocks/>
          </p:cNvSpPr>
          <p:nvPr/>
        </p:nvSpPr>
        <p:spPr bwMode="auto">
          <a:xfrm>
            <a:off x="2732088" y="3681413"/>
            <a:ext cx="9525" cy="9525"/>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3" name="Freeform 212"/>
          <p:cNvSpPr>
            <a:spLocks/>
          </p:cNvSpPr>
          <p:nvPr/>
        </p:nvSpPr>
        <p:spPr bwMode="auto">
          <a:xfrm>
            <a:off x="2732088" y="3638550"/>
            <a:ext cx="6350" cy="6350"/>
          </a:xfrm>
          <a:custGeom>
            <a:avLst/>
            <a:gdLst/>
            <a:ahLst/>
            <a:cxnLst>
              <a:cxn ang="0">
                <a:pos x="0" y="2"/>
              </a:cxn>
              <a:cxn ang="0">
                <a:pos x="2" y="2"/>
              </a:cxn>
              <a:cxn ang="0">
                <a:pos x="0" y="2"/>
              </a:cxn>
            </a:cxnLst>
            <a:rect l="0" t="0" r="r" b="b"/>
            <a:pathLst>
              <a:path w="2" h="2">
                <a:moveTo>
                  <a:pt x="0" y="2"/>
                </a:moveTo>
                <a:cubicBezTo>
                  <a:pt x="0" y="2"/>
                  <a:pt x="2" y="0"/>
                  <a:pt x="2" y="2"/>
                </a:cubicBezTo>
                <a:cubicBezTo>
                  <a:pt x="2" y="2"/>
                  <a:pt x="2"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4" name="Freeform 213"/>
          <p:cNvSpPr>
            <a:spLocks/>
          </p:cNvSpPr>
          <p:nvPr/>
        </p:nvSpPr>
        <p:spPr bwMode="auto">
          <a:xfrm>
            <a:off x="3013075" y="3135313"/>
            <a:ext cx="53975" cy="25400"/>
          </a:xfrm>
          <a:custGeom>
            <a:avLst/>
            <a:gdLst/>
            <a:ahLst/>
            <a:cxnLst>
              <a:cxn ang="0">
                <a:pos x="0" y="1"/>
              </a:cxn>
              <a:cxn ang="0">
                <a:pos x="9" y="1"/>
              </a:cxn>
              <a:cxn ang="0">
                <a:pos x="17" y="6"/>
              </a:cxn>
              <a:cxn ang="0">
                <a:pos x="12" y="6"/>
              </a:cxn>
              <a:cxn ang="0">
                <a:pos x="8" y="7"/>
              </a:cxn>
              <a:cxn ang="0">
                <a:pos x="2" y="4"/>
              </a:cxn>
              <a:cxn ang="0">
                <a:pos x="0" y="1"/>
              </a:cxn>
            </a:cxnLst>
            <a:rect l="0" t="0" r="r" b="b"/>
            <a:pathLst>
              <a:path w="19" h="9">
                <a:moveTo>
                  <a:pt x="0" y="1"/>
                </a:moveTo>
                <a:cubicBezTo>
                  <a:pt x="2" y="0"/>
                  <a:pt x="5" y="0"/>
                  <a:pt x="9" y="1"/>
                </a:cubicBezTo>
                <a:cubicBezTo>
                  <a:pt x="16" y="3"/>
                  <a:pt x="17" y="3"/>
                  <a:pt x="17" y="6"/>
                </a:cubicBezTo>
                <a:cubicBezTo>
                  <a:pt x="19" y="7"/>
                  <a:pt x="16" y="6"/>
                  <a:pt x="12" y="6"/>
                </a:cubicBezTo>
                <a:cubicBezTo>
                  <a:pt x="9" y="6"/>
                  <a:pt x="12" y="9"/>
                  <a:pt x="8" y="7"/>
                </a:cubicBezTo>
                <a:cubicBezTo>
                  <a:pt x="2" y="6"/>
                  <a:pt x="5" y="4"/>
                  <a:pt x="2" y="4"/>
                </a:cubicBezTo>
                <a:cubicBezTo>
                  <a:pt x="0" y="3"/>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5" name="Freeform 214"/>
          <p:cNvSpPr>
            <a:spLocks/>
          </p:cNvSpPr>
          <p:nvPr/>
        </p:nvSpPr>
        <p:spPr bwMode="auto">
          <a:xfrm>
            <a:off x="3101975" y="3095625"/>
            <a:ext cx="68263" cy="60325"/>
          </a:xfrm>
          <a:custGeom>
            <a:avLst/>
            <a:gdLst/>
            <a:ahLst/>
            <a:cxnLst>
              <a:cxn ang="0">
                <a:pos x="23" y="18"/>
              </a:cxn>
              <a:cxn ang="0">
                <a:pos x="12" y="18"/>
              </a:cxn>
              <a:cxn ang="0">
                <a:pos x="4" y="18"/>
              </a:cxn>
              <a:cxn ang="0">
                <a:pos x="0" y="14"/>
              </a:cxn>
              <a:cxn ang="0">
                <a:pos x="15" y="14"/>
              </a:cxn>
              <a:cxn ang="0">
                <a:pos x="16" y="11"/>
              </a:cxn>
              <a:cxn ang="0">
                <a:pos x="13" y="4"/>
              </a:cxn>
              <a:cxn ang="0">
                <a:pos x="9" y="1"/>
              </a:cxn>
              <a:cxn ang="0">
                <a:pos x="16" y="1"/>
              </a:cxn>
              <a:cxn ang="0">
                <a:pos x="23" y="1"/>
              </a:cxn>
              <a:cxn ang="0">
                <a:pos x="21" y="12"/>
              </a:cxn>
              <a:cxn ang="0">
                <a:pos x="23" y="18"/>
              </a:cxn>
            </a:cxnLst>
            <a:rect l="0" t="0" r="r" b="b"/>
            <a:pathLst>
              <a:path w="24" h="21">
                <a:moveTo>
                  <a:pt x="23" y="18"/>
                </a:moveTo>
                <a:cubicBezTo>
                  <a:pt x="16" y="15"/>
                  <a:pt x="15" y="20"/>
                  <a:pt x="12" y="18"/>
                </a:cubicBezTo>
                <a:cubicBezTo>
                  <a:pt x="4" y="15"/>
                  <a:pt x="7" y="21"/>
                  <a:pt x="4" y="18"/>
                </a:cubicBezTo>
                <a:cubicBezTo>
                  <a:pt x="1" y="15"/>
                  <a:pt x="0" y="17"/>
                  <a:pt x="0" y="14"/>
                </a:cubicBezTo>
                <a:cubicBezTo>
                  <a:pt x="1" y="11"/>
                  <a:pt x="10" y="17"/>
                  <a:pt x="15" y="14"/>
                </a:cubicBezTo>
                <a:cubicBezTo>
                  <a:pt x="16" y="14"/>
                  <a:pt x="20" y="15"/>
                  <a:pt x="16" y="11"/>
                </a:cubicBezTo>
                <a:cubicBezTo>
                  <a:pt x="10" y="6"/>
                  <a:pt x="16" y="6"/>
                  <a:pt x="13" y="4"/>
                </a:cubicBezTo>
                <a:cubicBezTo>
                  <a:pt x="9" y="3"/>
                  <a:pt x="7" y="4"/>
                  <a:pt x="9" y="1"/>
                </a:cubicBezTo>
                <a:cubicBezTo>
                  <a:pt x="9" y="0"/>
                  <a:pt x="15" y="0"/>
                  <a:pt x="16" y="1"/>
                </a:cubicBezTo>
                <a:cubicBezTo>
                  <a:pt x="20" y="3"/>
                  <a:pt x="20" y="1"/>
                  <a:pt x="23" y="1"/>
                </a:cubicBezTo>
                <a:cubicBezTo>
                  <a:pt x="21" y="6"/>
                  <a:pt x="24" y="9"/>
                  <a:pt x="21" y="12"/>
                </a:cubicBezTo>
                <a:cubicBezTo>
                  <a:pt x="20" y="15"/>
                  <a:pt x="23" y="14"/>
                  <a:pt x="23" y="1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6" name="Freeform 215"/>
          <p:cNvSpPr>
            <a:spLocks/>
          </p:cNvSpPr>
          <p:nvPr/>
        </p:nvSpPr>
        <p:spPr bwMode="auto">
          <a:xfrm>
            <a:off x="3157538" y="3089275"/>
            <a:ext cx="87312" cy="7461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10"/>
              </a:cxn>
              <a:cxn ang="0">
                <a:pos x="19" y="8"/>
              </a:cxn>
              <a:cxn ang="0">
                <a:pos x="15" y="5"/>
              </a:cxn>
              <a:cxn ang="0">
                <a:pos x="7" y="2"/>
              </a:cxn>
              <a:cxn ang="0">
                <a:pos x="3" y="3"/>
              </a:cxn>
            </a:cxnLst>
            <a:rect l="0" t="0" r="r" b="b"/>
            <a:pathLst>
              <a:path w="30" h="26">
                <a:moveTo>
                  <a:pt x="3" y="3"/>
                </a:moveTo>
                <a:cubicBezTo>
                  <a:pt x="1" y="8"/>
                  <a:pt x="4" y="11"/>
                  <a:pt x="1" y="14"/>
                </a:cubicBezTo>
                <a:cubicBezTo>
                  <a:pt x="0" y="17"/>
                  <a:pt x="3" y="16"/>
                  <a:pt x="3" y="20"/>
                </a:cubicBezTo>
                <a:cubicBezTo>
                  <a:pt x="4" y="26"/>
                  <a:pt x="6" y="23"/>
                  <a:pt x="7" y="20"/>
                </a:cubicBezTo>
                <a:cubicBezTo>
                  <a:pt x="9" y="17"/>
                  <a:pt x="10" y="16"/>
                  <a:pt x="12" y="17"/>
                </a:cubicBezTo>
                <a:cubicBezTo>
                  <a:pt x="12" y="20"/>
                  <a:pt x="13" y="20"/>
                  <a:pt x="15" y="17"/>
                </a:cubicBezTo>
                <a:cubicBezTo>
                  <a:pt x="18" y="16"/>
                  <a:pt x="24" y="17"/>
                  <a:pt x="26" y="19"/>
                </a:cubicBezTo>
                <a:cubicBezTo>
                  <a:pt x="27" y="20"/>
                  <a:pt x="30" y="16"/>
                  <a:pt x="29" y="14"/>
                </a:cubicBezTo>
                <a:cubicBezTo>
                  <a:pt x="26" y="13"/>
                  <a:pt x="26" y="11"/>
                  <a:pt x="24" y="11"/>
                </a:cubicBezTo>
                <a:cubicBezTo>
                  <a:pt x="21" y="11"/>
                  <a:pt x="19" y="10"/>
                  <a:pt x="21" y="10"/>
                </a:cubicBezTo>
                <a:cubicBezTo>
                  <a:pt x="24" y="10"/>
                  <a:pt x="22" y="6"/>
                  <a:pt x="19" y="8"/>
                </a:cubicBezTo>
                <a:cubicBezTo>
                  <a:pt x="15" y="10"/>
                  <a:pt x="18" y="3"/>
                  <a:pt x="15" y="5"/>
                </a:cubicBezTo>
                <a:cubicBezTo>
                  <a:pt x="13" y="6"/>
                  <a:pt x="9" y="0"/>
                  <a:pt x="7" y="2"/>
                </a:cubicBezTo>
                <a:cubicBezTo>
                  <a:pt x="6" y="3"/>
                  <a:pt x="4" y="0"/>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7" name="Freeform 216"/>
          <p:cNvSpPr>
            <a:spLocks/>
          </p:cNvSpPr>
          <p:nvPr/>
        </p:nvSpPr>
        <p:spPr bwMode="auto">
          <a:xfrm>
            <a:off x="6350000" y="2625725"/>
            <a:ext cx="668338" cy="815975"/>
          </a:xfrm>
          <a:custGeom>
            <a:avLst/>
            <a:gdLst/>
            <a:ahLst/>
            <a:cxnLst>
              <a:cxn ang="0">
                <a:pos x="15" y="121"/>
              </a:cxn>
              <a:cxn ang="0">
                <a:pos x="23" y="115"/>
              </a:cxn>
              <a:cxn ang="0">
                <a:pos x="14" y="89"/>
              </a:cxn>
              <a:cxn ang="0">
                <a:pos x="32" y="80"/>
              </a:cxn>
              <a:cxn ang="0">
                <a:pos x="48" y="55"/>
              </a:cxn>
              <a:cxn ang="0">
                <a:pos x="51" y="34"/>
              </a:cxn>
              <a:cxn ang="0">
                <a:pos x="48" y="20"/>
              </a:cxn>
              <a:cxn ang="0">
                <a:pos x="67" y="13"/>
              </a:cxn>
              <a:cxn ang="0">
                <a:pos x="87" y="0"/>
              </a:cxn>
              <a:cxn ang="0">
                <a:pos x="96" y="8"/>
              </a:cxn>
              <a:cxn ang="0">
                <a:pos x="86" y="25"/>
              </a:cxn>
              <a:cxn ang="0">
                <a:pos x="86" y="37"/>
              </a:cxn>
              <a:cxn ang="0">
                <a:pos x="89" y="49"/>
              </a:cxn>
              <a:cxn ang="0">
                <a:pos x="96" y="68"/>
              </a:cxn>
              <a:cxn ang="0">
                <a:pos x="107" y="83"/>
              </a:cxn>
              <a:cxn ang="0">
                <a:pos x="126" y="89"/>
              </a:cxn>
              <a:cxn ang="0">
                <a:pos x="138" y="95"/>
              </a:cxn>
              <a:cxn ang="0">
                <a:pos x="155" y="100"/>
              </a:cxn>
              <a:cxn ang="0">
                <a:pos x="159" y="84"/>
              </a:cxn>
              <a:cxn ang="0">
                <a:pos x="176" y="95"/>
              </a:cxn>
              <a:cxn ang="0">
                <a:pos x="191" y="94"/>
              </a:cxn>
              <a:cxn ang="0">
                <a:pos x="196" y="83"/>
              </a:cxn>
              <a:cxn ang="0">
                <a:pos x="213" y="71"/>
              </a:cxn>
              <a:cxn ang="0">
                <a:pos x="225" y="72"/>
              </a:cxn>
              <a:cxn ang="0">
                <a:pos x="233" y="81"/>
              </a:cxn>
              <a:cxn ang="0">
                <a:pos x="219" y="95"/>
              </a:cxn>
              <a:cxn ang="0">
                <a:pos x="211" y="112"/>
              </a:cxn>
              <a:cxn ang="0">
                <a:pos x="201" y="127"/>
              </a:cxn>
              <a:cxn ang="0">
                <a:pos x="195" y="144"/>
              </a:cxn>
              <a:cxn ang="0">
                <a:pos x="184" y="127"/>
              </a:cxn>
              <a:cxn ang="0">
                <a:pos x="173" y="110"/>
              </a:cxn>
              <a:cxn ang="0">
                <a:pos x="162" y="98"/>
              </a:cxn>
              <a:cxn ang="0">
                <a:pos x="164" y="109"/>
              </a:cxn>
              <a:cxn ang="0">
                <a:pos x="159" y="117"/>
              </a:cxn>
              <a:cxn ang="0">
                <a:pos x="165" y="132"/>
              </a:cxn>
              <a:cxn ang="0">
                <a:pos x="167" y="146"/>
              </a:cxn>
              <a:cxn ang="0">
                <a:pos x="153" y="149"/>
              </a:cxn>
              <a:cxn ang="0">
                <a:pos x="119" y="189"/>
              </a:cxn>
              <a:cxn ang="0">
                <a:pos x="95" y="213"/>
              </a:cxn>
              <a:cxn ang="0">
                <a:pos x="92" y="259"/>
              </a:cxn>
              <a:cxn ang="0">
                <a:pos x="83" y="270"/>
              </a:cxn>
              <a:cxn ang="0">
                <a:pos x="54" y="233"/>
              </a:cxn>
              <a:cxn ang="0">
                <a:pos x="37" y="153"/>
              </a:cxn>
              <a:cxn ang="0">
                <a:pos x="31" y="152"/>
              </a:cxn>
              <a:cxn ang="0">
                <a:pos x="14" y="135"/>
              </a:cxn>
              <a:cxn ang="0">
                <a:pos x="5" y="123"/>
              </a:cxn>
            </a:cxnLst>
            <a:rect l="0" t="0" r="r" b="b"/>
            <a:pathLst>
              <a:path w="234" h="285">
                <a:moveTo>
                  <a:pt x="5" y="123"/>
                </a:moveTo>
                <a:cubicBezTo>
                  <a:pt x="5" y="120"/>
                  <a:pt x="8" y="121"/>
                  <a:pt x="9" y="121"/>
                </a:cubicBezTo>
                <a:cubicBezTo>
                  <a:pt x="14" y="120"/>
                  <a:pt x="14" y="124"/>
                  <a:pt x="15" y="121"/>
                </a:cubicBezTo>
                <a:cubicBezTo>
                  <a:pt x="17" y="120"/>
                  <a:pt x="18" y="118"/>
                  <a:pt x="20" y="121"/>
                </a:cubicBezTo>
                <a:cubicBezTo>
                  <a:pt x="20" y="123"/>
                  <a:pt x="25" y="120"/>
                  <a:pt x="23" y="120"/>
                </a:cubicBezTo>
                <a:cubicBezTo>
                  <a:pt x="22" y="118"/>
                  <a:pt x="25" y="117"/>
                  <a:pt x="23" y="115"/>
                </a:cubicBezTo>
                <a:cubicBezTo>
                  <a:pt x="17" y="107"/>
                  <a:pt x="23" y="107"/>
                  <a:pt x="18" y="106"/>
                </a:cubicBezTo>
                <a:cubicBezTo>
                  <a:pt x="12" y="106"/>
                  <a:pt x="20" y="98"/>
                  <a:pt x="14" y="97"/>
                </a:cubicBezTo>
                <a:cubicBezTo>
                  <a:pt x="8" y="97"/>
                  <a:pt x="11" y="92"/>
                  <a:pt x="14" y="89"/>
                </a:cubicBezTo>
                <a:cubicBezTo>
                  <a:pt x="17" y="86"/>
                  <a:pt x="17" y="80"/>
                  <a:pt x="20" y="84"/>
                </a:cubicBezTo>
                <a:cubicBezTo>
                  <a:pt x="22" y="88"/>
                  <a:pt x="23" y="84"/>
                  <a:pt x="29" y="84"/>
                </a:cubicBezTo>
                <a:cubicBezTo>
                  <a:pt x="32" y="84"/>
                  <a:pt x="29" y="81"/>
                  <a:pt x="32" y="80"/>
                </a:cubicBezTo>
                <a:cubicBezTo>
                  <a:pt x="34" y="78"/>
                  <a:pt x="32" y="75"/>
                  <a:pt x="37" y="74"/>
                </a:cubicBezTo>
                <a:cubicBezTo>
                  <a:pt x="41" y="72"/>
                  <a:pt x="38" y="65"/>
                  <a:pt x="44" y="62"/>
                </a:cubicBezTo>
                <a:cubicBezTo>
                  <a:pt x="51" y="60"/>
                  <a:pt x="44" y="62"/>
                  <a:pt x="48" y="55"/>
                </a:cubicBezTo>
                <a:cubicBezTo>
                  <a:pt x="55" y="45"/>
                  <a:pt x="46" y="45"/>
                  <a:pt x="54" y="42"/>
                </a:cubicBezTo>
                <a:cubicBezTo>
                  <a:pt x="60" y="39"/>
                  <a:pt x="58" y="39"/>
                  <a:pt x="54" y="37"/>
                </a:cubicBezTo>
                <a:cubicBezTo>
                  <a:pt x="51" y="37"/>
                  <a:pt x="55" y="32"/>
                  <a:pt x="51" y="34"/>
                </a:cubicBezTo>
                <a:cubicBezTo>
                  <a:pt x="49" y="34"/>
                  <a:pt x="51" y="32"/>
                  <a:pt x="48" y="31"/>
                </a:cubicBezTo>
                <a:cubicBezTo>
                  <a:pt x="44" y="28"/>
                  <a:pt x="51" y="28"/>
                  <a:pt x="48" y="25"/>
                </a:cubicBezTo>
                <a:cubicBezTo>
                  <a:pt x="43" y="22"/>
                  <a:pt x="54" y="22"/>
                  <a:pt x="48" y="20"/>
                </a:cubicBezTo>
                <a:cubicBezTo>
                  <a:pt x="43" y="20"/>
                  <a:pt x="49" y="20"/>
                  <a:pt x="46" y="17"/>
                </a:cubicBezTo>
                <a:cubicBezTo>
                  <a:pt x="43" y="16"/>
                  <a:pt x="48" y="11"/>
                  <a:pt x="57" y="16"/>
                </a:cubicBezTo>
                <a:cubicBezTo>
                  <a:pt x="63" y="17"/>
                  <a:pt x="64" y="13"/>
                  <a:pt x="67" y="13"/>
                </a:cubicBezTo>
                <a:cubicBezTo>
                  <a:pt x="72" y="14"/>
                  <a:pt x="69" y="10"/>
                  <a:pt x="77" y="5"/>
                </a:cubicBezTo>
                <a:cubicBezTo>
                  <a:pt x="78" y="5"/>
                  <a:pt x="78" y="5"/>
                  <a:pt x="78" y="5"/>
                </a:cubicBezTo>
                <a:cubicBezTo>
                  <a:pt x="83" y="3"/>
                  <a:pt x="81" y="2"/>
                  <a:pt x="87" y="0"/>
                </a:cubicBezTo>
                <a:cubicBezTo>
                  <a:pt x="93" y="0"/>
                  <a:pt x="92" y="5"/>
                  <a:pt x="93" y="5"/>
                </a:cubicBezTo>
                <a:cubicBezTo>
                  <a:pt x="95" y="3"/>
                  <a:pt x="95" y="8"/>
                  <a:pt x="96" y="5"/>
                </a:cubicBezTo>
                <a:cubicBezTo>
                  <a:pt x="96" y="3"/>
                  <a:pt x="100" y="5"/>
                  <a:pt x="96" y="8"/>
                </a:cubicBezTo>
                <a:cubicBezTo>
                  <a:pt x="95" y="11"/>
                  <a:pt x="98" y="11"/>
                  <a:pt x="95" y="14"/>
                </a:cubicBezTo>
                <a:cubicBezTo>
                  <a:pt x="89" y="19"/>
                  <a:pt x="93" y="20"/>
                  <a:pt x="89" y="20"/>
                </a:cubicBezTo>
                <a:cubicBezTo>
                  <a:pt x="83" y="22"/>
                  <a:pt x="87" y="23"/>
                  <a:pt x="86" y="25"/>
                </a:cubicBezTo>
                <a:cubicBezTo>
                  <a:pt x="84" y="29"/>
                  <a:pt x="90" y="29"/>
                  <a:pt x="90" y="31"/>
                </a:cubicBezTo>
                <a:cubicBezTo>
                  <a:pt x="89" y="32"/>
                  <a:pt x="93" y="35"/>
                  <a:pt x="89" y="37"/>
                </a:cubicBezTo>
                <a:cubicBezTo>
                  <a:pt x="87" y="37"/>
                  <a:pt x="87" y="40"/>
                  <a:pt x="86" y="37"/>
                </a:cubicBezTo>
                <a:cubicBezTo>
                  <a:pt x="84" y="35"/>
                  <a:pt x="81" y="35"/>
                  <a:pt x="83" y="39"/>
                </a:cubicBezTo>
                <a:cubicBezTo>
                  <a:pt x="84" y="40"/>
                  <a:pt x="86" y="43"/>
                  <a:pt x="84" y="48"/>
                </a:cubicBezTo>
                <a:cubicBezTo>
                  <a:pt x="84" y="52"/>
                  <a:pt x="87" y="46"/>
                  <a:pt x="89" y="49"/>
                </a:cubicBezTo>
                <a:cubicBezTo>
                  <a:pt x="92" y="55"/>
                  <a:pt x="92" y="51"/>
                  <a:pt x="95" y="54"/>
                </a:cubicBezTo>
                <a:cubicBezTo>
                  <a:pt x="98" y="57"/>
                  <a:pt x="103" y="59"/>
                  <a:pt x="103" y="60"/>
                </a:cubicBezTo>
                <a:cubicBezTo>
                  <a:pt x="95" y="65"/>
                  <a:pt x="100" y="66"/>
                  <a:pt x="96" y="68"/>
                </a:cubicBezTo>
                <a:cubicBezTo>
                  <a:pt x="95" y="71"/>
                  <a:pt x="98" y="71"/>
                  <a:pt x="96" y="72"/>
                </a:cubicBezTo>
                <a:cubicBezTo>
                  <a:pt x="93" y="74"/>
                  <a:pt x="98" y="78"/>
                  <a:pt x="100" y="77"/>
                </a:cubicBezTo>
                <a:cubicBezTo>
                  <a:pt x="100" y="74"/>
                  <a:pt x="104" y="80"/>
                  <a:pt x="107" y="83"/>
                </a:cubicBezTo>
                <a:cubicBezTo>
                  <a:pt x="112" y="86"/>
                  <a:pt x="109" y="81"/>
                  <a:pt x="113" y="86"/>
                </a:cubicBezTo>
                <a:cubicBezTo>
                  <a:pt x="116" y="89"/>
                  <a:pt x="115" y="84"/>
                  <a:pt x="116" y="88"/>
                </a:cubicBezTo>
                <a:cubicBezTo>
                  <a:pt x="118" y="91"/>
                  <a:pt x="123" y="88"/>
                  <a:pt x="126" y="89"/>
                </a:cubicBezTo>
                <a:cubicBezTo>
                  <a:pt x="127" y="91"/>
                  <a:pt x="126" y="88"/>
                  <a:pt x="130" y="89"/>
                </a:cubicBezTo>
                <a:cubicBezTo>
                  <a:pt x="135" y="92"/>
                  <a:pt x="130" y="94"/>
                  <a:pt x="133" y="94"/>
                </a:cubicBezTo>
                <a:cubicBezTo>
                  <a:pt x="138" y="95"/>
                  <a:pt x="135" y="97"/>
                  <a:pt x="138" y="95"/>
                </a:cubicBezTo>
                <a:cubicBezTo>
                  <a:pt x="141" y="94"/>
                  <a:pt x="139" y="98"/>
                  <a:pt x="142" y="97"/>
                </a:cubicBezTo>
                <a:cubicBezTo>
                  <a:pt x="145" y="95"/>
                  <a:pt x="147" y="101"/>
                  <a:pt x="150" y="98"/>
                </a:cubicBezTo>
                <a:cubicBezTo>
                  <a:pt x="153" y="97"/>
                  <a:pt x="150" y="101"/>
                  <a:pt x="155" y="100"/>
                </a:cubicBezTo>
                <a:cubicBezTo>
                  <a:pt x="159" y="98"/>
                  <a:pt x="158" y="101"/>
                  <a:pt x="159" y="98"/>
                </a:cubicBezTo>
                <a:cubicBezTo>
                  <a:pt x="161" y="94"/>
                  <a:pt x="158" y="94"/>
                  <a:pt x="159" y="89"/>
                </a:cubicBezTo>
                <a:cubicBezTo>
                  <a:pt x="161" y="84"/>
                  <a:pt x="161" y="86"/>
                  <a:pt x="159" y="84"/>
                </a:cubicBezTo>
                <a:cubicBezTo>
                  <a:pt x="170" y="78"/>
                  <a:pt x="164" y="86"/>
                  <a:pt x="165" y="91"/>
                </a:cubicBezTo>
                <a:cubicBezTo>
                  <a:pt x="162" y="92"/>
                  <a:pt x="167" y="95"/>
                  <a:pt x="169" y="95"/>
                </a:cubicBezTo>
                <a:cubicBezTo>
                  <a:pt x="171" y="94"/>
                  <a:pt x="171" y="98"/>
                  <a:pt x="176" y="95"/>
                </a:cubicBezTo>
                <a:cubicBezTo>
                  <a:pt x="181" y="94"/>
                  <a:pt x="179" y="98"/>
                  <a:pt x="184" y="95"/>
                </a:cubicBezTo>
                <a:cubicBezTo>
                  <a:pt x="188" y="94"/>
                  <a:pt x="187" y="97"/>
                  <a:pt x="188" y="95"/>
                </a:cubicBezTo>
                <a:cubicBezTo>
                  <a:pt x="190" y="94"/>
                  <a:pt x="191" y="97"/>
                  <a:pt x="191" y="94"/>
                </a:cubicBezTo>
                <a:cubicBezTo>
                  <a:pt x="190" y="91"/>
                  <a:pt x="193" y="88"/>
                  <a:pt x="190" y="89"/>
                </a:cubicBezTo>
                <a:cubicBezTo>
                  <a:pt x="187" y="89"/>
                  <a:pt x="187" y="86"/>
                  <a:pt x="187" y="86"/>
                </a:cubicBezTo>
                <a:cubicBezTo>
                  <a:pt x="193" y="86"/>
                  <a:pt x="196" y="84"/>
                  <a:pt x="196" y="83"/>
                </a:cubicBezTo>
                <a:cubicBezTo>
                  <a:pt x="196" y="80"/>
                  <a:pt x="199" y="81"/>
                  <a:pt x="199" y="78"/>
                </a:cubicBezTo>
                <a:cubicBezTo>
                  <a:pt x="201" y="75"/>
                  <a:pt x="204" y="77"/>
                  <a:pt x="207" y="74"/>
                </a:cubicBezTo>
                <a:cubicBezTo>
                  <a:pt x="210" y="71"/>
                  <a:pt x="211" y="69"/>
                  <a:pt x="213" y="71"/>
                </a:cubicBezTo>
                <a:cubicBezTo>
                  <a:pt x="216" y="72"/>
                  <a:pt x="217" y="72"/>
                  <a:pt x="219" y="71"/>
                </a:cubicBezTo>
                <a:cubicBezTo>
                  <a:pt x="219" y="69"/>
                  <a:pt x="224" y="68"/>
                  <a:pt x="224" y="69"/>
                </a:cubicBezTo>
                <a:cubicBezTo>
                  <a:pt x="225" y="72"/>
                  <a:pt x="227" y="69"/>
                  <a:pt x="225" y="72"/>
                </a:cubicBezTo>
                <a:cubicBezTo>
                  <a:pt x="222" y="75"/>
                  <a:pt x="227" y="71"/>
                  <a:pt x="227" y="74"/>
                </a:cubicBezTo>
                <a:cubicBezTo>
                  <a:pt x="228" y="78"/>
                  <a:pt x="221" y="80"/>
                  <a:pt x="227" y="80"/>
                </a:cubicBezTo>
                <a:cubicBezTo>
                  <a:pt x="231" y="78"/>
                  <a:pt x="231" y="80"/>
                  <a:pt x="233" y="81"/>
                </a:cubicBezTo>
                <a:cubicBezTo>
                  <a:pt x="234" y="86"/>
                  <a:pt x="228" y="86"/>
                  <a:pt x="230" y="89"/>
                </a:cubicBezTo>
                <a:cubicBezTo>
                  <a:pt x="233" y="94"/>
                  <a:pt x="231" y="94"/>
                  <a:pt x="230" y="91"/>
                </a:cubicBezTo>
                <a:cubicBezTo>
                  <a:pt x="227" y="88"/>
                  <a:pt x="222" y="92"/>
                  <a:pt x="219" y="95"/>
                </a:cubicBezTo>
                <a:cubicBezTo>
                  <a:pt x="216" y="98"/>
                  <a:pt x="216" y="95"/>
                  <a:pt x="216" y="98"/>
                </a:cubicBezTo>
                <a:cubicBezTo>
                  <a:pt x="214" y="101"/>
                  <a:pt x="217" y="100"/>
                  <a:pt x="216" y="104"/>
                </a:cubicBezTo>
                <a:cubicBezTo>
                  <a:pt x="213" y="110"/>
                  <a:pt x="210" y="110"/>
                  <a:pt x="211" y="112"/>
                </a:cubicBezTo>
                <a:cubicBezTo>
                  <a:pt x="214" y="115"/>
                  <a:pt x="210" y="115"/>
                  <a:pt x="208" y="121"/>
                </a:cubicBezTo>
                <a:cubicBezTo>
                  <a:pt x="207" y="129"/>
                  <a:pt x="207" y="124"/>
                  <a:pt x="204" y="124"/>
                </a:cubicBezTo>
                <a:cubicBezTo>
                  <a:pt x="201" y="123"/>
                  <a:pt x="201" y="120"/>
                  <a:pt x="201" y="127"/>
                </a:cubicBezTo>
                <a:cubicBezTo>
                  <a:pt x="202" y="140"/>
                  <a:pt x="199" y="129"/>
                  <a:pt x="199" y="137"/>
                </a:cubicBezTo>
                <a:cubicBezTo>
                  <a:pt x="199" y="140"/>
                  <a:pt x="201" y="138"/>
                  <a:pt x="199" y="143"/>
                </a:cubicBezTo>
                <a:cubicBezTo>
                  <a:pt x="196" y="147"/>
                  <a:pt x="198" y="140"/>
                  <a:pt x="195" y="144"/>
                </a:cubicBezTo>
                <a:cubicBezTo>
                  <a:pt x="195" y="135"/>
                  <a:pt x="191" y="135"/>
                  <a:pt x="193" y="129"/>
                </a:cubicBezTo>
                <a:cubicBezTo>
                  <a:pt x="193" y="126"/>
                  <a:pt x="190" y="126"/>
                  <a:pt x="190" y="129"/>
                </a:cubicBezTo>
                <a:cubicBezTo>
                  <a:pt x="188" y="137"/>
                  <a:pt x="185" y="135"/>
                  <a:pt x="184" y="127"/>
                </a:cubicBezTo>
                <a:cubicBezTo>
                  <a:pt x="182" y="121"/>
                  <a:pt x="191" y="123"/>
                  <a:pt x="191" y="117"/>
                </a:cubicBezTo>
                <a:cubicBezTo>
                  <a:pt x="191" y="112"/>
                  <a:pt x="196" y="117"/>
                  <a:pt x="195" y="114"/>
                </a:cubicBezTo>
                <a:cubicBezTo>
                  <a:pt x="191" y="110"/>
                  <a:pt x="173" y="114"/>
                  <a:pt x="173" y="110"/>
                </a:cubicBezTo>
                <a:cubicBezTo>
                  <a:pt x="173" y="106"/>
                  <a:pt x="173" y="100"/>
                  <a:pt x="171" y="103"/>
                </a:cubicBezTo>
                <a:cubicBezTo>
                  <a:pt x="170" y="107"/>
                  <a:pt x="169" y="100"/>
                  <a:pt x="167" y="100"/>
                </a:cubicBezTo>
                <a:cubicBezTo>
                  <a:pt x="162" y="103"/>
                  <a:pt x="164" y="98"/>
                  <a:pt x="162" y="98"/>
                </a:cubicBezTo>
                <a:cubicBezTo>
                  <a:pt x="161" y="97"/>
                  <a:pt x="161" y="98"/>
                  <a:pt x="162" y="100"/>
                </a:cubicBezTo>
                <a:cubicBezTo>
                  <a:pt x="164" y="100"/>
                  <a:pt x="156" y="104"/>
                  <a:pt x="159" y="106"/>
                </a:cubicBezTo>
                <a:cubicBezTo>
                  <a:pt x="162" y="106"/>
                  <a:pt x="162" y="109"/>
                  <a:pt x="164" y="109"/>
                </a:cubicBezTo>
                <a:cubicBezTo>
                  <a:pt x="165" y="109"/>
                  <a:pt x="165" y="109"/>
                  <a:pt x="165" y="110"/>
                </a:cubicBezTo>
                <a:cubicBezTo>
                  <a:pt x="169" y="114"/>
                  <a:pt x="161" y="109"/>
                  <a:pt x="162" y="112"/>
                </a:cubicBezTo>
                <a:cubicBezTo>
                  <a:pt x="162" y="117"/>
                  <a:pt x="159" y="112"/>
                  <a:pt x="159" y="117"/>
                </a:cubicBezTo>
                <a:cubicBezTo>
                  <a:pt x="158" y="121"/>
                  <a:pt x="164" y="118"/>
                  <a:pt x="164" y="123"/>
                </a:cubicBezTo>
                <a:cubicBezTo>
                  <a:pt x="165" y="127"/>
                  <a:pt x="161" y="126"/>
                  <a:pt x="164" y="127"/>
                </a:cubicBezTo>
                <a:cubicBezTo>
                  <a:pt x="165" y="130"/>
                  <a:pt x="162" y="132"/>
                  <a:pt x="165" y="132"/>
                </a:cubicBezTo>
                <a:cubicBezTo>
                  <a:pt x="167" y="132"/>
                  <a:pt x="165" y="132"/>
                  <a:pt x="165" y="138"/>
                </a:cubicBezTo>
                <a:cubicBezTo>
                  <a:pt x="167" y="141"/>
                  <a:pt x="167" y="143"/>
                  <a:pt x="167" y="144"/>
                </a:cubicBezTo>
                <a:cubicBezTo>
                  <a:pt x="165" y="144"/>
                  <a:pt x="165" y="144"/>
                  <a:pt x="167" y="146"/>
                </a:cubicBezTo>
                <a:cubicBezTo>
                  <a:pt x="169" y="149"/>
                  <a:pt x="167" y="149"/>
                  <a:pt x="165" y="147"/>
                </a:cubicBezTo>
                <a:cubicBezTo>
                  <a:pt x="162" y="147"/>
                  <a:pt x="161" y="150"/>
                  <a:pt x="161" y="146"/>
                </a:cubicBezTo>
                <a:cubicBezTo>
                  <a:pt x="159" y="141"/>
                  <a:pt x="159" y="146"/>
                  <a:pt x="153" y="149"/>
                </a:cubicBezTo>
                <a:cubicBezTo>
                  <a:pt x="145" y="152"/>
                  <a:pt x="155" y="153"/>
                  <a:pt x="149" y="161"/>
                </a:cubicBezTo>
                <a:cubicBezTo>
                  <a:pt x="142" y="169"/>
                  <a:pt x="144" y="164"/>
                  <a:pt x="139" y="167"/>
                </a:cubicBezTo>
                <a:cubicBezTo>
                  <a:pt x="132" y="172"/>
                  <a:pt x="130" y="179"/>
                  <a:pt x="119" y="189"/>
                </a:cubicBezTo>
                <a:cubicBezTo>
                  <a:pt x="109" y="198"/>
                  <a:pt x="116" y="193"/>
                  <a:pt x="112" y="199"/>
                </a:cubicBezTo>
                <a:cubicBezTo>
                  <a:pt x="107" y="204"/>
                  <a:pt x="106" y="196"/>
                  <a:pt x="104" y="202"/>
                </a:cubicBezTo>
                <a:cubicBezTo>
                  <a:pt x="103" y="208"/>
                  <a:pt x="92" y="201"/>
                  <a:pt x="95" y="213"/>
                </a:cubicBezTo>
                <a:cubicBezTo>
                  <a:pt x="98" y="221"/>
                  <a:pt x="95" y="219"/>
                  <a:pt x="96" y="222"/>
                </a:cubicBezTo>
                <a:cubicBezTo>
                  <a:pt x="98" y="233"/>
                  <a:pt x="96" y="235"/>
                  <a:pt x="93" y="241"/>
                </a:cubicBezTo>
                <a:cubicBezTo>
                  <a:pt x="90" y="251"/>
                  <a:pt x="96" y="259"/>
                  <a:pt x="92" y="259"/>
                </a:cubicBezTo>
                <a:cubicBezTo>
                  <a:pt x="86" y="259"/>
                  <a:pt x="90" y="259"/>
                  <a:pt x="87" y="264"/>
                </a:cubicBezTo>
                <a:cubicBezTo>
                  <a:pt x="84" y="268"/>
                  <a:pt x="90" y="268"/>
                  <a:pt x="90" y="270"/>
                </a:cubicBezTo>
                <a:cubicBezTo>
                  <a:pt x="90" y="270"/>
                  <a:pt x="89" y="268"/>
                  <a:pt x="83" y="270"/>
                </a:cubicBezTo>
                <a:cubicBezTo>
                  <a:pt x="78" y="271"/>
                  <a:pt x="83" y="274"/>
                  <a:pt x="77" y="279"/>
                </a:cubicBezTo>
                <a:cubicBezTo>
                  <a:pt x="72" y="285"/>
                  <a:pt x="66" y="273"/>
                  <a:pt x="63" y="257"/>
                </a:cubicBezTo>
                <a:cubicBezTo>
                  <a:pt x="60" y="242"/>
                  <a:pt x="54" y="242"/>
                  <a:pt x="54" y="233"/>
                </a:cubicBezTo>
                <a:cubicBezTo>
                  <a:pt x="52" y="224"/>
                  <a:pt x="46" y="208"/>
                  <a:pt x="43" y="204"/>
                </a:cubicBezTo>
                <a:cubicBezTo>
                  <a:pt x="41" y="201"/>
                  <a:pt x="40" y="192"/>
                  <a:pt x="37" y="175"/>
                </a:cubicBezTo>
                <a:cubicBezTo>
                  <a:pt x="34" y="158"/>
                  <a:pt x="40" y="159"/>
                  <a:pt x="37" y="153"/>
                </a:cubicBezTo>
                <a:cubicBezTo>
                  <a:pt x="34" y="147"/>
                  <a:pt x="37" y="149"/>
                  <a:pt x="35" y="146"/>
                </a:cubicBezTo>
                <a:cubicBezTo>
                  <a:pt x="34" y="143"/>
                  <a:pt x="38" y="140"/>
                  <a:pt x="34" y="141"/>
                </a:cubicBezTo>
                <a:cubicBezTo>
                  <a:pt x="31" y="143"/>
                  <a:pt x="35" y="149"/>
                  <a:pt x="31" y="152"/>
                </a:cubicBezTo>
                <a:cubicBezTo>
                  <a:pt x="22" y="159"/>
                  <a:pt x="20" y="158"/>
                  <a:pt x="11" y="147"/>
                </a:cubicBezTo>
                <a:cubicBezTo>
                  <a:pt x="2" y="135"/>
                  <a:pt x="6" y="141"/>
                  <a:pt x="12" y="140"/>
                </a:cubicBezTo>
                <a:cubicBezTo>
                  <a:pt x="20" y="138"/>
                  <a:pt x="18" y="132"/>
                  <a:pt x="14" y="135"/>
                </a:cubicBezTo>
                <a:cubicBezTo>
                  <a:pt x="11" y="138"/>
                  <a:pt x="5" y="133"/>
                  <a:pt x="3" y="130"/>
                </a:cubicBezTo>
                <a:cubicBezTo>
                  <a:pt x="2" y="127"/>
                  <a:pt x="0" y="129"/>
                  <a:pt x="0" y="127"/>
                </a:cubicBezTo>
                <a:cubicBezTo>
                  <a:pt x="0" y="123"/>
                  <a:pt x="6" y="126"/>
                  <a:pt x="5" y="12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8" name="Freeform 217"/>
          <p:cNvSpPr>
            <a:spLocks/>
          </p:cNvSpPr>
          <p:nvPr/>
        </p:nvSpPr>
        <p:spPr bwMode="auto">
          <a:xfrm>
            <a:off x="6615113" y="2789238"/>
            <a:ext cx="195262" cy="127000"/>
          </a:xfrm>
          <a:custGeom>
            <a:avLst/>
            <a:gdLst/>
            <a:ahLst/>
            <a:cxnLst>
              <a:cxn ang="0">
                <a:pos x="10" y="3"/>
              </a:cxn>
              <a:cxn ang="0">
                <a:pos x="4" y="11"/>
              </a:cxn>
              <a:cxn ang="0">
                <a:pos x="4" y="15"/>
              </a:cxn>
              <a:cxn ang="0">
                <a:pos x="7" y="20"/>
              </a:cxn>
              <a:cxn ang="0">
                <a:pos x="14" y="26"/>
              </a:cxn>
              <a:cxn ang="0">
                <a:pos x="20" y="29"/>
              </a:cxn>
              <a:cxn ang="0">
                <a:pos x="23" y="31"/>
              </a:cxn>
              <a:cxn ang="0">
                <a:pos x="33" y="32"/>
              </a:cxn>
              <a:cxn ang="0">
                <a:pos x="37" y="32"/>
              </a:cxn>
              <a:cxn ang="0">
                <a:pos x="40" y="37"/>
              </a:cxn>
              <a:cxn ang="0">
                <a:pos x="45" y="38"/>
              </a:cxn>
              <a:cxn ang="0">
                <a:pos x="49" y="40"/>
              </a:cxn>
              <a:cxn ang="0">
                <a:pos x="57" y="41"/>
              </a:cxn>
              <a:cxn ang="0">
                <a:pos x="62" y="43"/>
              </a:cxn>
              <a:cxn ang="0">
                <a:pos x="66" y="41"/>
              </a:cxn>
              <a:cxn ang="0">
                <a:pos x="66" y="32"/>
              </a:cxn>
              <a:cxn ang="0">
                <a:pos x="66" y="27"/>
              </a:cxn>
              <a:cxn ang="0">
                <a:pos x="63" y="27"/>
              </a:cxn>
              <a:cxn ang="0">
                <a:pos x="60" y="27"/>
              </a:cxn>
              <a:cxn ang="0">
                <a:pos x="54" y="26"/>
              </a:cxn>
              <a:cxn ang="0">
                <a:pos x="51" y="26"/>
              </a:cxn>
              <a:cxn ang="0">
                <a:pos x="49" y="27"/>
              </a:cxn>
              <a:cxn ang="0">
                <a:pos x="46" y="23"/>
              </a:cxn>
              <a:cxn ang="0">
                <a:pos x="43" y="21"/>
              </a:cxn>
              <a:cxn ang="0">
                <a:pos x="42" y="20"/>
              </a:cxn>
              <a:cxn ang="0">
                <a:pos x="36" y="15"/>
              </a:cxn>
              <a:cxn ang="0">
                <a:pos x="31" y="14"/>
              </a:cxn>
              <a:cxn ang="0">
                <a:pos x="26" y="9"/>
              </a:cxn>
              <a:cxn ang="0">
                <a:pos x="20" y="6"/>
              </a:cxn>
              <a:cxn ang="0">
                <a:pos x="16" y="1"/>
              </a:cxn>
              <a:cxn ang="0">
                <a:pos x="10" y="3"/>
              </a:cxn>
            </a:cxnLst>
            <a:rect l="0" t="0" r="r" b="b"/>
            <a:pathLst>
              <a:path w="68" h="44">
                <a:moveTo>
                  <a:pt x="10" y="3"/>
                </a:moveTo>
                <a:cubicBezTo>
                  <a:pt x="2" y="8"/>
                  <a:pt x="7" y="9"/>
                  <a:pt x="4" y="11"/>
                </a:cubicBezTo>
                <a:cubicBezTo>
                  <a:pt x="2" y="14"/>
                  <a:pt x="5" y="14"/>
                  <a:pt x="4" y="15"/>
                </a:cubicBezTo>
                <a:cubicBezTo>
                  <a:pt x="0" y="17"/>
                  <a:pt x="5" y="21"/>
                  <a:pt x="7" y="20"/>
                </a:cubicBezTo>
                <a:cubicBezTo>
                  <a:pt x="7" y="17"/>
                  <a:pt x="11" y="23"/>
                  <a:pt x="14" y="26"/>
                </a:cubicBezTo>
                <a:cubicBezTo>
                  <a:pt x="19" y="29"/>
                  <a:pt x="16" y="24"/>
                  <a:pt x="20" y="29"/>
                </a:cubicBezTo>
                <a:cubicBezTo>
                  <a:pt x="23" y="32"/>
                  <a:pt x="22" y="27"/>
                  <a:pt x="23" y="31"/>
                </a:cubicBezTo>
                <a:cubicBezTo>
                  <a:pt x="25" y="34"/>
                  <a:pt x="30" y="31"/>
                  <a:pt x="33" y="32"/>
                </a:cubicBezTo>
                <a:cubicBezTo>
                  <a:pt x="34" y="34"/>
                  <a:pt x="33" y="31"/>
                  <a:pt x="37" y="32"/>
                </a:cubicBezTo>
                <a:cubicBezTo>
                  <a:pt x="42" y="35"/>
                  <a:pt x="37" y="37"/>
                  <a:pt x="40" y="37"/>
                </a:cubicBezTo>
                <a:cubicBezTo>
                  <a:pt x="45" y="38"/>
                  <a:pt x="42" y="40"/>
                  <a:pt x="45" y="38"/>
                </a:cubicBezTo>
                <a:cubicBezTo>
                  <a:pt x="48" y="37"/>
                  <a:pt x="46" y="41"/>
                  <a:pt x="49" y="40"/>
                </a:cubicBezTo>
                <a:cubicBezTo>
                  <a:pt x="53" y="38"/>
                  <a:pt x="54" y="44"/>
                  <a:pt x="57" y="41"/>
                </a:cubicBezTo>
                <a:cubicBezTo>
                  <a:pt x="60" y="40"/>
                  <a:pt x="57" y="44"/>
                  <a:pt x="62" y="43"/>
                </a:cubicBezTo>
                <a:cubicBezTo>
                  <a:pt x="66" y="41"/>
                  <a:pt x="65" y="44"/>
                  <a:pt x="66" y="41"/>
                </a:cubicBezTo>
                <a:cubicBezTo>
                  <a:pt x="68" y="37"/>
                  <a:pt x="65" y="37"/>
                  <a:pt x="66" y="32"/>
                </a:cubicBezTo>
                <a:cubicBezTo>
                  <a:pt x="68" y="27"/>
                  <a:pt x="68" y="29"/>
                  <a:pt x="66" y="27"/>
                </a:cubicBezTo>
                <a:cubicBezTo>
                  <a:pt x="66" y="27"/>
                  <a:pt x="65" y="27"/>
                  <a:pt x="63" y="27"/>
                </a:cubicBezTo>
                <a:cubicBezTo>
                  <a:pt x="63" y="29"/>
                  <a:pt x="63" y="27"/>
                  <a:pt x="60" y="27"/>
                </a:cubicBezTo>
                <a:cubicBezTo>
                  <a:pt x="59" y="29"/>
                  <a:pt x="56" y="23"/>
                  <a:pt x="54" y="26"/>
                </a:cubicBezTo>
                <a:cubicBezTo>
                  <a:pt x="54" y="27"/>
                  <a:pt x="53" y="27"/>
                  <a:pt x="51" y="26"/>
                </a:cubicBezTo>
                <a:cubicBezTo>
                  <a:pt x="49" y="23"/>
                  <a:pt x="51" y="27"/>
                  <a:pt x="49" y="27"/>
                </a:cubicBezTo>
                <a:cubicBezTo>
                  <a:pt x="48" y="27"/>
                  <a:pt x="48" y="23"/>
                  <a:pt x="46" y="23"/>
                </a:cubicBezTo>
                <a:cubicBezTo>
                  <a:pt x="43" y="23"/>
                  <a:pt x="42" y="24"/>
                  <a:pt x="43" y="21"/>
                </a:cubicBezTo>
                <a:cubicBezTo>
                  <a:pt x="43" y="20"/>
                  <a:pt x="43" y="20"/>
                  <a:pt x="42" y="20"/>
                </a:cubicBezTo>
                <a:cubicBezTo>
                  <a:pt x="40" y="21"/>
                  <a:pt x="36" y="18"/>
                  <a:pt x="36" y="15"/>
                </a:cubicBezTo>
                <a:cubicBezTo>
                  <a:pt x="36" y="12"/>
                  <a:pt x="34" y="14"/>
                  <a:pt x="31" y="14"/>
                </a:cubicBezTo>
                <a:cubicBezTo>
                  <a:pt x="30" y="15"/>
                  <a:pt x="28" y="9"/>
                  <a:pt x="26" y="9"/>
                </a:cubicBezTo>
                <a:cubicBezTo>
                  <a:pt x="23" y="9"/>
                  <a:pt x="23" y="6"/>
                  <a:pt x="20" y="6"/>
                </a:cubicBezTo>
                <a:cubicBezTo>
                  <a:pt x="17" y="4"/>
                  <a:pt x="22" y="3"/>
                  <a:pt x="16" y="1"/>
                </a:cubicBezTo>
                <a:cubicBezTo>
                  <a:pt x="11" y="0"/>
                  <a:pt x="13" y="9"/>
                  <a:pt x="10" y="3"/>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FF8029"/>
              </a:solidFill>
            </a:endParaRPr>
          </a:p>
        </p:txBody>
      </p:sp>
      <p:sp>
        <p:nvSpPr>
          <p:cNvPr id="219" name="Freeform 218"/>
          <p:cNvSpPr>
            <a:spLocks/>
          </p:cNvSpPr>
          <p:nvPr/>
        </p:nvSpPr>
        <p:spPr bwMode="auto">
          <a:xfrm>
            <a:off x="6813550" y="2849563"/>
            <a:ext cx="87313" cy="57150"/>
          </a:xfrm>
          <a:custGeom>
            <a:avLst/>
            <a:gdLst/>
            <a:ahLst/>
            <a:cxnLst>
              <a:cxn ang="0">
                <a:pos x="3" y="13"/>
              </a:cxn>
              <a:cxn ang="0">
                <a:pos x="7" y="17"/>
              </a:cxn>
              <a:cxn ang="0">
                <a:pos x="14" y="17"/>
              </a:cxn>
              <a:cxn ang="0">
                <a:pos x="22" y="17"/>
              </a:cxn>
              <a:cxn ang="0">
                <a:pos x="26" y="17"/>
              </a:cxn>
              <a:cxn ang="0">
                <a:pos x="29" y="16"/>
              </a:cxn>
              <a:cxn ang="0">
                <a:pos x="28" y="11"/>
              </a:cxn>
              <a:cxn ang="0">
                <a:pos x="25" y="8"/>
              </a:cxn>
              <a:cxn ang="0">
                <a:pos x="23" y="5"/>
              </a:cxn>
              <a:cxn ang="0">
                <a:pos x="20" y="5"/>
              </a:cxn>
              <a:cxn ang="0">
                <a:pos x="16" y="3"/>
              </a:cxn>
              <a:cxn ang="0">
                <a:pos x="9" y="5"/>
              </a:cxn>
              <a:cxn ang="0">
                <a:pos x="7" y="8"/>
              </a:cxn>
              <a:cxn ang="0">
                <a:pos x="3" y="13"/>
              </a:cxn>
            </a:cxnLst>
            <a:rect l="0" t="0" r="r" b="b"/>
            <a:pathLst>
              <a:path w="31" h="20">
                <a:moveTo>
                  <a:pt x="3" y="13"/>
                </a:moveTo>
                <a:cubicBezTo>
                  <a:pt x="0" y="14"/>
                  <a:pt x="5" y="17"/>
                  <a:pt x="7" y="17"/>
                </a:cubicBezTo>
                <a:cubicBezTo>
                  <a:pt x="9" y="16"/>
                  <a:pt x="9" y="20"/>
                  <a:pt x="14" y="17"/>
                </a:cubicBezTo>
                <a:cubicBezTo>
                  <a:pt x="19" y="16"/>
                  <a:pt x="17" y="20"/>
                  <a:pt x="22" y="17"/>
                </a:cubicBezTo>
                <a:cubicBezTo>
                  <a:pt x="26" y="16"/>
                  <a:pt x="25" y="19"/>
                  <a:pt x="26" y="17"/>
                </a:cubicBezTo>
                <a:cubicBezTo>
                  <a:pt x="28" y="16"/>
                  <a:pt x="29" y="19"/>
                  <a:pt x="29" y="16"/>
                </a:cubicBezTo>
                <a:cubicBezTo>
                  <a:pt x="28" y="13"/>
                  <a:pt x="31" y="10"/>
                  <a:pt x="28" y="11"/>
                </a:cubicBezTo>
                <a:cubicBezTo>
                  <a:pt x="25" y="11"/>
                  <a:pt x="25" y="8"/>
                  <a:pt x="25" y="8"/>
                </a:cubicBezTo>
                <a:cubicBezTo>
                  <a:pt x="26" y="5"/>
                  <a:pt x="25" y="5"/>
                  <a:pt x="23" y="5"/>
                </a:cubicBezTo>
                <a:cubicBezTo>
                  <a:pt x="22" y="3"/>
                  <a:pt x="22" y="7"/>
                  <a:pt x="20" y="5"/>
                </a:cubicBezTo>
                <a:cubicBezTo>
                  <a:pt x="19" y="3"/>
                  <a:pt x="14" y="5"/>
                  <a:pt x="16" y="3"/>
                </a:cubicBezTo>
                <a:cubicBezTo>
                  <a:pt x="17" y="2"/>
                  <a:pt x="11" y="0"/>
                  <a:pt x="9" y="5"/>
                </a:cubicBezTo>
                <a:cubicBezTo>
                  <a:pt x="8" y="8"/>
                  <a:pt x="7" y="5"/>
                  <a:pt x="7" y="8"/>
                </a:cubicBezTo>
                <a:cubicBezTo>
                  <a:pt x="5" y="11"/>
                  <a:pt x="5" y="10"/>
                  <a:pt x="3" y="1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0" name="Freeform 219"/>
          <p:cNvSpPr>
            <a:spLocks/>
          </p:cNvSpPr>
          <p:nvPr/>
        </p:nvSpPr>
        <p:spPr bwMode="auto">
          <a:xfrm>
            <a:off x="6794500" y="2903538"/>
            <a:ext cx="115888" cy="177800"/>
          </a:xfrm>
          <a:custGeom>
            <a:avLst/>
            <a:gdLst/>
            <a:ahLst/>
            <a:cxnLst>
              <a:cxn ang="0">
                <a:pos x="10" y="41"/>
              </a:cxn>
              <a:cxn ang="0">
                <a:pos x="10" y="35"/>
              </a:cxn>
              <a:cxn ang="0">
                <a:pos x="8" y="30"/>
              </a:cxn>
              <a:cxn ang="0">
                <a:pos x="8" y="26"/>
              </a:cxn>
              <a:cxn ang="0">
                <a:pos x="3" y="20"/>
              </a:cxn>
              <a:cxn ang="0">
                <a:pos x="7" y="15"/>
              </a:cxn>
              <a:cxn ang="0">
                <a:pos x="10" y="14"/>
              </a:cxn>
              <a:cxn ang="0">
                <a:pos x="8" y="12"/>
              </a:cxn>
              <a:cxn ang="0">
                <a:pos x="3" y="9"/>
              </a:cxn>
              <a:cxn ang="0">
                <a:pos x="7" y="3"/>
              </a:cxn>
              <a:cxn ang="0">
                <a:pos x="7" y="1"/>
              </a:cxn>
              <a:cxn ang="0">
                <a:pos x="11" y="3"/>
              </a:cxn>
              <a:cxn ang="0">
                <a:pos x="16" y="6"/>
              </a:cxn>
              <a:cxn ang="0">
                <a:pos x="17" y="14"/>
              </a:cxn>
              <a:cxn ang="0">
                <a:pos x="38" y="17"/>
              </a:cxn>
              <a:cxn ang="0">
                <a:pos x="35" y="20"/>
              </a:cxn>
              <a:cxn ang="0">
                <a:pos x="28" y="30"/>
              </a:cxn>
              <a:cxn ang="0">
                <a:pos x="34" y="32"/>
              </a:cxn>
              <a:cxn ang="0">
                <a:pos x="37" y="32"/>
              </a:cxn>
              <a:cxn ang="0">
                <a:pos x="38" y="47"/>
              </a:cxn>
              <a:cxn ang="0">
                <a:pos x="35" y="56"/>
              </a:cxn>
              <a:cxn ang="0">
                <a:pos x="35" y="56"/>
              </a:cxn>
              <a:cxn ang="0">
                <a:pos x="34" y="52"/>
              </a:cxn>
              <a:cxn ang="0">
                <a:pos x="34" y="47"/>
              </a:cxn>
              <a:cxn ang="0">
                <a:pos x="29" y="40"/>
              </a:cxn>
              <a:cxn ang="0">
                <a:pos x="25" y="38"/>
              </a:cxn>
              <a:cxn ang="0">
                <a:pos x="23" y="32"/>
              </a:cxn>
              <a:cxn ang="0">
                <a:pos x="22" y="33"/>
              </a:cxn>
              <a:cxn ang="0">
                <a:pos x="23" y="41"/>
              </a:cxn>
              <a:cxn ang="0">
                <a:pos x="19" y="49"/>
              </a:cxn>
              <a:cxn ang="0">
                <a:pos x="16" y="49"/>
              </a:cxn>
              <a:cxn ang="0">
                <a:pos x="11" y="47"/>
              </a:cxn>
              <a:cxn ang="0">
                <a:pos x="10" y="41"/>
              </a:cxn>
            </a:cxnLst>
            <a:rect l="0" t="0" r="r" b="b"/>
            <a:pathLst>
              <a:path w="40" h="62">
                <a:moveTo>
                  <a:pt x="10" y="41"/>
                </a:moveTo>
                <a:cubicBezTo>
                  <a:pt x="10" y="35"/>
                  <a:pt x="11" y="35"/>
                  <a:pt x="10" y="35"/>
                </a:cubicBezTo>
                <a:cubicBezTo>
                  <a:pt x="7" y="35"/>
                  <a:pt x="10" y="33"/>
                  <a:pt x="8" y="30"/>
                </a:cubicBezTo>
                <a:cubicBezTo>
                  <a:pt x="5" y="29"/>
                  <a:pt x="10" y="30"/>
                  <a:pt x="8" y="26"/>
                </a:cubicBezTo>
                <a:cubicBezTo>
                  <a:pt x="8" y="21"/>
                  <a:pt x="2" y="24"/>
                  <a:pt x="3" y="20"/>
                </a:cubicBezTo>
                <a:cubicBezTo>
                  <a:pt x="3" y="15"/>
                  <a:pt x="7" y="20"/>
                  <a:pt x="7" y="15"/>
                </a:cubicBezTo>
                <a:cubicBezTo>
                  <a:pt x="5" y="12"/>
                  <a:pt x="13" y="17"/>
                  <a:pt x="10" y="14"/>
                </a:cubicBezTo>
                <a:cubicBezTo>
                  <a:pt x="10" y="12"/>
                  <a:pt x="10" y="12"/>
                  <a:pt x="8" y="12"/>
                </a:cubicBezTo>
                <a:cubicBezTo>
                  <a:pt x="7" y="12"/>
                  <a:pt x="7" y="9"/>
                  <a:pt x="3" y="9"/>
                </a:cubicBezTo>
                <a:cubicBezTo>
                  <a:pt x="0" y="7"/>
                  <a:pt x="8" y="3"/>
                  <a:pt x="7" y="3"/>
                </a:cubicBezTo>
                <a:cubicBezTo>
                  <a:pt x="5" y="1"/>
                  <a:pt x="5" y="0"/>
                  <a:pt x="7" y="1"/>
                </a:cubicBezTo>
                <a:cubicBezTo>
                  <a:pt x="8" y="1"/>
                  <a:pt x="7" y="6"/>
                  <a:pt x="11" y="3"/>
                </a:cubicBezTo>
                <a:cubicBezTo>
                  <a:pt x="13" y="3"/>
                  <a:pt x="14" y="10"/>
                  <a:pt x="16" y="6"/>
                </a:cubicBezTo>
                <a:cubicBezTo>
                  <a:pt x="17" y="3"/>
                  <a:pt x="17" y="9"/>
                  <a:pt x="17" y="14"/>
                </a:cubicBezTo>
                <a:cubicBezTo>
                  <a:pt x="17" y="17"/>
                  <a:pt x="35" y="14"/>
                  <a:pt x="38" y="17"/>
                </a:cubicBezTo>
                <a:cubicBezTo>
                  <a:pt x="40" y="20"/>
                  <a:pt x="35" y="15"/>
                  <a:pt x="35" y="20"/>
                </a:cubicBezTo>
                <a:cubicBezTo>
                  <a:pt x="35" y="26"/>
                  <a:pt x="26" y="24"/>
                  <a:pt x="28" y="30"/>
                </a:cubicBezTo>
                <a:cubicBezTo>
                  <a:pt x="29" y="38"/>
                  <a:pt x="32" y="40"/>
                  <a:pt x="34" y="32"/>
                </a:cubicBezTo>
                <a:cubicBezTo>
                  <a:pt x="34" y="29"/>
                  <a:pt x="37" y="29"/>
                  <a:pt x="37" y="32"/>
                </a:cubicBezTo>
                <a:cubicBezTo>
                  <a:pt x="35" y="38"/>
                  <a:pt x="38" y="38"/>
                  <a:pt x="38" y="47"/>
                </a:cubicBezTo>
                <a:cubicBezTo>
                  <a:pt x="40" y="62"/>
                  <a:pt x="35" y="46"/>
                  <a:pt x="35" y="56"/>
                </a:cubicBezTo>
                <a:cubicBezTo>
                  <a:pt x="37" y="59"/>
                  <a:pt x="35" y="58"/>
                  <a:pt x="35" y="56"/>
                </a:cubicBezTo>
                <a:cubicBezTo>
                  <a:pt x="34" y="55"/>
                  <a:pt x="34" y="53"/>
                  <a:pt x="34" y="52"/>
                </a:cubicBezTo>
                <a:cubicBezTo>
                  <a:pt x="35" y="50"/>
                  <a:pt x="34" y="50"/>
                  <a:pt x="34" y="47"/>
                </a:cubicBezTo>
                <a:cubicBezTo>
                  <a:pt x="31" y="41"/>
                  <a:pt x="31" y="38"/>
                  <a:pt x="29" y="40"/>
                </a:cubicBezTo>
                <a:cubicBezTo>
                  <a:pt x="26" y="43"/>
                  <a:pt x="25" y="41"/>
                  <a:pt x="25" y="38"/>
                </a:cubicBezTo>
                <a:cubicBezTo>
                  <a:pt x="23" y="35"/>
                  <a:pt x="23" y="30"/>
                  <a:pt x="23" y="32"/>
                </a:cubicBezTo>
                <a:cubicBezTo>
                  <a:pt x="22" y="33"/>
                  <a:pt x="22" y="32"/>
                  <a:pt x="22" y="33"/>
                </a:cubicBezTo>
                <a:cubicBezTo>
                  <a:pt x="23" y="36"/>
                  <a:pt x="22" y="38"/>
                  <a:pt x="23" y="41"/>
                </a:cubicBezTo>
                <a:cubicBezTo>
                  <a:pt x="23" y="44"/>
                  <a:pt x="20" y="50"/>
                  <a:pt x="19" y="49"/>
                </a:cubicBezTo>
                <a:cubicBezTo>
                  <a:pt x="17" y="46"/>
                  <a:pt x="16" y="52"/>
                  <a:pt x="16" y="49"/>
                </a:cubicBezTo>
                <a:cubicBezTo>
                  <a:pt x="14" y="47"/>
                  <a:pt x="13" y="52"/>
                  <a:pt x="11" y="47"/>
                </a:cubicBezTo>
                <a:cubicBezTo>
                  <a:pt x="11" y="46"/>
                  <a:pt x="11" y="44"/>
                  <a:pt x="10" y="41"/>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1" name="Freeform 220"/>
          <p:cNvSpPr>
            <a:spLocks/>
          </p:cNvSpPr>
          <p:nvPr/>
        </p:nvSpPr>
        <p:spPr bwMode="auto">
          <a:xfrm>
            <a:off x="6175375" y="2549525"/>
            <a:ext cx="328613" cy="284163"/>
          </a:xfrm>
          <a:custGeom>
            <a:avLst/>
            <a:gdLst/>
            <a:ahLst/>
            <a:cxnLst>
              <a:cxn ang="0">
                <a:pos x="6" y="32"/>
              </a:cxn>
              <a:cxn ang="0">
                <a:pos x="0" y="49"/>
              </a:cxn>
              <a:cxn ang="0">
                <a:pos x="3" y="72"/>
              </a:cxn>
              <a:cxn ang="0">
                <a:pos x="11" y="78"/>
              </a:cxn>
              <a:cxn ang="0">
                <a:pos x="3" y="92"/>
              </a:cxn>
              <a:cxn ang="0">
                <a:pos x="29" y="95"/>
              </a:cxn>
              <a:cxn ang="0">
                <a:pos x="48" y="86"/>
              </a:cxn>
              <a:cxn ang="0">
                <a:pos x="60" y="73"/>
              </a:cxn>
              <a:cxn ang="0">
                <a:pos x="69" y="72"/>
              </a:cxn>
              <a:cxn ang="0">
                <a:pos x="71" y="63"/>
              </a:cxn>
              <a:cxn ang="0">
                <a:pos x="77" y="52"/>
              </a:cxn>
              <a:cxn ang="0">
                <a:pos x="86" y="44"/>
              </a:cxn>
              <a:cxn ang="0">
                <a:pos x="87" y="32"/>
              </a:cxn>
              <a:cxn ang="0">
                <a:pos x="97" y="20"/>
              </a:cxn>
              <a:cxn ang="0">
                <a:pos x="112" y="15"/>
              </a:cxn>
              <a:cxn ang="0">
                <a:pos x="113" y="14"/>
              </a:cxn>
              <a:cxn ang="0">
                <a:pos x="109" y="12"/>
              </a:cxn>
              <a:cxn ang="0">
                <a:pos x="106" y="12"/>
              </a:cxn>
              <a:cxn ang="0">
                <a:pos x="101" y="12"/>
              </a:cxn>
              <a:cxn ang="0">
                <a:pos x="98" y="15"/>
              </a:cxn>
              <a:cxn ang="0">
                <a:pos x="92" y="18"/>
              </a:cxn>
              <a:cxn ang="0">
                <a:pos x="89" y="9"/>
              </a:cxn>
              <a:cxn ang="0">
                <a:pos x="86" y="6"/>
              </a:cxn>
              <a:cxn ang="0">
                <a:pos x="84" y="1"/>
              </a:cxn>
              <a:cxn ang="0">
                <a:pos x="78" y="6"/>
              </a:cxn>
              <a:cxn ang="0">
                <a:pos x="78" y="10"/>
              </a:cxn>
              <a:cxn ang="0">
                <a:pos x="72" y="10"/>
              </a:cxn>
              <a:cxn ang="0">
                <a:pos x="71" y="15"/>
              </a:cxn>
              <a:cxn ang="0">
                <a:pos x="68" y="14"/>
              </a:cxn>
              <a:cxn ang="0">
                <a:pos x="61" y="15"/>
              </a:cxn>
              <a:cxn ang="0">
                <a:pos x="58" y="15"/>
              </a:cxn>
              <a:cxn ang="0">
                <a:pos x="55" y="14"/>
              </a:cxn>
              <a:cxn ang="0">
                <a:pos x="49" y="12"/>
              </a:cxn>
              <a:cxn ang="0">
                <a:pos x="41" y="12"/>
              </a:cxn>
              <a:cxn ang="0">
                <a:pos x="34" y="20"/>
              </a:cxn>
              <a:cxn ang="0">
                <a:pos x="25" y="27"/>
              </a:cxn>
              <a:cxn ang="0">
                <a:pos x="17" y="35"/>
              </a:cxn>
              <a:cxn ang="0">
                <a:pos x="11" y="34"/>
              </a:cxn>
              <a:cxn ang="0">
                <a:pos x="6" y="32"/>
              </a:cxn>
            </a:cxnLst>
            <a:rect l="0" t="0" r="r" b="b"/>
            <a:pathLst>
              <a:path w="115" h="99">
                <a:moveTo>
                  <a:pt x="6" y="32"/>
                </a:moveTo>
                <a:cubicBezTo>
                  <a:pt x="5" y="46"/>
                  <a:pt x="0" y="41"/>
                  <a:pt x="0" y="49"/>
                </a:cubicBezTo>
                <a:cubicBezTo>
                  <a:pt x="2" y="56"/>
                  <a:pt x="3" y="64"/>
                  <a:pt x="3" y="72"/>
                </a:cubicBezTo>
                <a:cubicBezTo>
                  <a:pt x="2" y="79"/>
                  <a:pt x="11" y="72"/>
                  <a:pt x="11" y="78"/>
                </a:cubicBezTo>
                <a:cubicBezTo>
                  <a:pt x="12" y="84"/>
                  <a:pt x="3" y="87"/>
                  <a:pt x="3" y="92"/>
                </a:cubicBezTo>
                <a:cubicBezTo>
                  <a:pt x="8" y="90"/>
                  <a:pt x="14" y="99"/>
                  <a:pt x="29" y="95"/>
                </a:cubicBezTo>
                <a:cubicBezTo>
                  <a:pt x="46" y="92"/>
                  <a:pt x="48" y="92"/>
                  <a:pt x="48" y="86"/>
                </a:cubicBezTo>
                <a:cubicBezTo>
                  <a:pt x="46" y="78"/>
                  <a:pt x="55" y="76"/>
                  <a:pt x="60" y="73"/>
                </a:cubicBezTo>
                <a:cubicBezTo>
                  <a:pt x="64" y="69"/>
                  <a:pt x="68" y="75"/>
                  <a:pt x="69" y="72"/>
                </a:cubicBezTo>
                <a:cubicBezTo>
                  <a:pt x="71" y="70"/>
                  <a:pt x="69" y="69"/>
                  <a:pt x="71" y="63"/>
                </a:cubicBezTo>
                <a:cubicBezTo>
                  <a:pt x="74" y="55"/>
                  <a:pt x="81" y="60"/>
                  <a:pt x="77" y="52"/>
                </a:cubicBezTo>
                <a:cubicBezTo>
                  <a:pt x="71" y="43"/>
                  <a:pt x="86" y="53"/>
                  <a:pt x="86" y="44"/>
                </a:cubicBezTo>
                <a:cubicBezTo>
                  <a:pt x="86" y="40"/>
                  <a:pt x="90" y="38"/>
                  <a:pt x="87" y="32"/>
                </a:cubicBezTo>
                <a:cubicBezTo>
                  <a:pt x="84" y="26"/>
                  <a:pt x="86" y="23"/>
                  <a:pt x="97" y="20"/>
                </a:cubicBezTo>
                <a:cubicBezTo>
                  <a:pt x="106" y="15"/>
                  <a:pt x="109" y="21"/>
                  <a:pt x="112" y="15"/>
                </a:cubicBezTo>
                <a:cubicBezTo>
                  <a:pt x="110" y="15"/>
                  <a:pt x="110" y="14"/>
                  <a:pt x="113" y="14"/>
                </a:cubicBezTo>
                <a:cubicBezTo>
                  <a:pt x="115" y="12"/>
                  <a:pt x="112" y="10"/>
                  <a:pt x="109" y="12"/>
                </a:cubicBezTo>
                <a:cubicBezTo>
                  <a:pt x="106" y="15"/>
                  <a:pt x="104" y="15"/>
                  <a:pt x="106" y="12"/>
                </a:cubicBezTo>
                <a:cubicBezTo>
                  <a:pt x="107" y="10"/>
                  <a:pt x="103" y="10"/>
                  <a:pt x="101" y="12"/>
                </a:cubicBezTo>
                <a:cubicBezTo>
                  <a:pt x="100" y="14"/>
                  <a:pt x="98" y="14"/>
                  <a:pt x="98" y="15"/>
                </a:cubicBezTo>
                <a:cubicBezTo>
                  <a:pt x="98" y="17"/>
                  <a:pt x="95" y="17"/>
                  <a:pt x="92" y="18"/>
                </a:cubicBezTo>
                <a:cubicBezTo>
                  <a:pt x="89" y="21"/>
                  <a:pt x="87" y="18"/>
                  <a:pt x="89" y="9"/>
                </a:cubicBezTo>
                <a:cubicBezTo>
                  <a:pt x="89" y="3"/>
                  <a:pt x="87" y="7"/>
                  <a:pt x="86" y="6"/>
                </a:cubicBezTo>
                <a:cubicBezTo>
                  <a:pt x="86" y="4"/>
                  <a:pt x="89" y="3"/>
                  <a:pt x="84" y="1"/>
                </a:cubicBezTo>
                <a:cubicBezTo>
                  <a:pt x="80" y="0"/>
                  <a:pt x="81" y="4"/>
                  <a:pt x="78" y="6"/>
                </a:cubicBezTo>
                <a:cubicBezTo>
                  <a:pt x="77" y="7"/>
                  <a:pt x="80" y="9"/>
                  <a:pt x="78" y="10"/>
                </a:cubicBezTo>
                <a:cubicBezTo>
                  <a:pt x="77" y="12"/>
                  <a:pt x="75" y="9"/>
                  <a:pt x="72" y="10"/>
                </a:cubicBezTo>
                <a:cubicBezTo>
                  <a:pt x="71" y="12"/>
                  <a:pt x="72" y="15"/>
                  <a:pt x="71" y="15"/>
                </a:cubicBezTo>
                <a:cubicBezTo>
                  <a:pt x="71" y="15"/>
                  <a:pt x="69" y="12"/>
                  <a:pt x="68" y="14"/>
                </a:cubicBezTo>
                <a:cubicBezTo>
                  <a:pt x="64" y="14"/>
                  <a:pt x="63" y="14"/>
                  <a:pt x="61" y="15"/>
                </a:cubicBezTo>
                <a:cubicBezTo>
                  <a:pt x="61" y="18"/>
                  <a:pt x="60" y="18"/>
                  <a:pt x="58" y="15"/>
                </a:cubicBezTo>
                <a:cubicBezTo>
                  <a:pt x="57" y="14"/>
                  <a:pt x="57" y="14"/>
                  <a:pt x="55" y="14"/>
                </a:cubicBezTo>
                <a:cubicBezTo>
                  <a:pt x="54" y="15"/>
                  <a:pt x="54" y="10"/>
                  <a:pt x="49" y="12"/>
                </a:cubicBezTo>
                <a:cubicBezTo>
                  <a:pt x="45" y="14"/>
                  <a:pt x="43" y="9"/>
                  <a:pt x="41" y="12"/>
                </a:cubicBezTo>
                <a:cubicBezTo>
                  <a:pt x="38" y="15"/>
                  <a:pt x="35" y="12"/>
                  <a:pt x="34" y="20"/>
                </a:cubicBezTo>
                <a:cubicBezTo>
                  <a:pt x="32" y="27"/>
                  <a:pt x="28" y="26"/>
                  <a:pt x="25" y="27"/>
                </a:cubicBezTo>
                <a:cubicBezTo>
                  <a:pt x="22" y="29"/>
                  <a:pt x="22" y="34"/>
                  <a:pt x="17" y="35"/>
                </a:cubicBezTo>
                <a:cubicBezTo>
                  <a:pt x="12" y="37"/>
                  <a:pt x="15" y="32"/>
                  <a:pt x="11" y="34"/>
                </a:cubicBezTo>
                <a:cubicBezTo>
                  <a:pt x="8" y="34"/>
                  <a:pt x="9" y="32"/>
                  <a:pt x="6" y="3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2" name="Freeform 221"/>
          <p:cNvSpPr>
            <a:spLocks/>
          </p:cNvSpPr>
          <p:nvPr/>
        </p:nvSpPr>
        <p:spPr bwMode="auto">
          <a:xfrm>
            <a:off x="6183313" y="2592388"/>
            <a:ext cx="387350" cy="398462"/>
          </a:xfrm>
          <a:custGeom>
            <a:avLst/>
            <a:gdLst/>
            <a:ahLst/>
            <a:cxnLst>
              <a:cxn ang="0">
                <a:pos x="109" y="0"/>
              </a:cxn>
              <a:cxn ang="0">
                <a:pos x="117" y="3"/>
              </a:cxn>
              <a:cxn ang="0">
                <a:pos x="121" y="6"/>
              </a:cxn>
              <a:cxn ang="0">
                <a:pos x="121" y="12"/>
              </a:cxn>
              <a:cxn ang="0">
                <a:pos x="126" y="14"/>
              </a:cxn>
              <a:cxn ang="0">
                <a:pos x="135" y="17"/>
              </a:cxn>
              <a:cxn ang="0">
                <a:pos x="126" y="24"/>
              </a:cxn>
              <a:cxn ang="0">
                <a:pos x="115" y="27"/>
              </a:cxn>
              <a:cxn ang="0">
                <a:pos x="104" y="29"/>
              </a:cxn>
              <a:cxn ang="0">
                <a:pos x="106" y="32"/>
              </a:cxn>
              <a:cxn ang="0">
                <a:pos x="106" y="37"/>
              </a:cxn>
              <a:cxn ang="0">
                <a:pos x="106" y="43"/>
              </a:cxn>
              <a:cxn ang="0">
                <a:pos x="109" y="46"/>
              </a:cxn>
              <a:cxn ang="0">
                <a:pos x="112" y="49"/>
              </a:cxn>
              <a:cxn ang="0">
                <a:pos x="112" y="53"/>
              </a:cxn>
              <a:cxn ang="0">
                <a:pos x="106" y="67"/>
              </a:cxn>
              <a:cxn ang="0">
                <a:pos x="103" y="73"/>
              </a:cxn>
              <a:cxn ang="0">
                <a:pos x="95" y="86"/>
              </a:cxn>
              <a:cxn ang="0">
                <a:pos x="91" y="92"/>
              </a:cxn>
              <a:cxn ang="0">
                <a:pos x="87" y="96"/>
              </a:cxn>
              <a:cxn ang="0">
                <a:pos x="78" y="96"/>
              </a:cxn>
              <a:cxn ang="0">
                <a:pos x="72" y="101"/>
              </a:cxn>
              <a:cxn ang="0">
                <a:pos x="72" y="109"/>
              </a:cxn>
              <a:cxn ang="0">
                <a:pos x="77" y="118"/>
              </a:cxn>
              <a:cxn ang="0">
                <a:pos x="81" y="127"/>
              </a:cxn>
              <a:cxn ang="0">
                <a:pos x="81" y="132"/>
              </a:cxn>
              <a:cxn ang="0">
                <a:pos x="78" y="133"/>
              </a:cxn>
              <a:cxn ang="0">
                <a:pos x="74" y="133"/>
              </a:cxn>
              <a:cxn ang="0">
                <a:pos x="68" y="133"/>
              </a:cxn>
              <a:cxn ang="0">
                <a:pos x="63" y="135"/>
              </a:cxn>
              <a:cxn ang="0">
                <a:pos x="58" y="139"/>
              </a:cxn>
              <a:cxn ang="0">
                <a:pos x="54" y="138"/>
              </a:cxn>
              <a:cxn ang="0">
                <a:pos x="52" y="135"/>
              </a:cxn>
              <a:cxn ang="0">
                <a:pos x="51" y="132"/>
              </a:cxn>
              <a:cxn ang="0">
                <a:pos x="49" y="127"/>
              </a:cxn>
              <a:cxn ang="0">
                <a:pos x="46" y="122"/>
              </a:cxn>
              <a:cxn ang="0">
                <a:pos x="31" y="122"/>
              </a:cxn>
              <a:cxn ang="0">
                <a:pos x="25" y="122"/>
              </a:cxn>
              <a:cxn ang="0">
                <a:pos x="19" y="124"/>
              </a:cxn>
              <a:cxn ang="0">
                <a:pos x="12" y="124"/>
              </a:cxn>
              <a:cxn ang="0">
                <a:pos x="6" y="124"/>
              </a:cxn>
              <a:cxn ang="0">
                <a:pos x="8" y="115"/>
              </a:cxn>
              <a:cxn ang="0">
                <a:pos x="12" y="110"/>
              </a:cxn>
              <a:cxn ang="0">
                <a:pos x="19" y="109"/>
              </a:cxn>
              <a:cxn ang="0">
                <a:pos x="20" y="103"/>
              </a:cxn>
              <a:cxn ang="0">
                <a:pos x="15" y="101"/>
              </a:cxn>
              <a:cxn ang="0">
                <a:pos x="15" y="93"/>
              </a:cxn>
              <a:cxn ang="0">
                <a:pos x="14" y="92"/>
              </a:cxn>
              <a:cxn ang="0">
                <a:pos x="6" y="86"/>
              </a:cxn>
              <a:cxn ang="0">
                <a:pos x="0" y="77"/>
              </a:cxn>
              <a:cxn ang="0">
                <a:pos x="26" y="80"/>
              </a:cxn>
              <a:cxn ang="0">
                <a:pos x="45" y="70"/>
              </a:cxn>
              <a:cxn ang="0">
                <a:pos x="57" y="58"/>
              </a:cxn>
              <a:cxn ang="0">
                <a:pos x="66" y="57"/>
              </a:cxn>
              <a:cxn ang="0">
                <a:pos x="68" y="47"/>
              </a:cxn>
              <a:cxn ang="0">
                <a:pos x="74" y="37"/>
              </a:cxn>
              <a:cxn ang="0">
                <a:pos x="83" y="29"/>
              </a:cxn>
              <a:cxn ang="0">
                <a:pos x="84" y="17"/>
              </a:cxn>
              <a:cxn ang="0">
                <a:pos x="94" y="4"/>
              </a:cxn>
              <a:cxn ang="0">
                <a:pos x="109" y="0"/>
              </a:cxn>
            </a:cxnLst>
            <a:rect l="0" t="0" r="r" b="b"/>
            <a:pathLst>
              <a:path w="135" h="139">
                <a:moveTo>
                  <a:pt x="109" y="0"/>
                </a:moveTo>
                <a:cubicBezTo>
                  <a:pt x="112" y="3"/>
                  <a:pt x="115" y="0"/>
                  <a:pt x="117" y="3"/>
                </a:cubicBezTo>
                <a:cubicBezTo>
                  <a:pt x="117" y="6"/>
                  <a:pt x="118" y="1"/>
                  <a:pt x="121" y="6"/>
                </a:cubicBezTo>
                <a:cubicBezTo>
                  <a:pt x="123" y="11"/>
                  <a:pt x="120" y="9"/>
                  <a:pt x="121" y="12"/>
                </a:cubicBezTo>
                <a:cubicBezTo>
                  <a:pt x="124" y="15"/>
                  <a:pt x="126" y="12"/>
                  <a:pt x="126" y="14"/>
                </a:cubicBezTo>
                <a:cubicBezTo>
                  <a:pt x="127" y="15"/>
                  <a:pt x="132" y="17"/>
                  <a:pt x="135" y="17"/>
                </a:cubicBezTo>
                <a:cubicBezTo>
                  <a:pt x="127" y="21"/>
                  <a:pt x="130" y="26"/>
                  <a:pt x="126" y="24"/>
                </a:cubicBezTo>
                <a:cubicBezTo>
                  <a:pt x="123" y="24"/>
                  <a:pt x="121" y="29"/>
                  <a:pt x="115" y="27"/>
                </a:cubicBezTo>
                <a:cubicBezTo>
                  <a:pt x="106" y="23"/>
                  <a:pt x="101" y="27"/>
                  <a:pt x="104" y="29"/>
                </a:cubicBezTo>
                <a:cubicBezTo>
                  <a:pt x="107" y="32"/>
                  <a:pt x="101" y="32"/>
                  <a:pt x="106" y="32"/>
                </a:cubicBezTo>
                <a:cubicBezTo>
                  <a:pt x="112" y="34"/>
                  <a:pt x="101" y="34"/>
                  <a:pt x="106" y="37"/>
                </a:cubicBezTo>
                <a:cubicBezTo>
                  <a:pt x="109" y="40"/>
                  <a:pt x="103" y="40"/>
                  <a:pt x="106" y="43"/>
                </a:cubicBezTo>
                <a:cubicBezTo>
                  <a:pt x="109" y="44"/>
                  <a:pt x="107" y="46"/>
                  <a:pt x="109" y="46"/>
                </a:cubicBezTo>
                <a:cubicBezTo>
                  <a:pt x="113" y="44"/>
                  <a:pt x="109" y="49"/>
                  <a:pt x="112" y="49"/>
                </a:cubicBezTo>
                <a:cubicBezTo>
                  <a:pt x="117" y="50"/>
                  <a:pt x="118" y="50"/>
                  <a:pt x="112" y="53"/>
                </a:cubicBezTo>
                <a:cubicBezTo>
                  <a:pt x="104" y="57"/>
                  <a:pt x="113" y="57"/>
                  <a:pt x="106" y="67"/>
                </a:cubicBezTo>
                <a:cubicBezTo>
                  <a:pt x="103" y="73"/>
                  <a:pt x="109" y="72"/>
                  <a:pt x="103" y="73"/>
                </a:cubicBezTo>
                <a:cubicBezTo>
                  <a:pt x="97" y="77"/>
                  <a:pt x="100" y="84"/>
                  <a:pt x="95" y="86"/>
                </a:cubicBezTo>
                <a:cubicBezTo>
                  <a:pt x="91" y="87"/>
                  <a:pt x="92" y="90"/>
                  <a:pt x="91" y="92"/>
                </a:cubicBezTo>
                <a:cubicBezTo>
                  <a:pt x="87" y="93"/>
                  <a:pt x="91" y="96"/>
                  <a:pt x="87" y="96"/>
                </a:cubicBezTo>
                <a:cubicBezTo>
                  <a:pt x="81" y="96"/>
                  <a:pt x="80" y="99"/>
                  <a:pt x="78" y="96"/>
                </a:cubicBezTo>
                <a:cubicBezTo>
                  <a:pt x="75" y="92"/>
                  <a:pt x="75" y="98"/>
                  <a:pt x="72" y="101"/>
                </a:cubicBezTo>
                <a:cubicBezTo>
                  <a:pt x="69" y="104"/>
                  <a:pt x="66" y="109"/>
                  <a:pt x="72" y="109"/>
                </a:cubicBezTo>
                <a:cubicBezTo>
                  <a:pt x="78" y="110"/>
                  <a:pt x="71" y="118"/>
                  <a:pt x="77" y="118"/>
                </a:cubicBezTo>
                <a:cubicBezTo>
                  <a:pt x="81" y="119"/>
                  <a:pt x="75" y="119"/>
                  <a:pt x="81" y="127"/>
                </a:cubicBezTo>
                <a:cubicBezTo>
                  <a:pt x="83" y="129"/>
                  <a:pt x="80" y="130"/>
                  <a:pt x="81" y="132"/>
                </a:cubicBezTo>
                <a:cubicBezTo>
                  <a:pt x="83" y="132"/>
                  <a:pt x="78" y="135"/>
                  <a:pt x="78" y="133"/>
                </a:cubicBezTo>
                <a:cubicBezTo>
                  <a:pt x="77" y="130"/>
                  <a:pt x="75" y="132"/>
                  <a:pt x="74" y="133"/>
                </a:cubicBezTo>
                <a:cubicBezTo>
                  <a:pt x="72" y="136"/>
                  <a:pt x="72" y="132"/>
                  <a:pt x="68" y="133"/>
                </a:cubicBezTo>
                <a:cubicBezTo>
                  <a:pt x="66" y="133"/>
                  <a:pt x="63" y="132"/>
                  <a:pt x="63" y="135"/>
                </a:cubicBezTo>
                <a:cubicBezTo>
                  <a:pt x="64" y="138"/>
                  <a:pt x="58" y="135"/>
                  <a:pt x="58" y="139"/>
                </a:cubicBezTo>
                <a:cubicBezTo>
                  <a:pt x="55" y="136"/>
                  <a:pt x="55" y="139"/>
                  <a:pt x="54" y="138"/>
                </a:cubicBezTo>
                <a:cubicBezTo>
                  <a:pt x="52" y="136"/>
                  <a:pt x="54" y="136"/>
                  <a:pt x="52" y="135"/>
                </a:cubicBezTo>
                <a:cubicBezTo>
                  <a:pt x="51" y="133"/>
                  <a:pt x="52" y="133"/>
                  <a:pt x="51" y="132"/>
                </a:cubicBezTo>
                <a:cubicBezTo>
                  <a:pt x="49" y="130"/>
                  <a:pt x="52" y="127"/>
                  <a:pt x="49" y="127"/>
                </a:cubicBezTo>
                <a:cubicBezTo>
                  <a:pt x="45" y="127"/>
                  <a:pt x="48" y="126"/>
                  <a:pt x="46" y="122"/>
                </a:cubicBezTo>
                <a:cubicBezTo>
                  <a:pt x="46" y="121"/>
                  <a:pt x="32" y="122"/>
                  <a:pt x="31" y="122"/>
                </a:cubicBezTo>
                <a:cubicBezTo>
                  <a:pt x="31" y="126"/>
                  <a:pt x="31" y="124"/>
                  <a:pt x="25" y="122"/>
                </a:cubicBezTo>
                <a:cubicBezTo>
                  <a:pt x="19" y="121"/>
                  <a:pt x="23" y="126"/>
                  <a:pt x="19" y="124"/>
                </a:cubicBezTo>
                <a:cubicBezTo>
                  <a:pt x="12" y="121"/>
                  <a:pt x="14" y="126"/>
                  <a:pt x="12" y="124"/>
                </a:cubicBezTo>
                <a:cubicBezTo>
                  <a:pt x="11" y="122"/>
                  <a:pt x="8" y="129"/>
                  <a:pt x="6" y="124"/>
                </a:cubicBezTo>
                <a:cubicBezTo>
                  <a:pt x="6" y="121"/>
                  <a:pt x="6" y="118"/>
                  <a:pt x="8" y="115"/>
                </a:cubicBezTo>
                <a:cubicBezTo>
                  <a:pt x="9" y="112"/>
                  <a:pt x="12" y="113"/>
                  <a:pt x="12" y="110"/>
                </a:cubicBezTo>
                <a:cubicBezTo>
                  <a:pt x="12" y="109"/>
                  <a:pt x="19" y="110"/>
                  <a:pt x="19" y="109"/>
                </a:cubicBezTo>
                <a:cubicBezTo>
                  <a:pt x="19" y="106"/>
                  <a:pt x="20" y="104"/>
                  <a:pt x="20" y="103"/>
                </a:cubicBezTo>
                <a:cubicBezTo>
                  <a:pt x="19" y="103"/>
                  <a:pt x="14" y="104"/>
                  <a:pt x="15" y="101"/>
                </a:cubicBezTo>
                <a:cubicBezTo>
                  <a:pt x="17" y="99"/>
                  <a:pt x="15" y="96"/>
                  <a:pt x="15" y="93"/>
                </a:cubicBezTo>
                <a:cubicBezTo>
                  <a:pt x="15" y="90"/>
                  <a:pt x="15" y="95"/>
                  <a:pt x="14" y="92"/>
                </a:cubicBezTo>
                <a:cubicBezTo>
                  <a:pt x="12" y="89"/>
                  <a:pt x="8" y="92"/>
                  <a:pt x="6" y="86"/>
                </a:cubicBezTo>
                <a:cubicBezTo>
                  <a:pt x="5" y="81"/>
                  <a:pt x="3" y="80"/>
                  <a:pt x="0" y="77"/>
                </a:cubicBezTo>
                <a:cubicBezTo>
                  <a:pt x="5" y="75"/>
                  <a:pt x="11" y="84"/>
                  <a:pt x="26" y="80"/>
                </a:cubicBezTo>
                <a:cubicBezTo>
                  <a:pt x="43" y="77"/>
                  <a:pt x="45" y="77"/>
                  <a:pt x="45" y="70"/>
                </a:cubicBezTo>
                <a:cubicBezTo>
                  <a:pt x="43" y="63"/>
                  <a:pt x="52" y="61"/>
                  <a:pt x="57" y="58"/>
                </a:cubicBezTo>
                <a:cubicBezTo>
                  <a:pt x="61" y="53"/>
                  <a:pt x="64" y="60"/>
                  <a:pt x="66" y="57"/>
                </a:cubicBezTo>
                <a:cubicBezTo>
                  <a:pt x="68" y="55"/>
                  <a:pt x="66" y="53"/>
                  <a:pt x="68" y="47"/>
                </a:cubicBezTo>
                <a:cubicBezTo>
                  <a:pt x="71" y="40"/>
                  <a:pt x="78" y="44"/>
                  <a:pt x="74" y="37"/>
                </a:cubicBezTo>
                <a:cubicBezTo>
                  <a:pt x="68" y="27"/>
                  <a:pt x="83" y="38"/>
                  <a:pt x="83" y="29"/>
                </a:cubicBezTo>
                <a:cubicBezTo>
                  <a:pt x="83" y="24"/>
                  <a:pt x="87" y="23"/>
                  <a:pt x="84" y="17"/>
                </a:cubicBezTo>
                <a:cubicBezTo>
                  <a:pt x="81" y="11"/>
                  <a:pt x="83" y="7"/>
                  <a:pt x="94" y="4"/>
                </a:cubicBezTo>
                <a:cubicBezTo>
                  <a:pt x="103" y="0"/>
                  <a:pt x="106" y="6"/>
                  <a:pt x="109"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3" name="Freeform 222"/>
          <p:cNvSpPr>
            <a:spLocks/>
          </p:cNvSpPr>
          <p:nvPr/>
        </p:nvSpPr>
        <p:spPr bwMode="auto">
          <a:xfrm>
            <a:off x="5800725" y="2503488"/>
            <a:ext cx="439738" cy="446087"/>
          </a:xfrm>
          <a:custGeom>
            <a:avLst/>
            <a:gdLst/>
            <a:ahLst/>
            <a:cxnLst>
              <a:cxn ang="0">
                <a:pos x="50" y="29"/>
              </a:cxn>
              <a:cxn ang="0">
                <a:pos x="79" y="32"/>
              </a:cxn>
              <a:cxn ang="0">
                <a:pos x="79" y="28"/>
              </a:cxn>
              <a:cxn ang="0">
                <a:pos x="99" y="20"/>
              </a:cxn>
              <a:cxn ang="0">
                <a:pos x="107" y="20"/>
              </a:cxn>
              <a:cxn ang="0">
                <a:pos x="119" y="25"/>
              </a:cxn>
              <a:cxn ang="0">
                <a:pos x="131" y="35"/>
              </a:cxn>
              <a:cxn ang="0">
                <a:pos x="137" y="40"/>
              </a:cxn>
              <a:cxn ang="0">
                <a:pos x="137" y="48"/>
              </a:cxn>
              <a:cxn ang="0">
                <a:pos x="134" y="87"/>
              </a:cxn>
              <a:cxn ang="0">
                <a:pos x="134" y="107"/>
              </a:cxn>
              <a:cxn ang="0">
                <a:pos x="148" y="123"/>
              </a:cxn>
              <a:cxn ang="0">
                <a:pos x="149" y="132"/>
              </a:cxn>
              <a:cxn ang="0">
                <a:pos x="153" y="140"/>
              </a:cxn>
              <a:cxn ang="0">
                <a:pos x="142" y="146"/>
              </a:cxn>
              <a:cxn ang="0">
                <a:pos x="137" y="155"/>
              </a:cxn>
              <a:cxn ang="0">
                <a:pos x="131" y="153"/>
              </a:cxn>
              <a:cxn ang="0">
                <a:pos x="116" y="150"/>
              </a:cxn>
              <a:cxn ang="0">
                <a:pos x="105" y="147"/>
              </a:cxn>
              <a:cxn ang="0">
                <a:pos x="94" y="136"/>
              </a:cxn>
              <a:cxn ang="0">
                <a:pos x="84" y="141"/>
              </a:cxn>
              <a:cxn ang="0">
                <a:pos x="68" y="132"/>
              </a:cxn>
              <a:cxn ang="0">
                <a:pos x="55" y="118"/>
              </a:cxn>
              <a:cxn ang="0">
                <a:pos x="46" y="104"/>
              </a:cxn>
              <a:cxn ang="0">
                <a:pos x="36" y="106"/>
              </a:cxn>
              <a:cxn ang="0">
                <a:pos x="30" y="95"/>
              </a:cxn>
              <a:cxn ang="0">
                <a:pos x="18" y="72"/>
              </a:cxn>
              <a:cxn ang="0">
                <a:pos x="16" y="49"/>
              </a:cxn>
              <a:cxn ang="0">
                <a:pos x="10"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6"/>
              </a:cxn>
              <a:cxn ang="0">
                <a:pos x="39" y="17"/>
              </a:cxn>
            </a:cxnLst>
            <a:rect l="0" t="0" r="r" b="b"/>
            <a:pathLst>
              <a:path w="154" h="156">
                <a:moveTo>
                  <a:pt x="39" y="17"/>
                </a:moveTo>
                <a:cubicBezTo>
                  <a:pt x="39" y="32"/>
                  <a:pt x="47" y="23"/>
                  <a:pt x="50" y="29"/>
                </a:cubicBezTo>
                <a:cubicBezTo>
                  <a:pt x="52" y="34"/>
                  <a:pt x="62" y="37"/>
                  <a:pt x="64" y="37"/>
                </a:cubicBezTo>
                <a:cubicBezTo>
                  <a:pt x="67" y="35"/>
                  <a:pt x="78" y="32"/>
                  <a:pt x="79" y="32"/>
                </a:cubicBezTo>
                <a:cubicBezTo>
                  <a:pt x="79" y="34"/>
                  <a:pt x="75" y="34"/>
                  <a:pt x="79" y="34"/>
                </a:cubicBezTo>
                <a:cubicBezTo>
                  <a:pt x="82" y="34"/>
                  <a:pt x="79" y="31"/>
                  <a:pt x="79" y="28"/>
                </a:cubicBezTo>
                <a:cubicBezTo>
                  <a:pt x="90" y="28"/>
                  <a:pt x="82" y="25"/>
                  <a:pt x="90" y="22"/>
                </a:cubicBezTo>
                <a:cubicBezTo>
                  <a:pt x="94" y="19"/>
                  <a:pt x="97" y="23"/>
                  <a:pt x="99" y="20"/>
                </a:cubicBezTo>
                <a:cubicBezTo>
                  <a:pt x="99" y="19"/>
                  <a:pt x="102" y="17"/>
                  <a:pt x="104" y="19"/>
                </a:cubicBezTo>
                <a:cubicBezTo>
                  <a:pt x="104" y="20"/>
                  <a:pt x="105" y="17"/>
                  <a:pt x="107" y="20"/>
                </a:cubicBezTo>
                <a:cubicBezTo>
                  <a:pt x="107" y="23"/>
                  <a:pt x="113" y="22"/>
                  <a:pt x="113" y="25"/>
                </a:cubicBezTo>
                <a:cubicBezTo>
                  <a:pt x="114" y="26"/>
                  <a:pt x="114" y="23"/>
                  <a:pt x="119" y="25"/>
                </a:cubicBezTo>
                <a:cubicBezTo>
                  <a:pt x="125" y="26"/>
                  <a:pt x="120" y="29"/>
                  <a:pt x="125" y="31"/>
                </a:cubicBezTo>
                <a:cubicBezTo>
                  <a:pt x="130" y="32"/>
                  <a:pt x="128" y="35"/>
                  <a:pt x="131" y="35"/>
                </a:cubicBezTo>
                <a:cubicBezTo>
                  <a:pt x="134" y="35"/>
                  <a:pt x="136" y="35"/>
                  <a:pt x="137" y="37"/>
                </a:cubicBezTo>
                <a:cubicBezTo>
                  <a:pt x="137" y="39"/>
                  <a:pt x="136" y="37"/>
                  <a:pt x="137" y="40"/>
                </a:cubicBezTo>
                <a:cubicBezTo>
                  <a:pt x="137" y="42"/>
                  <a:pt x="136" y="43"/>
                  <a:pt x="137" y="43"/>
                </a:cubicBezTo>
                <a:cubicBezTo>
                  <a:pt x="139" y="45"/>
                  <a:pt x="137" y="46"/>
                  <a:pt x="137" y="48"/>
                </a:cubicBezTo>
                <a:cubicBezTo>
                  <a:pt x="136" y="61"/>
                  <a:pt x="131" y="57"/>
                  <a:pt x="131" y="65"/>
                </a:cubicBezTo>
                <a:cubicBezTo>
                  <a:pt x="133" y="72"/>
                  <a:pt x="134" y="80"/>
                  <a:pt x="134" y="87"/>
                </a:cubicBezTo>
                <a:cubicBezTo>
                  <a:pt x="133" y="95"/>
                  <a:pt x="142" y="87"/>
                  <a:pt x="142" y="94"/>
                </a:cubicBezTo>
                <a:cubicBezTo>
                  <a:pt x="143" y="100"/>
                  <a:pt x="134" y="103"/>
                  <a:pt x="134" y="107"/>
                </a:cubicBezTo>
                <a:cubicBezTo>
                  <a:pt x="137" y="110"/>
                  <a:pt x="139" y="112"/>
                  <a:pt x="140" y="117"/>
                </a:cubicBezTo>
                <a:cubicBezTo>
                  <a:pt x="142" y="123"/>
                  <a:pt x="146" y="120"/>
                  <a:pt x="148" y="123"/>
                </a:cubicBezTo>
                <a:cubicBezTo>
                  <a:pt x="149" y="126"/>
                  <a:pt x="149" y="121"/>
                  <a:pt x="149" y="124"/>
                </a:cubicBezTo>
                <a:cubicBezTo>
                  <a:pt x="149" y="127"/>
                  <a:pt x="151" y="130"/>
                  <a:pt x="149" y="132"/>
                </a:cubicBezTo>
                <a:cubicBezTo>
                  <a:pt x="148" y="135"/>
                  <a:pt x="153" y="133"/>
                  <a:pt x="154" y="133"/>
                </a:cubicBezTo>
                <a:cubicBezTo>
                  <a:pt x="154" y="135"/>
                  <a:pt x="153" y="136"/>
                  <a:pt x="153" y="140"/>
                </a:cubicBezTo>
                <a:cubicBezTo>
                  <a:pt x="153" y="141"/>
                  <a:pt x="146" y="140"/>
                  <a:pt x="146" y="141"/>
                </a:cubicBezTo>
                <a:cubicBezTo>
                  <a:pt x="146" y="144"/>
                  <a:pt x="143" y="143"/>
                  <a:pt x="142" y="146"/>
                </a:cubicBezTo>
                <a:cubicBezTo>
                  <a:pt x="140" y="149"/>
                  <a:pt x="140" y="152"/>
                  <a:pt x="140" y="155"/>
                </a:cubicBezTo>
                <a:cubicBezTo>
                  <a:pt x="139" y="153"/>
                  <a:pt x="140" y="156"/>
                  <a:pt x="137" y="155"/>
                </a:cubicBezTo>
                <a:cubicBezTo>
                  <a:pt x="134" y="153"/>
                  <a:pt x="133" y="155"/>
                  <a:pt x="133" y="153"/>
                </a:cubicBezTo>
                <a:cubicBezTo>
                  <a:pt x="131" y="152"/>
                  <a:pt x="131" y="152"/>
                  <a:pt x="131" y="153"/>
                </a:cubicBezTo>
                <a:cubicBezTo>
                  <a:pt x="131" y="155"/>
                  <a:pt x="123" y="152"/>
                  <a:pt x="122" y="152"/>
                </a:cubicBezTo>
                <a:cubicBezTo>
                  <a:pt x="119" y="153"/>
                  <a:pt x="120" y="152"/>
                  <a:pt x="116" y="150"/>
                </a:cubicBezTo>
                <a:cubicBezTo>
                  <a:pt x="113" y="150"/>
                  <a:pt x="114" y="152"/>
                  <a:pt x="111" y="150"/>
                </a:cubicBezTo>
                <a:cubicBezTo>
                  <a:pt x="110" y="149"/>
                  <a:pt x="107" y="150"/>
                  <a:pt x="105" y="147"/>
                </a:cubicBezTo>
                <a:cubicBezTo>
                  <a:pt x="105" y="146"/>
                  <a:pt x="105" y="136"/>
                  <a:pt x="101" y="135"/>
                </a:cubicBezTo>
                <a:cubicBezTo>
                  <a:pt x="96" y="133"/>
                  <a:pt x="96" y="136"/>
                  <a:pt x="94" y="136"/>
                </a:cubicBezTo>
                <a:cubicBezTo>
                  <a:pt x="91" y="136"/>
                  <a:pt x="93" y="138"/>
                  <a:pt x="91" y="138"/>
                </a:cubicBezTo>
                <a:cubicBezTo>
                  <a:pt x="88" y="138"/>
                  <a:pt x="87" y="143"/>
                  <a:pt x="84" y="141"/>
                </a:cubicBezTo>
                <a:cubicBezTo>
                  <a:pt x="81" y="138"/>
                  <a:pt x="79" y="141"/>
                  <a:pt x="75" y="136"/>
                </a:cubicBezTo>
                <a:cubicBezTo>
                  <a:pt x="73" y="135"/>
                  <a:pt x="68" y="133"/>
                  <a:pt x="68" y="132"/>
                </a:cubicBezTo>
                <a:cubicBezTo>
                  <a:pt x="70" y="129"/>
                  <a:pt x="61" y="129"/>
                  <a:pt x="58" y="126"/>
                </a:cubicBezTo>
                <a:cubicBezTo>
                  <a:pt x="55" y="121"/>
                  <a:pt x="58" y="121"/>
                  <a:pt x="55" y="118"/>
                </a:cubicBezTo>
                <a:cubicBezTo>
                  <a:pt x="53" y="115"/>
                  <a:pt x="55" y="112"/>
                  <a:pt x="52" y="109"/>
                </a:cubicBezTo>
                <a:cubicBezTo>
                  <a:pt x="47" y="106"/>
                  <a:pt x="50" y="101"/>
                  <a:pt x="46" y="104"/>
                </a:cubicBezTo>
                <a:cubicBezTo>
                  <a:pt x="43" y="107"/>
                  <a:pt x="39" y="100"/>
                  <a:pt x="39" y="103"/>
                </a:cubicBezTo>
                <a:cubicBezTo>
                  <a:pt x="39" y="106"/>
                  <a:pt x="38" y="104"/>
                  <a:pt x="36" y="106"/>
                </a:cubicBezTo>
                <a:cubicBezTo>
                  <a:pt x="36" y="103"/>
                  <a:pt x="35" y="103"/>
                  <a:pt x="33" y="101"/>
                </a:cubicBezTo>
                <a:cubicBezTo>
                  <a:pt x="32" y="101"/>
                  <a:pt x="32" y="98"/>
                  <a:pt x="30" y="95"/>
                </a:cubicBezTo>
                <a:cubicBezTo>
                  <a:pt x="29" y="92"/>
                  <a:pt x="32" y="89"/>
                  <a:pt x="29" y="83"/>
                </a:cubicBezTo>
                <a:cubicBezTo>
                  <a:pt x="26" y="78"/>
                  <a:pt x="18" y="77"/>
                  <a:pt x="18" y="72"/>
                </a:cubicBezTo>
                <a:cubicBezTo>
                  <a:pt x="16" y="66"/>
                  <a:pt x="10" y="68"/>
                  <a:pt x="12" y="61"/>
                </a:cubicBezTo>
                <a:cubicBezTo>
                  <a:pt x="12" y="55"/>
                  <a:pt x="20" y="54"/>
                  <a:pt x="16" y="49"/>
                </a:cubicBezTo>
                <a:cubicBezTo>
                  <a:pt x="15" y="45"/>
                  <a:pt x="20" y="46"/>
                  <a:pt x="20" y="45"/>
                </a:cubicBezTo>
                <a:cubicBezTo>
                  <a:pt x="18" y="43"/>
                  <a:pt x="10" y="45"/>
                  <a:pt x="10" y="42"/>
                </a:cubicBezTo>
                <a:cubicBezTo>
                  <a:pt x="10" y="39"/>
                  <a:pt x="7" y="35"/>
                  <a:pt x="6" y="31"/>
                </a:cubicBezTo>
                <a:cubicBezTo>
                  <a:pt x="6" y="28"/>
                  <a:pt x="4" y="28"/>
                  <a:pt x="4" y="25"/>
                </a:cubicBezTo>
                <a:cubicBezTo>
                  <a:pt x="6" y="23"/>
                  <a:pt x="1" y="23"/>
                  <a:pt x="1" y="22"/>
                </a:cubicBezTo>
                <a:cubicBezTo>
                  <a:pt x="1" y="20"/>
                  <a:pt x="4" y="20"/>
                  <a:pt x="4" y="19"/>
                </a:cubicBezTo>
                <a:cubicBezTo>
                  <a:pt x="4" y="17"/>
                  <a:pt x="3" y="17"/>
                  <a:pt x="3" y="17"/>
                </a:cubicBezTo>
                <a:cubicBezTo>
                  <a:pt x="3" y="16"/>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0" y="11"/>
                  <a:pt x="15" y="12"/>
                </a:cubicBezTo>
                <a:cubicBezTo>
                  <a:pt x="16" y="12"/>
                  <a:pt x="16"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6"/>
                  <a:pt x="35" y="16"/>
                </a:cubicBezTo>
                <a:cubicBezTo>
                  <a:pt x="35" y="14"/>
                  <a:pt x="35" y="14"/>
                  <a:pt x="35" y="14"/>
                </a:cubicBezTo>
                <a:cubicBezTo>
                  <a:pt x="36" y="16"/>
                  <a:pt x="35" y="19"/>
                  <a:pt x="39" y="1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4" name="Freeform 223"/>
          <p:cNvSpPr>
            <a:spLocks/>
          </p:cNvSpPr>
          <p:nvPr/>
        </p:nvSpPr>
        <p:spPr bwMode="auto">
          <a:xfrm>
            <a:off x="5391150" y="2430463"/>
            <a:ext cx="427038" cy="201612"/>
          </a:xfrm>
          <a:custGeom>
            <a:avLst/>
            <a:gdLst/>
            <a:ahLst/>
            <a:cxnLst>
              <a:cxn ang="0">
                <a:pos x="140" y="14"/>
              </a:cxn>
              <a:cxn ang="0">
                <a:pos x="141" y="19"/>
              </a:cxn>
              <a:cxn ang="0">
                <a:pos x="141" y="23"/>
              </a:cxn>
              <a:cxn ang="0">
                <a:pos x="147" y="26"/>
              </a:cxn>
              <a:cxn ang="0">
                <a:pos x="149" y="29"/>
              </a:cxn>
              <a:cxn ang="0">
                <a:pos x="143" y="32"/>
              </a:cxn>
              <a:cxn ang="0">
                <a:pos x="144" y="37"/>
              </a:cxn>
              <a:cxn ang="0">
                <a:pos x="146" y="43"/>
              </a:cxn>
              <a:cxn ang="0">
                <a:pos x="144" y="48"/>
              </a:cxn>
              <a:cxn ang="0">
                <a:pos x="149" y="57"/>
              </a:cxn>
              <a:cxn ang="0">
                <a:pos x="146" y="59"/>
              </a:cxn>
              <a:cxn ang="0">
                <a:pos x="140" y="55"/>
              </a:cxn>
              <a:cxn ang="0">
                <a:pos x="135" y="54"/>
              </a:cxn>
              <a:cxn ang="0">
                <a:pos x="133" y="54"/>
              </a:cxn>
              <a:cxn ang="0">
                <a:pos x="133" y="54"/>
              </a:cxn>
              <a:cxn ang="0">
                <a:pos x="130" y="55"/>
              </a:cxn>
              <a:cxn ang="0">
                <a:pos x="124" y="57"/>
              </a:cxn>
              <a:cxn ang="0">
                <a:pos x="104" y="62"/>
              </a:cxn>
              <a:cxn ang="0">
                <a:pos x="91" y="62"/>
              </a:cxn>
              <a:cxn ang="0">
                <a:pos x="84" y="60"/>
              </a:cxn>
              <a:cxn ang="0">
                <a:pos x="84" y="66"/>
              </a:cxn>
              <a:cxn ang="0">
                <a:pos x="80" y="71"/>
              </a:cxn>
              <a:cxn ang="0">
                <a:pos x="78" y="66"/>
              </a:cxn>
              <a:cxn ang="0">
                <a:pos x="75" y="62"/>
              </a:cxn>
              <a:cxn ang="0">
                <a:pos x="55" y="69"/>
              </a:cxn>
              <a:cxn ang="0">
                <a:pos x="36" y="66"/>
              </a:cxn>
              <a:cxn ang="0">
                <a:pos x="25" y="63"/>
              </a:cxn>
              <a:cxn ang="0">
                <a:pos x="16" y="62"/>
              </a:cxn>
              <a:cxn ang="0">
                <a:pos x="16" y="59"/>
              </a:cxn>
              <a:cxn ang="0">
                <a:pos x="11" y="55"/>
              </a:cxn>
              <a:cxn ang="0">
                <a:pos x="10" y="49"/>
              </a:cxn>
              <a:cxn ang="0">
                <a:pos x="3" y="45"/>
              </a:cxn>
              <a:cxn ang="0">
                <a:pos x="6" y="42"/>
              </a:cxn>
              <a:cxn ang="0">
                <a:pos x="5" y="34"/>
              </a:cxn>
              <a:cxn ang="0">
                <a:pos x="0" y="28"/>
              </a:cxn>
              <a:cxn ang="0">
                <a:pos x="11" y="22"/>
              </a:cxn>
              <a:cxn ang="0">
                <a:pos x="16" y="20"/>
              </a:cxn>
              <a:cxn ang="0">
                <a:pos x="26" y="19"/>
              </a:cxn>
              <a:cxn ang="0">
                <a:pos x="25" y="14"/>
              </a:cxn>
              <a:cxn ang="0">
                <a:pos x="37" y="12"/>
              </a:cxn>
              <a:cxn ang="0">
                <a:pos x="55" y="5"/>
              </a:cxn>
              <a:cxn ang="0">
                <a:pos x="77" y="6"/>
              </a:cxn>
              <a:cxn ang="0">
                <a:pos x="89" y="14"/>
              </a:cxn>
              <a:cxn ang="0">
                <a:pos x="109" y="14"/>
              </a:cxn>
              <a:cxn ang="0">
                <a:pos x="127" y="9"/>
              </a:cxn>
              <a:cxn ang="0">
                <a:pos x="132" y="8"/>
              </a:cxn>
              <a:cxn ang="0">
                <a:pos x="136" y="11"/>
              </a:cxn>
              <a:cxn ang="0">
                <a:pos x="140" y="12"/>
              </a:cxn>
            </a:cxnLst>
            <a:rect l="0" t="0" r="r" b="b"/>
            <a:pathLst>
              <a:path w="149" h="71">
                <a:moveTo>
                  <a:pt x="140" y="14"/>
                </a:moveTo>
                <a:cubicBezTo>
                  <a:pt x="140" y="14"/>
                  <a:pt x="140" y="14"/>
                  <a:pt x="140" y="14"/>
                </a:cubicBezTo>
                <a:cubicBezTo>
                  <a:pt x="140" y="14"/>
                  <a:pt x="138" y="14"/>
                  <a:pt x="140" y="14"/>
                </a:cubicBezTo>
                <a:cubicBezTo>
                  <a:pt x="140" y="16"/>
                  <a:pt x="141" y="17"/>
                  <a:pt x="141" y="19"/>
                </a:cubicBezTo>
                <a:cubicBezTo>
                  <a:pt x="141" y="20"/>
                  <a:pt x="140" y="20"/>
                  <a:pt x="140" y="22"/>
                </a:cubicBezTo>
                <a:cubicBezTo>
                  <a:pt x="140" y="23"/>
                  <a:pt x="141" y="23"/>
                  <a:pt x="141" y="23"/>
                </a:cubicBezTo>
                <a:cubicBezTo>
                  <a:pt x="141" y="25"/>
                  <a:pt x="140" y="25"/>
                  <a:pt x="140" y="25"/>
                </a:cubicBezTo>
                <a:cubicBezTo>
                  <a:pt x="143" y="26"/>
                  <a:pt x="146" y="25"/>
                  <a:pt x="147" y="26"/>
                </a:cubicBezTo>
                <a:cubicBezTo>
                  <a:pt x="149" y="28"/>
                  <a:pt x="149" y="28"/>
                  <a:pt x="149" y="29"/>
                </a:cubicBezTo>
                <a:cubicBezTo>
                  <a:pt x="149" y="29"/>
                  <a:pt x="149" y="29"/>
                  <a:pt x="149" y="29"/>
                </a:cubicBezTo>
                <a:cubicBezTo>
                  <a:pt x="146" y="26"/>
                  <a:pt x="147" y="31"/>
                  <a:pt x="146" y="32"/>
                </a:cubicBezTo>
                <a:cubicBezTo>
                  <a:pt x="146" y="32"/>
                  <a:pt x="143" y="31"/>
                  <a:pt x="143" y="32"/>
                </a:cubicBezTo>
                <a:cubicBezTo>
                  <a:pt x="143" y="34"/>
                  <a:pt x="144" y="34"/>
                  <a:pt x="144" y="36"/>
                </a:cubicBezTo>
                <a:cubicBezTo>
                  <a:pt x="144" y="37"/>
                  <a:pt x="144" y="37"/>
                  <a:pt x="144" y="37"/>
                </a:cubicBezTo>
                <a:cubicBezTo>
                  <a:pt x="144" y="37"/>
                  <a:pt x="146" y="37"/>
                  <a:pt x="146" y="39"/>
                </a:cubicBezTo>
                <a:cubicBezTo>
                  <a:pt x="146" y="40"/>
                  <a:pt x="146" y="42"/>
                  <a:pt x="146" y="43"/>
                </a:cubicBezTo>
                <a:cubicBezTo>
                  <a:pt x="146" y="43"/>
                  <a:pt x="147" y="43"/>
                  <a:pt x="147" y="45"/>
                </a:cubicBezTo>
                <a:cubicBezTo>
                  <a:pt x="147" y="46"/>
                  <a:pt x="144" y="46"/>
                  <a:pt x="144" y="48"/>
                </a:cubicBezTo>
                <a:cubicBezTo>
                  <a:pt x="144" y="49"/>
                  <a:pt x="149" y="49"/>
                  <a:pt x="147" y="51"/>
                </a:cubicBezTo>
                <a:cubicBezTo>
                  <a:pt x="147" y="54"/>
                  <a:pt x="149" y="54"/>
                  <a:pt x="149" y="57"/>
                </a:cubicBezTo>
                <a:cubicBezTo>
                  <a:pt x="149" y="57"/>
                  <a:pt x="149" y="57"/>
                  <a:pt x="147" y="57"/>
                </a:cubicBezTo>
                <a:cubicBezTo>
                  <a:pt x="146" y="59"/>
                  <a:pt x="146" y="59"/>
                  <a:pt x="146" y="59"/>
                </a:cubicBezTo>
                <a:cubicBezTo>
                  <a:pt x="144" y="57"/>
                  <a:pt x="146" y="55"/>
                  <a:pt x="144" y="55"/>
                </a:cubicBezTo>
                <a:cubicBezTo>
                  <a:pt x="143" y="54"/>
                  <a:pt x="143" y="57"/>
                  <a:pt x="140" y="55"/>
                </a:cubicBezTo>
                <a:cubicBezTo>
                  <a:pt x="138" y="55"/>
                  <a:pt x="138" y="54"/>
                  <a:pt x="136" y="54"/>
                </a:cubicBezTo>
                <a:cubicBezTo>
                  <a:pt x="136" y="54"/>
                  <a:pt x="136" y="54"/>
                  <a:pt x="135" y="54"/>
                </a:cubicBezTo>
                <a:cubicBezTo>
                  <a:pt x="135" y="55"/>
                  <a:pt x="135" y="55"/>
                  <a:pt x="135" y="55"/>
                </a:cubicBezTo>
                <a:cubicBezTo>
                  <a:pt x="135" y="55"/>
                  <a:pt x="135" y="54"/>
                  <a:pt x="133" y="54"/>
                </a:cubicBezTo>
                <a:cubicBezTo>
                  <a:pt x="133" y="54"/>
                  <a:pt x="133" y="54"/>
                  <a:pt x="133" y="54"/>
                </a:cubicBezTo>
                <a:cubicBezTo>
                  <a:pt x="133" y="54"/>
                  <a:pt x="133" y="54"/>
                  <a:pt x="133" y="54"/>
                </a:cubicBezTo>
                <a:cubicBezTo>
                  <a:pt x="132" y="55"/>
                  <a:pt x="132" y="57"/>
                  <a:pt x="130" y="57"/>
                </a:cubicBezTo>
                <a:cubicBezTo>
                  <a:pt x="130" y="55"/>
                  <a:pt x="130" y="55"/>
                  <a:pt x="130" y="55"/>
                </a:cubicBezTo>
                <a:cubicBezTo>
                  <a:pt x="130" y="55"/>
                  <a:pt x="129" y="54"/>
                  <a:pt x="129" y="55"/>
                </a:cubicBezTo>
                <a:cubicBezTo>
                  <a:pt x="127" y="57"/>
                  <a:pt x="126" y="57"/>
                  <a:pt x="124" y="57"/>
                </a:cubicBezTo>
                <a:cubicBezTo>
                  <a:pt x="121" y="57"/>
                  <a:pt x="120" y="57"/>
                  <a:pt x="118" y="57"/>
                </a:cubicBezTo>
                <a:cubicBezTo>
                  <a:pt x="114" y="59"/>
                  <a:pt x="110" y="62"/>
                  <a:pt x="104" y="62"/>
                </a:cubicBezTo>
                <a:cubicBezTo>
                  <a:pt x="101" y="62"/>
                  <a:pt x="101" y="60"/>
                  <a:pt x="98" y="59"/>
                </a:cubicBezTo>
                <a:cubicBezTo>
                  <a:pt x="95" y="59"/>
                  <a:pt x="94" y="62"/>
                  <a:pt x="91" y="62"/>
                </a:cubicBezTo>
                <a:cubicBezTo>
                  <a:pt x="89" y="62"/>
                  <a:pt x="89" y="62"/>
                  <a:pt x="89" y="62"/>
                </a:cubicBezTo>
                <a:cubicBezTo>
                  <a:pt x="88" y="62"/>
                  <a:pt x="84" y="60"/>
                  <a:pt x="84" y="60"/>
                </a:cubicBezTo>
                <a:cubicBezTo>
                  <a:pt x="84" y="60"/>
                  <a:pt x="83" y="63"/>
                  <a:pt x="84" y="65"/>
                </a:cubicBezTo>
                <a:cubicBezTo>
                  <a:pt x="84" y="66"/>
                  <a:pt x="84" y="66"/>
                  <a:pt x="84" y="66"/>
                </a:cubicBezTo>
                <a:cubicBezTo>
                  <a:pt x="83" y="66"/>
                  <a:pt x="83" y="66"/>
                  <a:pt x="83" y="66"/>
                </a:cubicBezTo>
                <a:cubicBezTo>
                  <a:pt x="81" y="66"/>
                  <a:pt x="81" y="71"/>
                  <a:pt x="80" y="71"/>
                </a:cubicBezTo>
                <a:cubicBezTo>
                  <a:pt x="80" y="71"/>
                  <a:pt x="80" y="69"/>
                  <a:pt x="78" y="69"/>
                </a:cubicBezTo>
                <a:cubicBezTo>
                  <a:pt x="80" y="68"/>
                  <a:pt x="78" y="68"/>
                  <a:pt x="78" y="66"/>
                </a:cubicBezTo>
                <a:cubicBezTo>
                  <a:pt x="77" y="65"/>
                  <a:pt x="81" y="63"/>
                  <a:pt x="81" y="60"/>
                </a:cubicBezTo>
                <a:cubicBezTo>
                  <a:pt x="80" y="59"/>
                  <a:pt x="80" y="59"/>
                  <a:pt x="75" y="62"/>
                </a:cubicBezTo>
                <a:cubicBezTo>
                  <a:pt x="72" y="66"/>
                  <a:pt x="72" y="55"/>
                  <a:pt x="65" y="63"/>
                </a:cubicBezTo>
                <a:cubicBezTo>
                  <a:pt x="60" y="69"/>
                  <a:pt x="60" y="66"/>
                  <a:pt x="55" y="69"/>
                </a:cubicBezTo>
                <a:cubicBezTo>
                  <a:pt x="51" y="71"/>
                  <a:pt x="51" y="63"/>
                  <a:pt x="42" y="60"/>
                </a:cubicBezTo>
                <a:cubicBezTo>
                  <a:pt x="32" y="57"/>
                  <a:pt x="37" y="65"/>
                  <a:pt x="36" y="66"/>
                </a:cubicBezTo>
                <a:cubicBezTo>
                  <a:pt x="34" y="68"/>
                  <a:pt x="34" y="65"/>
                  <a:pt x="31" y="68"/>
                </a:cubicBezTo>
                <a:cubicBezTo>
                  <a:pt x="29" y="69"/>
                  <a:pt x="25" y="66"/>
                  <a:pt x="25" y="63"/>
                </a:cubicBezTo>
                <a:cubicBezTo>
                  <a:pt x="23" y="59"/>
                  <a:pt x="23" y="63"/>
                  <a:pt x="20" y="62"/>
                </a:cubicBezTo>
                <a:cubicBezTo>
                  <a:pt x="19" y="59"/>
                  <a:pt x="16" y="65"/>
                  <a:pt x="16" y="62"/>
                </a:cubicBezTo>
                <a:cubicBezTo>
                  <a:pt x="16" y="60"/>
                  <a:pt x="11" y="63"/>
                  <a:pt x="11" y="62"/>
                </a:cubicBezTo>
                <a:cubicBezTo>
                  <a:pt x="10" y="60"/>
                  <a:pt x="14" y="62"/>
                  <a:pt x="16" y="59"/>
                </a:cubicBezTo>
                <a:cubicBezTo>
                  <a:pt x="17" y="57"/>
                  <a:pt x="11" y="60"/>
                  <a:pt x="10" y="59"/>
                </a:cubicBezTo>
                <a:cubicBezTo>
                  <a:pt x="8" y="55"/>
                  <a:pt x="13" y="59"/>
                  <a:pt x="11" y="55"/>
                </a:cubicBezTo>
                <a:cubicBezTo>
                  <a:pt x="11" y="54"/>
                  <a:pt x="10" y="55"/>
                  <a:pt x="10" y="54"/>
                </a:cubicBezTo>
                <a:cubicBezTo>
                  <a:pt x="10" y="51"/>
                  <a:pt x="8" y="52"/>
                  <a:pt x="10" y="49"/>
                </a:cubicBezTo>
                <a:cubicBezTo>
                  <a:pt x="11" y="46"/>
                  <a:pt x="8" y="48"/>
                  <a:pt x="6" y="46"/>
                </a:cubicBezTo>
                <a:cubicBezTo>
                  <a:pt x="5" y="45"/>
                  <a:pt x="5" y="48"/>
                  <a:pt x="3" y="45"/>
                </a:cubicBezTo>
                <a:cubicBezTo>
                  <a:pt x="2" y="43"/>
                  <a:pt x="3" y="39"/>
                  <a:pt x="5" y="42"/>
                </a:cubicBezTo>
                <a:cubicBezTo>
                  <a:pt x="5" y="46"/>
                  <a:pt x="10" y="43"/>
                  <a:pt x="6" y="42"/>
                </a:cubicBezTo>
                <a:cubicBezTo>
                  <a:pt x="3" y="40"/>
                  <a:pt x="10" y="39"/>
                  <a:pt x="6" y="37"/>
                </a:cubicBezTo>
                <a:cubicBezTo>
                  <a:pt x="5" y="37"/>
                  <a:pt x="8" y="36"/>
                  <a:pt x="5" y="34"/>
                </a:cubicBezTo>
                <a:cubicBezTo>
                  <a:pt x="3" y="32"/>
                  <a:pt x="10" y="29"/>
                  <a:pt x="5" y="31"/>
                </a:cubicBezTo>
                <a:cubicBezTo>
                  <a:pt x="0" y="32"/>
                  <a:pt x="0" y="32"/>
                  <a:pt x="0" y="28"/>
                </a:cubicBezTo>
                <a:cubicBezTo>
                  <a:pt x="2" y="25"/>
                  <a:pt x="2" y="26"/>
                  <a:pt x="3" y="25"/>
                </a:cubicBezTo>
                <a:cubicBezTo>
                  <a:pt x="6" y="20"/>
                  <a:pt x="10" y="20"/>
                  <a:pt x="11" y="22"/>
                </a:cubicBezTo>
                <a:cubicBezTo>
                  <a:pt x="11" y="23"/>
                  <a:pt x="14" y="23"/>
                  <a:pt x="13" y="22"/>
                </a:cubicBezTo>
                <a:cubicBezTo>
                  <a:pt x="11" y="20"/>
                  <a:pt x="17" y="19"/>
                  <a:pt x="16" y="20"/>
                </a:cubicBezTo>
                <a:cubicBezTo>
                  <a:pt x="16" y="22"/>
                  <a:pt x="23" y="22"/>
                  <a:pt x="23" y="22"/>
                </a:cubicBezTo>
                <a:cubicBezTo>
                  <a:pt x="25" y="20"/>
                  <a:pt x="17" y="20"/>
                  <a:pt x="26" y="19"/>
                </a:cubicBezTo>
                <a:cubicBezTo>
                  <a:pt x="34" y="17"/>
                  <a:pt x="28" y="19"/>
                  <a:pt x="26" y="17"/>
                </a:cubicBezTo>
                <a:cubicBezTo>
                  <a:pt x="25" y="16"/>
                  <a:pt x="23" y="16"/>
                  <a:pt x="25" y="14"/>
                </a:cubicBezTo>
                <a:cubicBezTo>
                  <a:pt x="25" y="12"/>
                  <a:pt x="25" y="12"/>
                  <a:pt x="29" y="12"/>
                </a:cubicBezTo>
                <a:cubicBezTo>
                  <a:pt x="32" y="14"/>
                  <a:pt x="32" y="11"/>
                  <a:pt x="37" y="12"/>
                </a:cubicBezTo>
                <a:cubicBezTo>
                  <a:pt x="40" y="14"/>
                  <a:pt x="42" y="14"/>
                  <a:pt x="43" y="12"/>
                </a:cubicBezTo>
                <a:cubicBezTo>
                  <a:pt x="43" y="11"/>
                  <a:pt x="46" y="8"/>
                  <a:pt x="55" y="5"/>
                </a:cubicBezTo>
                <a:cubicBezTo>
                  <a:pt x="63" y="2"/>
                  <a:pt x="66" y="6"/>
                  <a:pt x="71" y="3"/>
                </a:cubicBezTo>
                <a:cubicBezTo>
                  <a:pt x="75" y="0"/>
                  <a:pt x="71" y="9"/>
                  <a:pt x="77" y="6"/>
                </a:cubicBezTo>
                <a:cubicBezTo>
                  <a:pt x="83" y="5"/>
                  <a:pt x="80" y="12"/>
                  <a:pt x="84" y="11"/>
                </a:cubicBezTo>
                <a:cubicBezTo>
                  <a:pt x="88" y="9"/>
                  <a:pt x="84" y="11"/>
                  <a:pt x="89" y="14"/>
                </a:cubicBezTo>
                <a:cubicBezTo>
                  <a:pt x="94" y="16"/>
                  <a:pt x="91" y="11"/>
                  <a:pt x="95" y="14"/>
                </a:cubicBezTo>
                <a:cubicBezTo>
                  <a:pt x="98" y="19"/>
                  <a:pt x="104" y="11"/>
                  <a:pt x="109" y="14"/>
                </a:cubicBezTo>
                <a:cubicBezTo>
                  <a:pt x="114" y="19"/>
                  <a:pt x="123" y="11"/>
                  <a:pt x="123" y="9"/>
                </a:cubicBezTo>
                <a:cubicBezTo>
                  <a:pt x="126" y="11"/>
                  <a:pt x="124" y="9"/>
                  <a:pt x="127" y="9"/>
                </a:cubicBezTo>
                <a:cubicBezTo>
                  <a:pt x="127" y="9"/>
                  <a:pt x="130" y="11"/>
                  <a:pt x="130" y="9"/>
                </a:cubicBezTo>
                <a:cubicBezTo>
                  <a:pt x="132" y="8"/>
                  <a:pt x="132" y="8"/>
                  <a:pt x="132" y="8"/>
                </a:cubicBezTo>
                <a:cubicBezTo>
                  <a:pt x="132" y="8"/>
                  <a:pt x="133" y="8"/>
                  <a:pt x="136" y="11"/>
                </a:cubicBezTo>
                <a:cubicBezTo>
                  <a:pt x="136" y="11"/>
                  <a:pt x="136" y="11"/>
                  <a:pt x="136" y="11"/>
                </a:cubicBezTo>
                <a:cubicBezTo>
                  <a:pt x="136" y="12"/>
                  <a:pt x="136" y="12"/>
                  <a:pt x="136" y="12"/>
                </a:cubicBezTo>
                <a:cubicBezTo>
                  <a:pt x="138" y="14"/>
                  <a:pt x="138" y="12"/>
                  <a:pt x="140" y="12"/>
                </a:cubicBezTo>
                <a:cubicBezTo>
                  <a:pt x="140" y="14"/>
                  <a:pt x="140" y="14"/>
                  <a:pt x="140" y="1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5" name="Freeform 224"/>
          <p:cNvSpPr>
            <a:spLocks/>
          </p:cNvSpPr>
          <p:nvPr/>
        </p:nvSpPr>
        <p:spPr bwMode="auto">
          <a:xfrm>
            <a:off x="5991225" y="2411413"/>
            <a:ext cx="330200" cy="241300"/>
          </a:xfrm>
          <a:custGeom>
            <a:avLst/>
            <a:gdLst/>
            <a:ahLst/>
            <a:cxnLst>
              <a:cxn ang="0">
                <a:pos x="1" y="16"/>
              </a:cxn>
              <a:cxn ang="0">
                <a:pos x="4" y="14"/>
              </a:cxn>
              <a:cxn ang="0">
                <a:pos x="12" y="11"/>
              </a:cxn>
              <a:cxn ang="0">
                <a:pos x="17" y="23"/>
              </a:cxn>
              <a:cxn ang="0">
                <a:pos x="10" y="23"/>
              </a:cxn>
              <a:cxn ang="0">
                <a:pos x="6" y="23"/>
              </a:cxn>
              <a:cxn ang="0">
                <a:pos x="3" y="29"/>
              </a:cxn>
              <a:cxn ang="0">
                <a:pos x="6" y="32"/>
              </a:cxn>
              <a:cxn ang="0">
                <a:pos x="9" y="35"/>
              </a:cxn>
              <a:cxn ang="0">
                <a:pos x="7" y="35"/>
              </a:cxn>
              <a:cxn ang="0">
                <a:pos x="7" y="38"/>
              </a:cxn>
              <a:cxn ang="0">
                <a:pos x="12" y="45"/>
              </a:cxn>
              <a:cxn ang="0">
                <a:pos x="12" y="60"/>
              </a:cxn>
              <a:cxn ang="0">
                <a:pos x="32" y="52"/>
              </a:cxn>
              <a:cxn ang="0">
                <a:pos x="39" y="52"/>
              </a:cxn>
              <a:cxn ang="0">
                <a:pos x="52" y="57"/>
              </a:cxn>
              <a:cxn ang="0">
                <a:pos x="64" y="67"/>
              </a:cxn>
              <a:cxn ang="0">
                <a:pos x="70" y="72"/>
              </a:cxn>
              <a:cxn ang="0">
                <a:pos x="70" y="80"/>
              </a:cxn>
              <a:cxn ang="0">
                <a:pos x="81" y="83"/>
              </a:cxn>
              <a:cxn ang="0">
                <a:pos x="98" y="67"/>
              </a:cxn>
              <a:cxn ang="0">
                <a:pos x="113" y="60"/>
              </a:cxn>
              <a:cxn ang="0">
                <a:pos x="107" y="51"/>
              </a:cxn>
              <a:cxn ang="0">
                <a:pos x="84" y="34"/>
              </a:cxn>
              <a:cxn ang="0">
                <a:pos x="75" y="19"/>
              </a:cxn>
              <a:cxn ang="0">
                <a:pos x="62" y="17"/>
              </a:cxn>
              <a:cxn ang="0">
                <a:pos x="62" y="11"/>
              </a:cxn>
              <a:cxn ang="0">
                <a:pos x="53" y="5"/>
              </a:cxn>
              <a:cxn ang="0">
                <a:pos x="46" y="3"/>
              </a:cxn>
              <a:cxn ang="0">
                <a:pos x="36" y="11"/>
              </a:cxn>
              <a:cxn ang="0">
                <a:pos x="29" y="17"/>
              </a:cxn>
              <a:cxn ang="0">
                <a:pos x="18" y="9"/>
              </a:cxn>
              <a:cxn ang="0">
                <a:pos x="4" y="9"/>
              </a:cxn>
            </a:cxnLst>
            <a:rect l="0" t="0" r="r" b="b"/>
            <a:pathLst>
              <a:path w="115" h="84">
                <a:moveTo>
                  <a:pt x="0" y="12"/>
                </a:moveTo>
                <a:cubicBezTo>
                  <a:pt x="3" y="14"/>
                  <a:pt x="1" y="14"/>
                  <a:pt x="1" y="16"/>
                </a:cubicBezTo>
                <a:cubicBezTo>
                  <a:pt x="3" y="17"/>
                  <a:pt x="3" y="20"/>
                  <a:pt x="3" y="17"/>
                </a:cubicBezTo>
                <a:cubicBezTo>
                  <a:pt x="3" y="16"/>
                  <a:pt x="4" y="14"/>
                  <a:pt x="4" y="14"/>
                </a:cubicBezTo>
                <a:cubicBezTo>
                  <a:pt x="3" y="14"/>
                  <a:pt x="3" y="9"/>
                  <a:pt x="7" y="9"/>
                </a:cubicBezTo>
                <a:cubicBezTo>
                  <a:pt x="10" y="8"/>
                  <a:pt x="12" y="8"/>
                  <a:pt x="12" y="11"/>
                </a:cubicBezTo>
                <a:cubicBezTo>
                  <a:pt x="12" y="12"/>
                  <a:pt x="12" y="16"/>
                  <a:pt x="17" y="19"/>
                </a:cubicBezTo>
                <a:cubicBezTo>
                  <a:pt x="21" y="20"/>
                  <a:pt x="17" y="25"/>
                  <a:pt x="17" y="23"/>
                </a:cubicBezTo>
                <a:cubicBezTo>
                  <a:pt x="15" y="22"/>
                  <a:pt x="13" y="22"/>
                  <a:pt x="15" y="23"/>
                </a:cubicBezTo>
                <a:cubicBezTo>
                  <a:pt x="15" y="25"/>
                  <a:pt x="10" y="26"/>
                  <a:pt x="10" y="23"/>
                </a:cubicBezTo>
                <a:cubicBezTo>
                  <a:pt x="10" y="20"/>
                  <a:pt x="9" y="25"/>
                  <a:pt x="7" y="23"/>
                </a:cubicBezTo>
                <a:cubicBezTo>
                  <a:pt x="7" y="22"/>
                  <a:pt x="6" y="25"/>
                  <a:pt x="6" y="23"/>
                </a:cubicBezTo>
                <a:cubicBezTo>
                  <a:pt x="6" y="22"/>
                  <a:pt x="3" y="19"/>
                  <a:pt x="4" y="22"/>
                </a:cubicBezTo>
                <a:cubicBezTo>
                  <a:pt x="4" y="25"/>
                  <a:pt x="1" y="28"/>
                  <a:pt x="3" y="29"/>
                </a:cubicBezTo>
                <a:cubicBezTo>
                  <a:pt x="3" y="31"/>
                  <a:pt x="4" y="35"/>
                  <a:pt x="4" y="34"/>
                </a:cubicBezTo>
                <a:cubicBezTo>
                  <a:pt x="6" y="34"/>
                  <a:pt x="4" y="32"/>
                  <a:pt x="6" y="32"/>
                </a:cubicBezTo>
                <a:cubicBezTo>
                  <a:pt x="7" y="32"/>
                  <a:pt x="9" y="31"/>
                  <a:pt x="9" y="32"/>
                </a:cubicBezTo>
                <a:cubicBezTo>
                  <a:pt x="7" y="35"/>
                  <a:pt x="7" y="35"/>
                  <a:pt x="9" y="35"/>
                </a:cubicBezTo>
                <a:cubicBezTo>
                  <a:pt x="10" y="35"/>
                  <a:pt x="10" y="37"/>
                  <a:pt x="9" y="37"/>
                </a:cubicBezTo>
                <a:cubicBezTo>
                  <a:pt x="6" y="37"/>
                  <a:pt x="7" y="35"/>
                  <a:pt x="7" y="35"/>
                </a:cubicBezTo>
                <a:cubicBezTo>
                  <a:pt x="6" y="35"/>
                  <a:pt x="4" y="40"/>
                  <a:pt x="6" y="40"/>
                </a:cubicBezTo>
                <a:cubicBezTo>
                  <a:pt x="7" y="42"/>
                  <a:pt x="6" y="38"/>
                  <a:pt x="7" y="38"/>
                </a:cubicBezTo>
                <a:cubicBezTo>
                  <a:pt x="9" y="40"/>
                  <a:pt x="9" y="40"/>
                  <a:pt x="10" y="42"/>
                </a:cubicBezTo>
                <a:cubicBezTo>
                  <a:pt x="10" y="43"/>
                  <a:pt x="13" y="43"/>
                  <a:pt x="12" y="45"/>
                </a:cubicBezTo>
                <a:cubicBezTo>
                  <a:pt x="10" y="46"/>
                  <a:pt x="10" y="51"/>
                  <a:pt x="12" y="60"/>
                </a:cubicBezTo>
                <a:cubicBezTo>
                  <a:pt x="12" y="60"/>
                  <a:pt x="12" y="60"/>
                  <a:pt x="12" y="60"/>
                </a:cubicBezTo>
                <a:cubicBezTo>
                  <a:pt x="23" y="60"/>
                  <a:pt x="15" y="57"/>
                  <a:pt x="23" y="54"/>
                </a:cubicBezTo>
                <a:cubicBezTo>
                  <a:pt x="27" y="51"/>
                  <a:pt x="30" y="55"/>
                  <a:pt x="32" y="52"/>
                </a:cubicBezTo>
                <a:cubicBezTo>
                  <a:pt x="32" y="51"/>
                  <a:pt x="35" y="49"/>
                  <a:pt x="36" y="51"/>
                </a:cubicBezTo>
                <a:cubicBezTo>
                  <a:pt x="36" y="52"/>
                  <a:pt x="38" y="49"/>
                  <a:pt x="39" y="52"/>
                </a:cubicBezTo>
                <a:cubicBezTo>
                  <a:pt x="39" y="55"/>
                  <a:pt x="46" y="54"/>
                  <a:pt x="46" y="57"/>
                </a:cubicBezTo>
                <a:cubicBezTo>
                  <a:pt x="47" y="58"/>
                  <a:pt x="47" y="55"/>
                  <a:pt x="52" y="57"/>
                </a:cubicBezTo>
                <a:cubicBezTo>
                  <a:pt x="58" y="58"/>
                  <a:pt x="53" y="61"/>
                  <a:pt x="58" y="63"/>
                </a:cubicBezTo>
                <a:cubicBezTo>
                  <a:pt x="62" y="64"/>
                  <a:pt x="61" y="67"/>
                  <a:pt x="64" y="67"/>
                </a:cubicBezTo>
                <a:cubicBezTo>
                  <a:pt x="67" y="67"/>
                  <a:pt x="69" y="67"/>
                  <a:pt x="70" y="69"/>
                </a:cubicBezTo>
                <a:cubicBezTo>
                  <a:pt x="70" y="71"/>
                  <a:pt x="69" y="69"/>
                  <a:pt x="70" y="72"/>
                </a:cubicBezTo>
                <a:cubicBezTo>
                  <a:pt x="70" y="74"/>
                  <a:pt x="69" y="75"/>
                  <a:pt x="70" y="75"/>
                </a:cubicBezTo>
                <a:cubicBezTo>
                  <a:pt x="72" y="77"/>
                  <a:pt x="70" y="78"/>
                  <a:pt x="70" y="80"/>
                </a:cubicBezTo>
                <a:cubicBezTo>
                  <a:pt x="73" y="80"/>
                  <a:pt x="72" y="81"/>
                  <a:pt x="75" y="81"/>
                </a:cubicBezTo>
                <a:cubicBezTo>
                  <a:pt x="79" y="80"/>
                  <a:pt x="76" y="84"/>
                  <a:pt x="81" y="83"/>
                </a:cubicBezTo>
                <a:cubicBezTo>
                  <a:pt x="86" y="81"/>
                  <a:pt x="86" y="77"/>
                  <a:pt x="89" y="75"/>
                </a:cubicBezTo>
                <a:cubicBezTo>
                  <a:pt x="92" y="74"/>
                  <a:pt x="96" y="75"/>
                  <a:pt x="98" y="67"/>
                </a:cubicBezTo>
                <a:cubicBezTo>
                  <a:pt x="99" y="60"/>
                  <a:pt x="102" y="63"/>
                  <a:pt x="105" y="60"/>
                </a:cubicBezTo>
                <a:cubicBezTo>
                  <a:pt x="107" y="57"/>
                  <a:pt x="108" y="61"/>
                  <a:pt x="113" y="60"/>
                </a:cubicBezTo>
                <a:cubicBezTo>
                  <a:pt x="112" y="54"/>
                  <a:pt x="115" y="54"/>
                  <a:pt x="113" y="54"/>
                </a:cubicBezTo>
                <a:cubicBezTo>
                  <a:pt x="110" y="52"/>
                  <a:pt x="108" y="49"/>
                  <a:pt x="107" y="51"/>
                </a:cubicBezTo>
                <a:cubicBezTo>
                  <a:pt x="104" y="52"/>
                  <a:pt x="96" y="43"/>
                  <a:pt x="95" y="43"/>
                </a:cubicBezTo>
                <a:cubicBezTo>
                  <a:pt x="92" y="43"/>
                  <a:pt x="89" y="38"/>
                  <a:pt x="84" y="34"/>
                </a:cubicBezTo>
                <a:cubicBezTo>
                  <a:pt x="79" y="31"/>
                  <a:pt x="81" y="28"/>
                  <a:pt x="78" y="26"/>
                </a:cubicBezTo>
                <a:cubicBezTo>
                  <a:pt x="76" y="25"/>
                  <a:pt x="78" y="20"/>
                  <a:pt x="75" y="19"/>
                </a:cubicBezTo>
                <a:cubicBezTo>
                  <a:pt x="70" y="17"/>
                  <a:pt x="72" y="20"/>
                  <a:pt x="70" y="19"/>
                </a:cubicBezTo>
                <a:cubicBezTo>
                  <a:pt x="67" y="17"/>
                  <a:pt x="65" y="20"/>
                  <a:pt x="62" y="17"/>
                </a:cubicBezTo>
                <a:cubicBezTo>
                  <a:pt x="59" y="14"/>
                  <a:pt x="62" y="16"/>
                  <a:pt x="61" y="14"/>
                </a:cubicBezTo>
                <a:cubicBezTo>
                  <a:pt x="59" y="12"/>
                  <a:pt x="64" y="12"/>
                  <a:pt x="62" y="11"/>
                </a:cubicBezTo>
                <a:cubicBezTo>
                  <a:pt x="58" y="8"/>
                  <a:pt x="64" y="6"/>
                  <a:pt x="59" y="6"/>
                </a:cubicBezTo>
                <a:cubicBezTo>
                  <a:pt x="52" y="6"/>
                  <a:pt x="56" y="5"/>
                  <a:pt x="53" y="5"/>
                </a:cubicBezTo>
                <a:cubicBezTo>
                  <a:pt x="50" y="3"/>
                  <a:pt x="50" y="0"/>
                  <a:pt x="49" y="2"/>
                </a:cubicBezTo>
                <a:cubicBezTo>
                  <a:pt x="47" y="3"/>
                  <a:pt x="44" y="2"/>
                  <a:pt x="46" y="3"/>
                </a:cubicBezTo>
                <a:cubicBezTo>
                  <a:pt x="50" y="6"/>
                  <a:pt x="44" y="3"/>
                  <a:pt x="44" y="6"/>
                </a:cubicBezTo>
                <a:cubicBezTo>
                  <a:pt x="44" y="9"/>
                  <a:pt x="38" y="6"/>
                  <a:pt x="36" y="11"/>
                </a:cubicBezTo>
                <a:cubicBezTo>
                  <a:pt x="35" y="16"/>
                  <a:pt x="38" y="16"/>
                  <a:pt x="38" y="17"/>
                </a:cubicBezTo>
                <a:cubicBezTo>
                  <a:pt x="36" y="19"/>
                  <a:pt x="32" y="17"/>
                  <a:pt x="29" y="17"/>
                </a:cubicBezTo>
                <a:cubicBezTo>
                  <a:pt x="26" y="17"/>
                  <a:pt x="24" y="19"/>
                  <a:pt x="24" y="17"/>
                </a:cubicBezTo>
                <a:cubicBezTo>
                  <a:pt x="20" y="11"/>
                  <a:pt x="21" y="11"/>
                  <a:pt x="18" y="9"/>
                </a:cubicBezTo>
                <a:cubicBezTo>
                  <a:pt x="17" y="8"/>
                  <a:pt x="15" y="5"/>
                  <a:pt x="12" y="6"/>
                </a:cubicBezTo>
                <a:cubicBezTo>
                  <a:pt x="9" y="6"/>
                  <a:pt x="6" y="8"/>
                  <a:pt x="4" y="9"/>
                </a:cubicBezTo>
                <a:cubicBezTo>
                  <a:pt x="1" y="11"/>
                  <a:pt x="0" y="12"/>
                  <a:pt x="0"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6" name="Freeform 225"/>
          <p:cNvSpPr>
            <a:spLocks/>
          </p:cNvSpPr>
          <p:nvPr/>
        </p:nvSpPr>
        <p:spPr bwMode="auto">
          <a:xfrm>
            <a:off x="6069013" y="2324100"/>
            <a:ext cx="403225" cy="268288"/>
          </a:xfrm>
          <a:custGeom>
            <a:avLst/>
            <a:gdLst/>
            <a:ahLst/>
            <a:cxnLst>
              <a:cxn ang="0">
                <a:pos x="41" y="20"/>
              </a:cxn>
              <a:cxn ang="0">
                <a:pos x="32" y="25"/>
              </a:cxn>
              <a:cxn ang="0">
                <a:pos x="20" y="22"/>
              </a:cxn>
              <a:cxn ang="0">
                <a:pos x="22" y="0"/>
              </a:cxn>
              <a:cxn ang="0">
                <a:pos x="2" y="11"/>
              </a:cxn>
              <a:cxn ang="0">
                <a:pos x="11" y="48"/>
              </a:cxn>
              <a:cxn ang="0">
                <a:pos x="17" y="37"/>
              </a:cxn>
              <a:cxn ang="0">
                <a:pos x="22" y="32"/>
              </a:cxn>
              <a:cxn ang="0">
                <a:pos x="32" y="37"/>
              </a:cxn>
              <a:cxn ang="0">
                <a:pos x="34" y="45"/>
              </a:cxn>
              <a:cxn ang="0">
                <a:pos x="43" y="49"/>
              </a:cxn>
              <a:cxn ang="0">
                <a:pos x="51" y="57"/>
              </a:cxn>
              <a:cxn ang="0">
                <a:pos x="67" y="74"/>
              </a:cxn>
              <a:cxn ang="0">
                <a:pos x="86" y="85"/>
              </a:cxn>
              <a:cxn ang="0">
                <a:pos x="92" y="92"/>
              </a:cxn>
              <a:cxn ang="0">
                <a:pos x="97" y="88"/>
              </a:cxn>
              <a:cxn ang="0">
                <a:pos x="98" y="74"/>
              </a:cxn>
              <a:cxn ang="0">
                <a:pos x="92" y="71"/>
              </a:cxn>
              <a:cxn ang="0">
                <a:pos x="103" y="65"/>
              </a:cxn>
              <a:cxn ang="0">
                <a:pos x="109" y="54"/>
              </a:cxn>
              <a:cxn ang="0">
                <a:pos x="117" y="51"/>
              </a:cxn>
              <a:cxn ang="0">
                <a:pos x="118" y="55"/>
              </a:cxn>
              <a:cxn ang="0">
                <a:pos x="121" y="60"/>
              </a:cxn>
              <a:cxn ang="0">
                <a:pos x="130" y="58"/>
              </a:cxn>
              <a:cxn ang="0">
                <a:pos x="132" y="51"/>
              </a:cxn>
              <a:cxn ang="0">
                <a:pos x="115" y="46"/>
              </a:cxn>
              <a:cxn ang="0">
                <a:pos x="120" y="39"/>
              </a:cxn>
              <a:cxn ang="0">
                <a:pos x="117" y="40"/>
              </a:cxn>
              <a:cxn ang="0">
                <a:pos x="107" y="46"/>
              </a:cxn>
              <a:cxn ang="0">
                <a:pos x="101" y="54"/>
              </a:cxn>
              <a:cxn ang="0">
                <a:pos x="97" y="54"/>
              </a:cxn>
              <a:cxn ang="0">
                <a:pos x="97" y="51"/>
              </a:cxn>
              <a:cxn ang="0">
                <a:pos x="86" y="46"/>
              </a:cxn>
              <a:cxn ang="0">
                <a:pos x="81" y="40"/>
              </a:cxn>
              <a:cxn ang="0">
                <a:pos x="81" y="31"/>
              </a:cxn>
              <a:cxn ang="0">
                <a:pos x="71" y="22"/>
              </a:cxn>
              <a:cxn ang="0">
                <a:pos x="46" y="22"/>
              </a:cxn>
              <a:cxn ang="0">
                <a:pos x="43" y="14"/>
              </a:cxn>
            </a:cxnLst>
            <a:rect l="0" t="0" r="r" b="b"/>
            <a:pathLst>
              <a:path w="141" h="94">
                <a:moveTo>
                  <a:pt x="43" y="14"/>
                </a:moveTo>
                <a:cubicBezTo>
                  <a:pt x="37" y="20"/>
                  <a:pt x="40" y="19"/>
                  <a:pt x="41" y="20"/>
                </a:cubicBezTo>
                <a:cubicBezTo>
                  <a:pt x="43" y="22"/>
                  <a:pt x="38" y="23"/>
                  <a:pt x="37" y="23"/>
                </a:cubicBezTo>
                <a:cubicBezTo>
                  <a:pt x="34" y="22"/>
                  <a:pt x="35" y="25"/>
                  <a:pt x="32" y="25"/>
                </a:cubicBezTo>
                <a:cubicBezTo>
                  <a:pt x="29" y="25"/>
                  <a:pt x="34" y="22"/>
                  <a:pt x="29" y="20"/>
                </a:cubicBezTo>
                <a:cubicBezTo>
                  <a:pt x="23" y="20"/>
                  <a:pt x="20" y="25"/>
                  <a:pt x="20" y="22"/>
                </a:cubicBezTo>
                <a:cubicBezTo>
                  <a:pt x="20" y="17"/>
                  <a:pt x="18" y="14"/>
                  <a:pt x="20" y="12"/>
                </a:cubicBezTo>
                <a:cubicBezTo>
                  <a:pt x="20" y="11"/>
                  <a:pt x="17" y="11"/>
                  <a:pt x="22" y="0"/>
                </a:cubicBezTo>
                <a:cubicBezTo>
                  <a:pt x="20" y="0"/>
                  <a:pt x="6" y="5"/>
                  <a:pt x="3" y="6"/>
                </a:cubicBezTo>
                <a:cubicBezTo>
                  <a:pt x="0" y="6"/>
                  <a:pt x="2" y="6"/>
                  <a:pt x="2" y="11"/>
                </a:cubicBezTo>
                <a:cubicBezTo>
                  <a:pt x="2" y="14"/>
                  <a:pt x="2" y="48"/>
                  <a:pt x="2" y="48"/>
                </a:cubicBezTo>
                <a:cubicBezTo>
                  <a:pt x="5" y="48"/>
                  <a:pt x="9" y="49"/>
                  <a:pt x="11" y="48"/>
                </a:cubicBezTo>
                <a:cubicBezTo>
                  <a:pt x="11" y="46"/>
                  <a:pt x="8" y="46"/>
                  <a:pt x="9" y="42"/>
                </a:cubicBezTo>
                <a:cubicBezTo>
                  <a:pt x="11" y="37"/>
                  <a:pt x="17" y="40"/>
                  <a:pt x="17" y="37"/>
                </a:cubicBezTo>
                <a:cubicBezTo>
                  <a:pt x="17" y="34"/>
                  <a:pt x="23" y="37"/>
                  <a:pt x="18" y="34"/>
                </a:cubicBezTo>
                <a:cubicBezTo>
                  <a:pt x="17" y="32"/>
                  <a:pt x="20" y="34"/>
                  <a:pt x="22" y="32"/>
                </a:cubicBezTo>
                <a:cubicBezTo>
                  <a:pt x="23" y="31"/>
                  <a:pt x="23" y="34"/>
                  <a:pt x="26" y="36"/>
                </a:cubicBezTo>
                <a:cubicBezTo>
                  <a:pt x="29" y="36"/>
                  <a:pt x="25" y="37"/>
                  <a:pt x="32" y="37"/>
                </a:cubicBezTo>
                <a:cubicBezTo>
                  <a:pt x="37" y="37"/>
                  <a:pt x="31" y="39"/>
                  <a:pt x="35" y="42"/>
                </a:cubicBezTo>
                <a:cubicBezTo>
                  <a:pt x="37" y="43"/>
                  <a:pt x="32" y="43"/>
                  <a:pt x="34" y="45"/>
                </a:cubicBezTo>
                <a:cubicBezTo>
                  <a:pt x="35" y="46"/>
                  <a:pt x="32" y="45"/>
                  <a:pt x="35" y="48"/>
                </a:cubicBezTo>
                <a:cubicBezTo>
                  <a:pt x="38" y="51"/>
                  <a:pt x="40" y="48"/>
                  <a:pt x="43" y="49"/>
                </a:cubicBezTo>
                <a:cubicBezTo>
                  <a:pt x="45" y="51"/>
                  <a:pt x="43" y="48"/>
                  <a:pt x="48" y="49"/>
                </a:cubicBezTo>
                <a:cubicBezTo>
                  <a:pt x="51" y="51"/>
                  <a:pt x="49" y="55"/>
                  <a:pt x="51" y="57"/>
                </a:cubicBezTo>
                <a:cubicBezTo>
                  <a:pt x="54" y="58"/>
                  <a:pt x="52" y="62"/>
                  <a:pt x="57" y="65"/>
                </a:cubicBezTo>
                <a:cubicBezTo>
                  <a:pt x="61" y="69"/>
                  <a:pt x="65" y="74"/>
                  <a:pt x="67" y="74"/>
                </a:cubicBezTo>
                <a:cubicBezTo>
                  <a:pt x="69" y="74"/>
                  <a:pt x="77" y="83"/>
                  <a:pt x="80" y="82"/>
                </a:cubicBezTo>
                <a:cubicBezTo>
                  <a:pt x="81" y="80"/>
                  <a:pt x="83" y="83"/>
                  <a:pt x="86" y="85"/>
                </a:cubicBezTo>
                <a:cubicBezTo>
                  <a:pt x="87" y="85"/>
                  <a:pt x="84" y="85"/>
                  <a:pt x="86" y="91"/>
                </a:cubicBezTo>
                <a:cubicBezTo>
                  <a:pt x="91" y="89"/>
                  <a:pt x="91" y="94"/>
                  <a:pt x="92" y="92"/>
                </a:cubicBezTo>
                <a:cubicBezTo>
                  <a:pt x="94" y="92"/>
                  <a:pt x="94" y="92"/>
                  <a:pt x="95" y="94"/>
                </a:cubicBezTo>
                <a:cubicBezTo>
                  <a:pt x="95" y="92"/>
                  <a:pt x="95" y="91"/>
                  <a:pt x="97" y="88"/>
                </a:cubicBezTo>
                <a:cubicBezTo>
                  <a:pt x="100" y="83"/>
                  <a:pt x="101" y="83"/>
                  <a:pt x="98" y="80"/>
                </a:cubicBezTo>
                <a:cubicBezTo>
                  <a:pt x="97" y="77"/>
                  <a:pt x="100" y="75"/>
                  <a:pt x="98" y="74"/>
                </a:cubicBezTo>
                <a:cubicBezTo>
                  <a:pt x="97" y="72"/>
                  <a:pt x="95" y="75"/>
                  <a:pt x="95" y="72"/>
                </a:cubicBezTo>
                <a:cubicBezTo>
                  <a:pt x="95" y="71"/>
                  <a:pt x="94" y="71"/>
                  <a:pt x="92" y="71"/>
                </a:cubicBezTo>
                <a:cubicBezTo>
                  <a:pt x="91" y="71"/>
                  <a:pt x="94" y="66"/>
                  <a:pt x="97" y="66"/>
                </a:cubicBezTo>
                <a:cubicBezTo>
                  <a:pt x="100" y="68"/>
                  <a:pt x="101" y="68"/>
                  <a:pt x="103" y="65"/>
                </a:cubicBezTo>
                <a:cubicBezTo>
                  <a:pt x="106" y="60"/>
                  <a:pt x="101" y="60"/>
                  <a:pt x="106" y="60"/>
                </a:cubicBezTo>
                <a:cubicBezTo>
                  <a:pt x="109" y="60"/>
                  <a:pt x="106" y="55"/>
                  <a:pt x="109" y="54"/>
                </a:cubicBezTo>
                <a:cubicBezTo>
                  <a:pt x="109" y="52"/>
                  <a:pt x="109" y="55"/>
                  <a:pt x="113" y="54"/>
                </a:cubicBezTo>
                <a:cubicBezTo>
                  <a:pt x="117" y="52"/>
                  <a:pt x="115" y="51"/>
                  <a:pt x="117" y="51"/>
                </a:cubicBezTo>
                <a:cubicBezTo>
                  <a:pt x="118" y="51"/>
                  <a:pt x="118" y="54"/>
                  <a:pt x="118" y="54"/>
                </a:cubicBezTo>
                <a:cubicBezTo>
                  <a:pt x="120" y="54"/>
                  <a:pt x="120" y="54"/>
                  <a:pt x="118" y="55"/>
                </a:cubicBezTo>
                <a:cubicBezTo>
                  <a:pt x="117" y="57"/>
                  <a:pt x="115" y="58"/>
                  <a:pt x="117" y="58"/>
                </a:cubicBezTo>
                <a:cubicBezTo>
                  <a:pt x="118" y="58"/>
                  <a:pt x="117" y="62"/>
                  <a:pt x="121" y="60"/>
                </a:cubicBezTo>
                <a:cubicBezTo>
                  <a:pt x="123" y="58"/>
                  <a:pt x="123" y="58"/>
                  <a:pt x="126" y="62"/>
                </a:cubicBezTo>
                <a:cubicBezTo>
                  <a:pt x="129" y="63"/>
                  <a:pt x="129" y="57"/>
                  <a:pt x="130" y="58"/>
                </a:cubicBezTo>
                <a:cubicBezTo>
                  <a:pt x="133" y="58"/>
                  <a:pt x="133" y="57"/>
                  <a:pt x="136" y="54"/>
                </a:cubicBezTo>
                <a:cubicBezTo>
                  <a:pt x="141" y="52"/>
                  <a:pt x="136" y="54"/>
                  <a:pt x="132" y="51"/>
                </a:cubicBezTo>
                <a:cubicBezTo>
                  <a:pt x="126" y="48"/>
                  <a:pt x="127" y="43"/>
                  <a:pt x="124" y="48"/>
                </a:cubicBezTo>
                <a:cubicBezTo>
                  <a:pt x="123" y="52"/>
                  <a:pt x="118" y="48"/>
                  <a:pt x="115" y="46"/>
                </a:cubicBezTo>
                <a:cubicBezTo>
                  <a:pt x="112" y="45"/>
                  <a:pt x="127" y="39"/>
                  <a:pt x="121" y="37"/>
                </a:cubicBezTo>
                <a:cubicBezTo>
                  <a:pt x="120" y="39"/>
                  <a:pt x="120" y="39"/>
                  <a:pt x="120" y="39"/>
                </a:cubicBezTo>
                <a:cubicBezTo>
                  <a:pt x="118" y="39"/>
                  <a:pt x="120" y="40"/>
                  <a:pt x="118" y="40"/>
                </a:cubicBezTo>
                <a:cubicBezTo>
                  <a:pt x="117" y="40"/>
                  <a:pt x="118" y="39"/>
                  <a:pt x="117" y="40"/>
                </a:cubicBezTo>
                <a:cubicBezTo>
                  <a:pt x="113" y="42"/>
                  <a:pt x="112" y="43"/>
                  <a:pt x="110" y="45"/>
                </a:cubicBezTo>
                <a:cubicBezTo>
                  <a:pt x="109" y="46"/>
                  <a:pt x="109" y="46"/>
                  <a:pt x="107" y="46"/>
                </a:cubicBezTo>
                <a:cubicBezTo>
                  <a:pt x="104" y="48"/>
                  <a:pt x="106" y="49"/>
                  <a:pt x="104" y="49"/>
                </a:cubicBezTo>
                <a:cubicBezTo>
                  <a:pt x="103" y="51"/>
                  <a:pt x="101" y="52"/>
                  <a:pt x="101" y="54"/>
                </a:cubicBezTo>
                <a:cubicBezTo>
                  <a:pt x="103" y="55"/>
                  <a:pt x="101" y="57"/>
                  <a:pt x="100" y="55"/>
                </a:cubicBezTo>
                <a:cubicBezTo>
                  <a:pt x="97" y="54"/>
                  <a:pt x="97" y="54"/>
                  <a:pt x="97" y="54"/>
                </a:cubicBezTo>
                <a:cubicBezTo>
                  <a:pt x="98" y="51"/>
                  <a:pt x="98" y="51"/>
                  <a:pt x="98" y="51"/>
                </a:cubicBezTo>
                <a:cubicBezTo>
                  <a:pt x="98" y="51"/>
                  <a:pt x="98" y="52"/>
                  <a:pt x="97" y="51"/>
                </a:cubicBezTo>
                <a:cubicBezTo>
                  <a:pt x="97" y="49"/>
                  <a:pt x="97" y="49"/>
                  <a:pt x="91" y="49"/>
                </a:cubicBezTo>
                <a:cubicBezTo>
                  <a:pt x="86" y="51"/>
                  <a:pt x="86" y="49"/>
                  <a:pt x="86" y="46"/>
                </a:cubicBezTo>
                <a:cubicBezTo>
                  <a:pt x="86" y="43"/>
                  <a:pt x="86" y="40"/>
                  <a:pt x="84" y="40"/>
                </a:cubicBezTo>
                <a:cubicBezTo>
                  <a:pt x="81" y="40"/>
                  <a:pt x="81" y="40"/>
                  <a:pt x="81" y="40"/>
                </a:cubicBezTo>
                <a:cubicBezTo>
                  <a:pt x="81" y="40"/>
                  <a:pt x="81" y="39"/>
                  <a:pt x="81" y="36"/>
                </a:cubicBezTo>
                <a:cubicBezTo>
                  <a:pt x="83" y="31"/>
                  <a:pt x="83" y="28"/>
                  <a:pt x="81" y="31"/>
                </a:cubicBezTo>
                <a:cubicBezTo>
                  <a:pt x="78" y="32"/>
                  <a:pt x="80" y="26"/>
                  <a:pt x="77" y="25"/>
                </a:cubicBezTo>
                <a:cubicBezTo>
                  <a:pt x="74" y="23"/>
                  <a:pt x="74" y="20"/>
                  <a:pt x="71" y="22"/>
                </a:cubicBezTo>
                <a:cubicBezTo>
                  <a:pt x="66" y="25"/>
                  <a:pt x="63" y="22"/>
                  <a:pt x="55" y="23"/>
                </a:cubicBezTo>
                <a:cubicBezTo>
                  <a:pt x="49" y="25"/>
                  <a:pt x="49" y="25"/>
                  <a:pt x="46" y="22"/>
                </a:cubicBezTo>
                <a:cubicBezTo>
                  <a:pt x="45" y="19"/>
                  <a:pt x="43" y="17"/>
                  <a:pt x="43" y="16"/>
                </a:cubicBezTo>
                <a:cubicBezTo>
                  <a:pt x="41" y="16"/>
                  <a:pt x="43" y="14"/>
                  <a:pt x="43" y="1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7" name="Freeform 226"/>
          <p:cNvSpPr>
            <a:spLocks/>
          </p:cNvSpPr>
          <p:nvPr/>
        </p:nvSpPr>
        <p:spPr bwMode="auto">
          <a:xfrm>
            <a:off x="6378575" y="2398713"/>
            <a:ext cx="246063" cy="131762"/>
          </a:xfrm>
          <a:custGeom>
            <a:avLst/>
            <a:gdLst/>
            <a:ahLst/>
            <a:cxnLst>
              <a:cxn ang="0">
                <a:pos x="13" y="11"/>
              </a:cxn>
              <a:cxn ang="0">
                <a:pos x="7" y="20"/>
              </a:cxn>
              <a:cxn ang="0">
                <a:pos x="16" y="22"/>
              </a:cxn>
              <a:cxn ang="0">
                <a:pos x="24" y="25"/>
              </a:cxn>
              <a:cxn ang="0">
                <a:pos x="29" y="28"/>
              </a:cxn>
              <a:cxn ang="0">
                <a:pos x="22" y="32"/>
              </a:cxn>
              <a:cxn ang="0">
                <a:pos x="18" y="36"/>
              </a:cxn>
              <a:cxn ang="0">
                <a:pos x="13" y="34"/>
              </a:cxn>
              <a:cxn ang="0">
                <a:pos x="10" y="37"/>
              </a:cxn>
              <a:cxn ang="0">
                <a:pos x="9" y="36"/>
              </a:cxn>
              <a:cxn ang="0">
                <a:pos x="1" y="36"/>
              </a:cxn>
              <a:cxn ang="0">
                <a:pos x="0" y="39"/>
              </a:cxn>
              <a:cxn ang="0">
                <a:pos x="10" y="42"/>
              </a:cxn>
              <a:cxn ang="0">
                <a:pos x="18" y="42"/>
              </a:cxn>
              <a:cxn ang="0">
                <a:pos x="22" y="45"/>
              </a:cxn>
              <a:cxn ang="0">
                <a:pos x="29" y="43"/>
              </a:cxn>
              <a:cxn ang="0">
                <a:pos x="35" y="43"/>
              </a:cxn>
              <a:cxn ang="0">
                <a:pos x="39" y="36"/>
              </a:cxn>
              <a:cxn ang="0">
                <a:pos x="45" y="31"/>
              </a:cxn>
              <a:cxn ang="0">
                <a:pos x="50" y="31"/>
              </a:cxn>
              <a:cxn ang="0">
                <a:pos x="54" y="32"/>
              </a:cxn>
              <a:cxn ang="0">
                <a:pos x="59" y="26"/>
              </a:cxn>
              <a:cxn ang="0">
                <a:pos x="71" y="22"/>
              </a:cxn>
              <a:cxn ang="0">
                <a:pos x="83" y="16"/>
              </a:cxn>
              <a:cxn ang="0">
                <a:pos x="86" y="13"/>
              </a:cxn>
              <a:cxn ang="0">
                <a:pos x="79" y="8"/>
              </a:cxn>
              <a:cxn ang="0">
                <a:pos x="62" y="5"/>
              </a:cxn>
              <a:cxn ang="0">
                <a:pos x="47" y="5"/>
              </a:cxn>
              <a:cxn ang="0">
                <a:pos x="36" y="2"/>
              </a:cxn>
              <a:cxn ang="0">
                <a:pos x="32" y="9"/>
              </a:cxn>
              <a:cxn ang="0">
                <a:pos x="18" y="5"/>
              </a:cxn>
              <a:cxn ang="0">
                <a:pos x="13" y="11"/>
              </a:cxn>
            </a:cxnLst>
            <a:rect l="0" t="0" r="r" b="b"/>
            <a:pathLst>
              <a:path w="86" h="46">
                <a:moveTo>
                  <a:pt x="13" y="11"/>
                </a:moveTo>
                <a:cubicBezTo>
                  <a:pt x="19" y="13"/>
                  <a:pt x="4" y="19"/>
                  <a:pt x="7" y="20"/>
                </a:cubicBezTo>
                <a:cubicBezTo>
                  <a:pt x="10" y="22"/>
                  <a:pt x="15" y="26"/>
                  <a:pt x="16" y="22"/>
                </a:cubicBezTo>
                <a:cubicBezTo>
                  <a:pt x="19" y="17"/>
                  <a:pt x="18" y="22"/>
                  <a:pt x="24" y="25"/>
                </a:cubicBezTo>
                <a:cubicBezTo>
                  <a:pt x="29" y="28"/>
                  <a:pt x="33" y="26"/>
                  <a:pt x="29" y="28"/>
                </a:cubicBezTo>
                <a:cubicBezTo>
                  <a:pt x="25" y="31"/>
                  <a:pt x="25" y="32"/>
                  <a:pt x="22" y="32"/>
                </a:cubicBezTo>
                <a:cubicBezTo>
                  <a:pt x="21" y="31"/>
                  <a:pt x="21" y="37"/>
                  <a:pt x="18" y="36"/>
                </a:cubicBezTo>
                <a:cubicBezTo>
                  <a:pt x="15" y="32"/>
                  <a:pt x="15" y="32"/>
                  <a:pt x="13" y="34"/>
                </a:cubicBezTo>
                <a:cubicBezTo>
                  <a:pt x="12" y="36"/>
                  <a:pt x="12" y="34"/>
                  <a:pt x="10" y="37"/>
                </a:cubicBezTo>
                <a:cubicBezTo>
                  <a:pt x="9" y="39"/>
                  <a:pt x="10" y="36"/>
                  <a:pt x="9" y="36"/>
                </a:cubicBezTo>
                <a:cubicBezTo>
                  <a:pt x="6" y="34"/>
                  <a:pt x="1" y="34"/>
                  <a:pt x="1" y="36"/>
                </a:cubicBezTo>
                <a:cubicBezTo>
                  <a:pt x="1" y="39"/>
                  <a:pt x="0" y="36"/>
                  <a:pt x="0" y="39"/>
                </a:cubicBezTo>
                <a:cubicBezTo>
                  <a:pt x="0" y="43"/>
                  <a:pt x="10" y="40"/>
                  <a:pt x="10" y="42"/>
                </a:cubicBezTo>
                <a:cubicBezTo>
                  <a:pt x="12" y="45"/>
                  <a:pt x="16" y="39"/>
                  <a:pt x="18" y="42"/>
                </a:cubicBezTo>
                <a:cubicBezTo>
                  <a:pt x="19" y="46"/>
                  <a:pt x="21" y="43"/>
                  <a:pt x="22" y="45"/>
                </a:cubicBezTo>
                <a:cubicBezTo>
                  <a:pt x="24" y="46"/>
                  <a:pt x="24" y="42"/>
                  <a:pt x="29" y="43"/>
                </a:cubicBezTo>
                <a:cubicBezTo>
                  <a:pt x="33" y="45"/>
                  <a:pt x="32" y="42"/>
                  <a:pt x="35" y="43"/>
                </a:cubicBezTo>
                <a:cubicBezTo>
                  <a:pt x="41" y="42"/>
                  <a:pt x="32" y="37"/>
                  <a:pt x="39" y="36"/>
                </a:cubicBezTo>
                <a:cubicBezTo>
                  <a:pt x="45" y="34"/>
                  <a:pt x="42" y="31"/>
                  <a:pt x="45" y="31"/>
                </a:cubicBezTo>
                <a:cubicBezTo>
                  <a:pt x="50" y="32"/>
                  <a:pt x="48" y="26"/>
                  <a:pt x="50" y="31"/>
                </a:cubicBezTo>
                <a:cubicBezTo>
                  <a:pt x="51" y="36"/>
                  <a:pt x="53" y="31"/>
                  <a:pt x="54" y="32"/>
                </a:cubicBezTo>
                <a:cubicBezTo>
                  <a:pt x="57" y="34"/>
                  <a:pt x="57" y="31"/>
                  <a:pt x="59" y="26"/>
                </a:cubicBezTo>
                <a:cubicBezTo>
                  <a:pt x="61" y="23"/>
                  <a:pt x="70" y="28"/>
                  <a:pt x="71" y="22"/>
                </a:cubicBezTo>
                <a:cubicBezTo>
                  <a:pt x="73" y="19"/>
                  <a:pt x="80" y="17"/>
                  <a:pt x="83" y="16"/>
                </a:cubicBezTo>
                <a:cubicBezTo>
                  <a:pt x="85" y="14"/>
                  <a:pt x="85" y="16"/>
                  <a:pt x="86" y="13"/>
                </a:cubicBezTo>
                <a:cubicBezTo>
                  <a:pt x="83" y="8"/>
                  <a:pt x="80" y="11"/>
                  <a:pt x="79" y="8"/>
                </a:cubicBezTo>
                <a:cubicBezTo>
                  <a:pt x="79" y="5"/>
                  <a:pt x="73" y="5"/>
                  <a:pt x="62" y="5"/>
                </a:cubicBezTo>
                <a:cubicBezTo>
                  <a:pt x="50" y="3"/>
                  <a:pt x="50" y="6"/>
                  <a:pt x="47" y="5"/>
                </a:cubicBezTo>
                <a:cubicBezTo>
                  <a:pt x="45" y="3"/>
                  <a:pt x="41" y="0"/>
                  <a:pt x="36" y="2"/>
                </a:cubicBezTo>
                <a:cubicBezTo>
                  <a:pt x="30" y="3"/>
                  <a:pt x="35" y="11"/>
                  <a:pt x="32" y="9"/>
                </a:cubicBezTo>
                <a:cubicBezTo>
                  <a:pt x="29" y="8"/>
                  <a:pt x="22" y="5"/>
                  <a:pt x="18" y="5"/>
                </a:cubicBezTo>
                <a:cubicBezTo>
                  <a:pt x="13" y="6"/>
                  <a:pt x="13" y="9"/>
                  <a:pt x="13" y="1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8" name="Freeform 227"/>
          <p:cNvSpPr>
            <a:spLocks/>
          </p:cNvSpPr>
          <p:nvPr/>
        </p:nvSpPr>
        <p:spPr bwMode="auto">
          <a:xfrm>
            <a:off x="6329363" y="2468563"/>
            <a:ext cx="182562" cy="141287"/>
          </a:xfrm>
          <a:custGeom>
            <a:avLst/>
            <a:gdLst/>
            <a:ahLst/>
            <a:cxnLst>
              <a:cxn ang="0">
                <a:pos x="30" y="9"/>
              </a:cxn>
              <a:cxn ang="0">
                <a:pos x="26" y="7"/>
              </a:cxn>
              <a:cxn ang="0">
                <a:pos x="27" y="4"/>
              </a:cxn>
              <a:cxn ang="0">
                <a:pos x="27" y="3"/>
              </a:cxn>
              <a:cxn ang="0">
                <a:pos x="26" y="0"/>
              </a:cxn>
              <a:cxn ang="0">
                <a:pos x="23" y="3"/>
              </a:cxn>
              <a:cxn ang="0">
                <a:pos x="18" y="3"/>
              </a:cxn>
              <a:cxn ang="0">
                <a:pos x="15" y="9"/>
              </a:cxn>
              <a:cxn ang="0">
                <a:pos x="12" y="14"/>
              </a:cxn>
              <a:cxn ang="0">
                <a:pos x="6" y="15"/>
              </a:cxn>
              <a:cxn ang="0">
                <a:pos x="1" y="20"/>
              </a:cxn>
              <a:cxn ang="0">
                <a:pos x="4" y="21"/>
              </a:cxn>
              <a:cxn ang="0">
                <a:pos x="7" y="23"/>
              </a:cxn>
              <a:cxn ang="0">
                <a:pos x="7" y="29"/>
              </a:cxn>
              <a:cxn ang="0">
                <a:pos x="6" y="37"/>
              </a:cxn>
              <a:cxn ang="0">
                <a:pos x="4" y="43"/>
              </a:cxn>
              <a:cxn ang="0">
                <a:pos x="7" y="43"/>
              </a:cxn>
              <a:cxn ang="0">
                <a:pos x="13" y="41"/>
              </a:cxn>
              <a:cxn ang="0">
                <a:pos x="16" y="43"/>
              </a:cxn>
              <a:cxn ang="0">
                <a:pos x="18" y="38"/>
              </a:cxn>
              <a:cxn ang="0">
                <a:pos x="24" y="38"/>
              </a:cxn>
              <a:cxn ang="0">
                <a:pos x="24" y="34"/>
              </a:cxn>
              <a:cxn ang="0">
                <a:pos x="30" y="29"/>
              </a:cxn>
              <a:cxn ang="0">
                <a:pos x="32" y="34"/>
              </a:cxn>
              <a:cxn ang="0">
                <a:pos x="35" y="37"/>
              </a:cxn>
              <a:cxn ang="0">
                <a:pos x="38" y="46"/>
              </a:cxn>
              <a:cxn ang="0">
                <a:pos x="44" y="43"/>
              </a:cxn>
              <a:cxn ang="0">
                <a:pos x="47" y="40"/>
              </a:cxn>
              <a:cxn ang="0">
                <a:pos x="52" y="40"/>
              </a:cxn>
              <a:cxn ang="0">
                <a:pos x="55" y="40"/>
              </a:cxn>
              <a:cxn ang="0">
                <a:pos x="59" y="41"/>
              </a:cxn>
              <a:cxn ang="0">
                <a:pos x="62" y="38"/>
              </a:cxn>
              <a:cxn ang="0">
                <a:pos x="61" y="32"/>
              </a:cxn>
              <a:cxn ang="0">
                <a:pos x="61" y="27"/>
              </a:cxn>
              <a:cxn ang="0">
                <a:pos x="55" y="27"/>
              </a:cxn>
              <a:cxn ang="0">
                <a:pos x="53" y="23"/>
              </a:cxn>
              <a:cxn ang="0">
                <a:pos x="52" y="18"/>
              </a:cxn>
              <a:cxn ang="0">
                <a:pos x="46" y="18"/>
              </a:cxn>
              <a:cxn ang="0">
                <a:pos x="39" y="20"/>
              </a:cxn>
              <a:cxn ang="0">
                <a:pos x="35" y="17"/>
              </a:cxn>
              <a:cxn ang="0">
                <a:pos x="27" y="17"/>
              </a:cxn>
              <a:cxn ang="0">
                <a:pos x="16" y="14"/>
              </a:cxn>
              <a:cxn ang="0">
                <a:pos x="18" y="10"/>
              </a:cxn>
              <a:cxn ang="0">
                <a:pos x="26" y="10"/>
              </a:cxn>
              <a:cxn ang="0">
                <a:pos x="27" y="12"/>
              </a:cxn>
              <a:cxn ang="0">
                <a:pos x="30" y="9"/>
              </a:cxn>
            </a:cxnLst>
            <a:rect l="0" t="0" r="r" b="b"/>
            <a:pathLst>
              <a:path w="64" h="49">
                <a:moveTo>
                  <a:pt x="30" y="9"/>
                </a:moveTo>
                <a:cubicBezTo>
                  <a:pt x="26" y="10"/>
                  <a:pt x="27" y="7"/>
                  <a:pt x="26" y="7"/>
                </a:cubicBezTo>
                <a:cubicBezTo>
                  <a:pt x="24" y="7"/>
                  <a:pt x="26" y="6"/>
                  <a:pt x="27" y="4"/>
                </a:cubicBezTo>
                <a:cubicBezTo>
                  <a:pt x="29" y="3"/>
                  <a:pt x="29" y="3"/>
                  <a:pt x="27" y="3"/>
                </a:cubicBezTo>
                <a:cubicBezTo>
                  <a:pt x="27" y="3"/>
                  <a:pt x="27" y="0"/>
                  <a:pt x="26" y="0"/>
                </a:cubicBezTo>
                <a:cubicBezTo>
                  <a:pt x="24" y="0"/>
                  <a:pt x="26" y="1"/>
                  <a:pt x="23" y="3"/>
                </a:cubicBezTo>
                <a:cubicBezTo>
                  <a:pt x="18" y="4"/>
                  <a:pt x="18" y="1"/>
                  <a:pt x="18" y="3"/>
                </a:cubicBezTo>
                <a:cubicBezTo>
                  <a:pt x="15" y="4"/>
                  <a:pt x="18" y="9"/>
                  <a:pt x="15" y="9"/>
                </a:cubicBezTo>
                <a:cubicBezTo>
                  <a:pt x="10" y="9"/>
                  <a:pt x="15" y="9"/>
                  <a:pt x="12" y="14"/>
                </a:cubicBezTo>
                <a:cubicBezTo>
                  <a:pt x="10" y="17"/>
                  <a:pt x="9" y="17"/>
                  <a:pt x="6" y="15"/>
                </a:cubicBezTo>
                <a:cubicBezTo>
                  <a:pt x="3" y="15"/>
                  <a:pt x="0" y="20"/>
                  <a:pt x="1" y="20"/>
                </a:cubicBezTo>
                <a:cubicBezTo>
                  <a:pt x="3" y="20"/>
                  <a:pt x="4" y="20"/>
                  <a:pt x="4" y="21"/>
                </a:cubicBezTo>
                <a:cubicBezTo>
                  <a:pt x="4" y="24"/>
                  <a:pt x="6" y="21"/>
                  <a:pt x="7" y="23"/>
                </a:cubicBezTo>
                <a:cubicBezTo>
                  <a:pt x="9" y="24"/>
                  <a:pt x="6" y="26"/>
                  <a:pt x="7" y="29"/>
                </a:cubicBezTo>
                <a:cubicBezTo>
                  <a:pt x="10" y="32"/>
                  <a:pt x="9" y="32"/>
                  <a:pt x="6" y="37"/>
                </a:cubicBezTo>
                <a:cubicBezTo>
                  <a:pt x="4" y="40"/>
                  <a:pt x="4" y="41"/>
                  <a:pt x="4" y="43"/>
                </a:cubicBezTo>
                <a:cubicBezTo>
                  <a:pt x="6" y="46"/>
                  <a:pt x="7" y="46"/>
                  <a:pt x="7" y="43"/>
                </a:cubicBezTo>
                <a:cubicBezTo>
                  <a:pt x="9" y="41"/>
                  <a:pt x="10" y="41"/>
                  <a:pt x="13" y="41"/>
                </a:cubicBezTo>
                <a:cubicBezTo>
                  <a:pt x="15" y="40"/>
                  <a:pt x="16" y="43"/>
                  <a:pt x="16" y="43"/>
                </a:cubicBezTo>
                <a:cubicBezTo>
                  <a:pt x="18" y="43"/>
                  <a:pt x="16" y="40"/>
                  <a:pt x="18" y="38"/>
                </a:cubicBezTo>
                <a:cubicBezTo>
                  <a:pt x="21" y="37"/>
                  <a:pt x="23" y="40"/>
                  <a:pt x="24" y="38"/>
                </a:cubicBezTo>
                <a:cubicBezTo>
                  <a:pt x="26" y="37"/>
                  <a:pt x="23" y="35"/>
                  <a:pt x="24" y="34"/>
                </a:cubicBezTo>
                <a:cubicBezTo>
                  <a:pt x="27" y="32"/>
                  <a:pt x="26" y="27"/>
                  <a:pt x="30" y="29"/>
                </a:cubicBezTo>
                <a:cubicBezTo>
                  <a:pt x="35" y="30"/>
                  <a:pt x="32" y="32"/>
                  <a:pt x="32" y="34"/>
                </a:cubicBezTo>
                <a:cubicBezTo>
                  <a:pt x="33" y="35"/>
                  <a:pt x="35" y="30"/>
                  <a:pt x="35" y="37"/>
                </a:cubicBezTo>
                <a:cubicBezTo>
                  <a:pt x="33" y="46"/>
                  <a:pt x="35" y="49"/>
                  <a:pt x="38" y="46"/>
                </a:cubicBezTo>
                <a:cubicBezTo>
                  <a:pt x="41" y="44"/>
                  <a:pt x="44" y="44"/>
                  <a:pt x="44" y="43"/>
                </a:cubicBezTo>
                <a:cubicBezTo>
                  <a:pt x="44" y="41"/>
                  <a:pt x="46" y="41"/>
                  <a:pt x="47" y="40"/>
                </a:cubicBezTo>
                <a:cubicBezTo>
                  <a:pt x="49" y="38"/>
                  <a:pt x="53" y="38"/>
                  <a:pt x="52" y="40"/>
                </a:cubicBezTo>
                <a:cubicBezTo>
                  <a:pt x="50" y="43"/>
                  <a:pt x="52" y="43"/>
                  <a:pt x="55" y="40"/>
                </a:cubicBezTo>
                <a:cubicBezTo>
                  <a:pt x="58" y="38"/>
                  <a:pt x="61" y="40"/>
                  <a:pt x="59" y="41"/>
                </a:cubicBezTo>
                <a:cubicBezTo>
                  <a:pt x="62" y="41"/>
                  <a:pt x="64" y="40"/>
                  <a:pt x="62" y="38"/>
                </a:cubicBezTo>
                <a:cubicBezTo>
                  <a:pt x="59" y="37"/>
                  <a:pt x="62" y="34"/>
                  <a:pt x="61" y="32"/>
                </a:cubicBezTo>
                <a:cubicBezTo>
                  <a:pt x="59" y="30"/>
                  <a:pt x="61" y="29"/>
                  <a:pt x="61" y="27"/>
                </a:cubicBezTo>
                <a:cubicBezTo>
                  <a:pt x="59" y="26"/>
                  <a:pt x="55" y="24"/>
                  <a:pt x="55" y="27"/>
                </a:cubicBezTo>
                <a:cubicBezTo>
                  <a:pt x="55" y="29"/>
                  <a:pt x="52" y="26"/>
                  <a:pt x="53" y="23"/>
                </a:cubicBezTo>
                <a:cubicBezTo>
                  <a:pt x="53" y="21"/>
                  <a:pt x="50" y="21"/>
                  <a:pt x="52" y="18"/>
                </a:cubicBezTo>
                <a:cubicBezTo>
                  <a:pt x="49" y="17"/>
                  <a:pt x="50" y="20"/>
                  <a:pt x="46" y="18"/>
                </a:cubicBezTo>
                <a:cubicBezTo>
                  <a:pt x="41" y="17"/>
                  <a:pt x="41" y="21"/>
                  <a:pt x="39" y="20"/>
                </a:cubicBezTo>
                <a:cubicBezTo>
                  <a:pt x="38" y="18"/>
                  <a:pt x="36" y="21"/>
                  <a:pt x="35" y="17"/>
                </a:cubicBezTo>
                <a:cubicBezTo>
                  <a:pt x="33" y="14"/>
                  <a:pt x="29" y="20"/>
                  <a:pt x="27" y="17"/>
                </a:cubicBezTo>
                <a:cubicBezTo>
                  <a:pt x="27" y="15"/>
                  <a:pt x="16" y="18"/>
                  <a:pt x="16" y="14"/>
                </a:cubicBezTo>
                <a:cubicBezTo>
                  <a:pt x="16" y="10"/>
                  <a:pt x="18" y="14"/>
                  <a:pt x="18" y="10"/>
                </a:cubicBezTo>
                <a:cubicBezTo>
                  <a:pt x="18" y="9"/>
                  <a:pt x="23" y="9"/>
                  <a:pt x="26" y="10"/>
                </a:cubicBezTo>
                <a:cubicBezTo>
                  <a:pt x="27" y="10"/>
                  <a:pt x="26" y="14"/>
                  <a:pt x="27" y="12"/>
                </a:cubicBezTo>
                <a:cubicBezTo>
                  <a:pt x="29" y="9"/>
                  <a:pt x="29" y="10"/>
                  <a:pt x="30"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9" name="Freeform 228"/>
          <p:cNvSpPr>
            <a:spLocks/>
          </p:cNvSpPr>
          <p:nvPr/>
        </p:nvSpPr>
        <p:spPr bwMode="auto">
          <a:xfrm>
            <a:off x="7531100" y="2938463"/>
            <a:ext cx="47625" cy="114300"/>
          </a:xfrm>
          <a:custGeom>
            <a:avLst/>
            <a:gdLst/>
            <a:ahLst/>
            <a:cxnLst>
              <a:cxn ang="0">
                <a:pos x="3" y="12"/>
              </a:cxn>
              <a:cxn ang="0">
                <a:pos x="11" y="3"/>
              </a:cxn>
              <a:cxn ang="0">
                <a:pos x="14" y="3"/>
              </a:cxn>
              <a:cxn ang="0">
                <a:pos x="16" y="9"/>
              </a:cxn>
              <a:cxn ang="0">
                <a:pos x="13" y="21"/>
              </a:cxn>
              <a:cxn ang="0">
                <a:pos x="8" y="34"/>
              </a:cxn>
              <a:cxn ang="0">
                <a:pos x="5" y="32"/>
              </a:cxn>
              <a:cxn ang="0">
                <a:pos x="2" y="26"/>
              </a:cxn>
              <a:cxn ang="0">
                <a:pos x="3" y="12"/>
              </a:cxn>
            </a:cxnLst>
            <a:rect l="0" t="0" r="r" b="b"/>
            <a:pathLst>
              <a:path w="17" h="40">
                <a:moveTo>
                  <a:pt x="3" y="12"/>
                </a:moveTo>
                <a:cubicBezTo>
                  <a:pt x="8" y="6"/>
                  <a:pt x="9" y="4"/>
                  <a:pt x="11" y="3"/>
                </a:cubicBezTo>
                <a:cubicBezTo>
                  <a:pt x="13" y="3"/>
                  <a:pt x="13" y="0"/>
                  <a:pt x="14" y="3"/>
                </a:cubicBezTo>
                <a:cubicBezTo>
                  <a:pt x="17" y="6"/>
                  <a:pt x="14" y="6"/>
                  <a:pt x="16" y="9"/>
                </a:cubicBezTo>
                <a:cubicBezTo>
                  <a:pt x="16" y="11"/>
                  <a:pt x="14" y="14"/>
                  <a:pt x="13" y="21"/>
                </a:cubicBezTo>
                <a:cubicBezTo>
                  <a:pt x="11" y="31"/>
                  <a:pt x="8" y="28"/>
                  <a:pt x="8" y="34"/>
                </a:cubicBezTo>
                <a:cubicBezTo>
                  <a:pt x="8" y="40"/>
                  <a:pt x="6" y="35"/>
                  <a:pt x="5" y="32"/>
                </a:cubicBezTo>
                <a:cubicBezTo>
                  <a:pt x="5" y="29"/>
                  <a:pt x="3" y="32"/>
                  <a:pt x="2" y="26"/>
                </a:cubicBezTo>
                <a:cubicBezTo>
                  <a:pt x="0" y="21"/>
                  <a:pt x="0" y="18"/>
                  <a:pt x="3"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0" name="Freeform 229"/>
          <p:cNvSpPr>
            <a:spLocks/>
          </p:cNvSpPr>
          <p:nvPr/>
        </p:nvSpPr>
        <p:spPr bwMode="auto">
          <a:xfrm>
            <a:off x="7632700" y="2408238"/>
            <a:ext cx="144463" cy="169862"/>
          </a:xfrm>
          <a:custGeom>
            <a:avLst/>
            <a:gdLst/>
            <a:ahLst/>
            <a:cxnLst>
              <a:cxn ang="0">
                <a:pos x="0" y="33"/>
              </a:cxn>
              <a:cxn ang="0">
                <a:pos x="3" y="36"/>
              </a:cxn>
              <a:cxn ang="0">
                <a:pos x="7" y="41"/>
              </a:cxn>
              <a:cxn ang="0">
                <a:pos x="6" y="47"/>
              </a:cxn>
              <a:cxn ang="0">
                <a:pos x="4" y="50"/>
              </a:cxn>
              <a:cxn ang="0">
                <a:pos x="4" y="53"/>
              </a:cxn>
              <a:cxn ang="0">
                <a:pos x="6" y="56"/>
              </a:cxn>
              <a:cxn ang="0">
                <a:pos x="9" y="58"/>
              </a:cxn>
              <a:cxn ang="0">
                <a:pos x="12" y="56"/>
              </a:cxn>
              <a:cxn ang="0">
                <a:pos x="13" y="56"/>
              </a:cxn>
              <a:cxn ang="0">
                <a:pos x="18" y="56"/>
              </a:cxn>
              <a:cxn ang="0">
                <a:pos x="21" y="52"/>
              </a:cxn>
              <a:cxn ang="0">
                <a:pos x="30" y="50"/>
              </a:cxn>
              <a:cxn ang="0">
                <a:pos x="32" y="47"/>
              </a:cxn>
              <a:cxn ang="0">
                <a:pos x="27" y="44"/>
              </a:cxn>
              <a:cxn ang="0">
                <a:pos x="24" y="41"/>
              </a:cxn>
              <a:cxn ang="0">
                <a:pos x="24" y="38"/>
              </a:cxn>
              <a:cxn ang="0">
                <a:pos x="27" y="33"/>
              </a:cxn>
              <a:cxn ang="0">
                <a:pos x="33" y="30"/>
              </a:cxn>
              <a:cxn ang="0">
                <a:pos x="41" y="24"/>
              </a:cxn>
              <a:cxn ang="0">
                <a:pos x="42" y="18"/>
              </a:cxn>
              <a:cxn ang="0">
                <a:pos x="42" y="13"/>
              </a:cxn>
              <a:cxn ang="0">
                <a:pos x="47" y="7"/>
              </a:cxn>
              <a:cxn ang="0">
                <a:pos x="50" y="7"/>
              </a:cxn>
              <a:cxn ang="0">
                <a:pos x="49" y="6"/>
              </a:cxn>
              <a:cxn ang="0">
                <a:pos x="47" y="4"/>
              </a:cxn>
              <a:cxn ang="0">
                <a:pos x="44" y="0"/>
              </a:cxn>
              <a:cxn ang="0">
                <a:pos x="41" y="6"/>
              </a:cxn>
              <a:cxn ang="0">
                <a:pos x="36" y="10"/>
              </a:cxn>
              <a:cxn ang="0">
                <a:pos x="33" y="10"/>
              </a:cxn>
              <a:cxn ang="0">
                <a:pos x="29" y="12"/>
              </a:cxn>
              <a:cxn ang="0">
                <a:pos x="30" y="17"/>
              </a:cxn>
              <a:cxn ang="0">
                <a:pos x="27" y="17"/>
              </a:cxn>
              <a:cxn ang="0">
                <a:pos x="23" y="17"/>
              </a:cxn>
              <a:cxn ang="0">
                <a:pos x="19" y="13"/>
              </a:cxn>
              <a:cxn ang="0">
                <a:pos x="18" y="15"/>
              </a:cxn>
              <a:cxn ang="0">
                <a:pos x="16" y="18"/>
              </a:cxn>
              <a:cxn ang="0">
                <a:pos x="12" y="23"/>
              </a:cxn>
              <a:cxn ang="0">
                <a:pos x="9" y="24"/>
              </a:cxn>
              <a:cxn ang="0">
                <a:pos x="7" y="26"/>
              </a:cxn>
              <a:cxn ang="0">
                <a:pos x="4" y="27"/>
              </a:cxn>
              <a:cxn ang="0">
                <a:pos x="0" y="32"/>
              </a:cxn>
              <a:cxn ang="0">
                <a:pos x="0" y="33"/>
              </a:cxn>
            </a:cxnLst>
            <a:rect l="0" t="0" r="r" b="b"/>
            <a:pathLst>
              <a:path w="50" h="59">
                <a:moveTo>
                  <a:pt x="0" y="33"/>
                </a:moveTo>
                <a:cubicBezTo>
                  <a:pt x="0" y="35"/>
                  <a:pt x="1" y="38"/>
                  <a:pt x="3" y="36"/>
                </a:cubicBezTo>
                <a:cubicBezTo>
                  <a:pt x="4" y="35"/>
                  <a:pt x="9" y="38"/>
                  <a:pt x="7" y="41"/>
                </a:cubicBezTo>
                <a:cubicBezTo>
                  <a:pt x="7" y="44"/>
                  <a:pt x="4" y="46"/>
                  <a:pt x="6" y="47"/>
                </a:cubicBezTo>
                <a:cubicBezTo>
                  <a:pt x="7" y="49"/>
                  <a:pt x="4" y="47"/>
                  <a:pt x="4" y="50"/>
                </a:cubicBezTo>
                <a:cubicBezTo>
                  <a:pt x="3" y="53"/>
                  <a:pt x="0" y="53"/>
                  <a:pt x="4" y="53"/>
                </a:cubicBezTo>
                <a:cubicBezTo>
                  <a:pt x="7" y="55"/>
                  <a:pt x="1" y="55"/>
                  <a:pt x="6" y="56"/>
                </a:cubicBezTo>
                <a:cubicBezTo>
                  <a:pt x="9" y="56"/>
                  <a:pt x="6" y="59"/>
                  <a:pt x="9" y="58"/>
                </a:cubicBezTo>
                <a:cubicBezTo>
                  <a:pt x="10" y="56"/>
                  <a:pt x="9" y="53"/>
                  <a:pt x="12" y="56"/>
                </a:cubicBezTo>
                <a:cubicBezTo>
                  <a:pt x="13" y="58"/>
                  <a:pt x="13" y="58"/>
                  <a:pt x="13" y="56"/>
                </a:cubicBezTo>
                <a:cubicBezTo>
                  <a:pt x="15" y="55"/>
                  <a:pt x="16" y="56"/>
                  <a:pt x="18" y="56"/>
                </a:cubicBezTo>
                <a:cubicBezTo>
                  <a:pt x="18" y="55"/>
                  <a:pt x="18" y="53"/>
                  <a:pt x="21" y="52"/>
                </a:cubicBezTo>
                <a:cubicBezTo>
                  <a:pt x="26" y="50"/>
                  <a:pt x="27" y="52"/>
                  <a:pt x="30" y="50"/>
                </a:cubicBezTo>
                <a:cubicBezTo>
                  <a:pt x="32" y="50"/>
                  <a:pt x="29" y="49"/>
                  <a:pt x="32" y="47"/>
                </a:cubicBezTo>
                <a:cubicBezTo>
                  <a:pt x="30" y="46"/>
                  <a:pt x="30" y="47"/>
                  <a:pt x="27" y="44"/>
                </a:cubicBezTo>
                <a:cubicBezTo>
                  <a:pt x="26" y="41"/>
                  <a:pt x="24" y="43"/>
                  <a:pt x="24" y="41"/>
                </a:cubicBezTo>
                <a:cubicBezTo>
                  <a:pt x="23" y="39"/>
                  <a:pt x="26" y="43"/>
                  <a:pt x="24" y="38"/>
                </a:cubicBezTo>
                <a:cubicBezTo>
                  <a:pt x="24" y="33"/>
                  <a:pt x="26" y="36"/>
                  <a:pt x="27" y="33"/>
                </a:cubicBezTo>
                <a:cubicBezTo>
                  <a:pt x="29" y="30"/>
                  <a:pt x="29" y="35"/>
                  <a:pt x="33" y="30"/>
                </a:cubicBezTo>
                <a:cubicBezTo>
                  <a:pt x="38" y="27"/>
                  <a:pt x="39" y="24"/>
                  <a:pt x="41" y="24"/>
                </a:cubicBezTo>
                <a:cubicBezTo>
                  <a:pt x="42" y="24"/>
                  <a:pt x="42" y="20"/>
                  <a:pt x="42" y="18"/>
                </a:cubicBezTo>
                <a:cubicBezTo>
                  <a:pt x="42" y="17"/>
                  <a:pt x="41" y="17"/>
                  <a:pt x="42" y="13"/>
                </a:cubicBezTo>
                <a:cubicBezTo>
                  <a:pt x="45" y="10"/>
                  <a:pt x="45" y="9"/>
                  <a:pt x="47" y="7"/>
                </a:cubicBezTo>
                <a:cubicBezTo>
                  <a:pt x="49" y="7"/>
                  <a:pt x="49" y="9"/>
                  <a:pt x="50" y="7"/>
                </a:cubicBezTo>
                <a:cubicBezTo>
                  <a:pt x="49" y="6"/>
                  <a:pt x="49" y="6"/>
                  <a:pt x="49" y="6"/>
                </a:cubicBezTo>
                <a:cubicBezTo>
                  <a:pt x="49" y="3"/>
                  <a:pt x="49" y="6"/>
                  <a:pt x="47" y="4"/>
                </a:cubicBezTo>
                <a:cubicBezTo>
                  <a:pt x="45" y="3"/>
                  <a:pt x="47" y="1"/>
                  <a:pt x="44" y="0"/>
                </a:cubicBezTo>
                <a:cubicBezTo>
                  <a:pt x="41" y="0"/>
                  <a:pt x="44" y="7"/>
                  <a:pt x="41" y="6"/>
                </a:cubicBezTo>
                <a:cubicBezTo>
                  <a:pt x="38" y="6"/>
                  <a:pt x="39" y="9"/>
                  <a:pt x="36" y="10"/>
                </a:cubicBezTo>
                <a:cubicBezTo>
                  <a:pt x="35" y="12"/>
                  <a:pt x="36" y="10"/>
                  <a:pt x="33" y="10"/>
                </a:cubicBezTo>
                <a:cubicBezTo>
                  <a:pt x="32" y="12"/>
                  <a:pt x="29" y="9"/>
                  <a:pt x="29" y="12"/>
                </a:cubicBezTo>
                <a:cubicBezTo>
                  <a:pt x="29" y="15"/>
                  <a:pt x="32" y="15"/>
                  <a:pt x="30" y="17"/>
                </a:cubicBezTo>
                <a:cubicBezTo>
                  <a:pt x="29" y="18"/>
                  <a:pt x="29" y="17"/>
                  <a:pt x="27" y="17"/>
                </a:cubicBezTo>
                <a:cubicBezTo>
                  <a:pt x="26" y="18"/>
                  <a:pt x="24" y="17"/>
                  <a:pt x="23" y="17"/>
                </a:cubicBezTo>
                <a:cubicBezTo>
                  <a:pt x="21" y="17"/>
                  <a:pt x="21" y="12"/>
                  <a:pt x="19" y="13"/>
                </a:cubicBezTo>
                <a:cubicBezTo>
                  <a:pt x="18" y="15"/>
                  <a:pt x="19" y="13"/>
                  <a:pt x="18" y="15"/>
                </a:cubicBezTo>
                <a:cubicBezTo>
                  <a:pt x="16" y="17"/>
                  <a:pt x="18" y="17"/>
                  <a:pt x="16" y="18"/>
                </a:cubicBezTo>
                <a:cubicBezTo>
                  <a:pt x="15" y="20"/>
                  <a:pt x="13" y="23"/>
                  <a:pt x="12" y="23"/>
                </a:cubicBezTo>
                <a:cubicBezTo>
                  <a:pt x="9" y="23"/>
                  <a:pt x="10" y="24"/>
                  <a:pt x="9" y="24"/>
                </a:cubicBezTo>
                <a:cubicBezTo>
                  <a:pt x="7" y="24"/>
                  <a:pt x="9" y="26"/>
                  <a:pt x="7" y="26"/>
                </a:cubicBezTo>
                <a:cubicBezTo>
                  <a:pt x="4" y="27"/>
                  <a:pt x="6" y="27"/>
                  <a:pt x="4" y="27"/>
                </a:cubicBezTo>
                <a:cubicBezTo>
                  <a:pt x="3" y="27"/>
                  <a:pt x="1" y="30"/>
                  <a:pt x="0" y="32"/>
                </a:cubicBezTo>
                <a:cubicBezTo>
                  <a:pt x="0" y="33"/>
                  <a:pt x="0" y="33"/>
                  <a:pt x="0" y="33"/>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1" name="Freeform 230"/>
          <p:cNvSpPr>
            <a:spLocks/>
          </p:cNvSpPr>
          <p:nvPr/>
        </p:nvSpPr>
        <p:spPr bwMode="auto">
          <a:xfrm>
            <a:off x="7670800" y="2543175"/>
            <a:ext cx="80963" cy="134938"/>
          </a:xfrm>
          <a:custGeom>
            <a:avLst/>
            <a:gdLst/>
            <a:ahLst/>
            <a:cxnLst>
              <a:cxn ang="0">
                <a:pos x="5" y="9"/>
              </a:cxn>
              <a:cxn ang="0">
                <a:pos x="3" y="11"/>
              </a:cxn>
              <a:cxn ang="0">
                <a:pos x="5" y="15"/>
              </a:cxn>
              <a:cxn ang="0">
                <a:pos x="6" y="20"/>
              </a:cxn>
              <a:cxn ang="0">
                <a:pos x="5" y="18"/>
              </a:cxn>
              <a:cxn ang="0">
                <a:pos x="2" y="18"/>
              </a:cxn>
              <a:cxn ang="0">
                <a:pos x="2" y="20"/>
              </a:cxn>
              <a:cxn ang="0">
                <a:pos x="0" y="21"/>
              </a:cxn>
              <a:cxn ang="0">
                <a:pos x="3" y="23"/>
              </a:cxn>
              <a:cxn ang="0">
                <a:pos x="3" y="27"/>
              </a:cxn>
              <a:cxn ang="0">
                <a:pos x="5" y="30"/>
              </a:cxn>
              <a:cxn ang="0">
                <a:pos x="3" y="33"/>
              </a:cxn>
              <a:cxn ang="0">
                <a:pos x="2" y="38"/>
              </a:cxn>
              <a:cxn ang="0">
                <a:pos x="2" y="41"/>
              </a:cxn>
              <a:cxn ang="0">
                <a:pos x="2" y="43"/>
              </a:cxn>
              <a:cxn ang="0">
                <a:pos x="3" y="44"/>
              </a:cxn>
              <a:cxn ang="0">
                <a:pos x="5" y="44"/>
              </a:cxn>
              <a:cxn ang="0">
                <a:pos x="6" y="46"/>
              </a:cxn>
              <a:cxn ang="0">
                <a:pos x="8" y="43"/>
              </a:cxn>
              <a:cxn ang="0">
                <a:pos x="9" y="43"/>
              </a:cxn>
              <a:cxn ang="0">
                <a:pos x="11" y="44"/>
              </a:cxn>
              <a:cxn ang="0">
                <a:pos x="11" y="43"/>
              </a:cxn>
              <a:cxn ang="0">
                <a:pos x="11" y="41"/>
              </a:cxn>
              <a:cxn ang="0">
                <a:pos x="12" y="43"/>
              </a:cxn>
              <a:cxn ang="0">
                <a:pos x="12" y="40"/>
              </a:cxn>
              <a:cxn ang="0">
                <a:pos x="18" y="41"/>
              </a:cxn>
              <a:cxn ang="0">
                <a:pos x="20" y="38"/>
              </a:cxn>
              <a:cxn ang="0">
                <a:pos x="25" y="38"/>
              </a:cxn>
              <a:cxn ang="0">
                <a:pos x="28" y="29"/>
              </a:cxn>
              <a:cxn ang="0">
                <a:pos x="26" y="27"/>
              </a:cxn>
              <a:cxn ang="0">
                <a:pos x="26" y="20"/>
              </a:cxn>
              <a:cxn ang="0">
                <a:pos x="21" y="7"/>
              </a:cxn>
              <a:cxn ang="0">
                <a:pos x="18" y="0"/>
              </a:cxn>
              <a:cxn ang="0">
                <a:pos x="17" y="3"/>
              </a:cxn>
              <a:cxn ang="0">
                <a:pos x="8" y="4"/>
              </a:cxn>
              <a:cxn ang="0">
                <a:pos x="5" y="9"/>
              </a:cxn>
            </a:cxnLst>
            <a:rect l="0" t="0" r="r" b="b"/>
            <a:pathLst>
              <a:path w="28" h="47">
                <a:moveTo>
                  <a:pt x="5" y="9"/>
                </a:moveTo>
                <a:cubicBezTo>
                  <a:pt x="5" y="11"/>
                  <a:pt x="5" y="9"/>
                  <a:pt x="3" y="11"/>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4"/>
                  <a:pt x="3" y="27"/>
                  <a:pt x="3" y="27"/>
                </a:cubicBezTo>
                <a:cubicBezTo>
                  <a:pt x="5" y="29"/>
                  <a:pt x="3" y="29"/>
                  <a:pt x="5" y="30"/>
                </a:cubicBezTo>
                <a:cubicBezTo>
                  <a:pt x="6" y="32"/>
                  <a:pt x="3" y="30"/>
                  <a:pt x="3" y="33"/>
                </a:cubicBezTo>
                <a:cubicBezTo>
                  <a:pt x="2" y="37"/>
                  <a:pt x="0" y="38"/>
                  <a:pt x="2" y="38"/>
                </a:cubicBezTo>
                <a:cubicBezTo>
                  <a:pt x="2" y="40"/>
                  <a:pt x="2" y="40"/>
                  <a:pt x="2" y="41"/>
                </a:cubicBezTo>
                <a:cubicBezTo>
                  <a:pt x="3" y="43"/>
                  <a:pt x="2" y="41"/>
                  <a:pt x="2" y="43"/>
                </a:cubicBezTo>
                <a:cubicBezTo>
                  <a:pt x="2" y="44"/>
                  <a:pt x="3" y="43"/>
                  <a:pt x="3" y="44"/>
                </a:cubicBezTo>
                <a:cubicBezTo>
                  <a:pt x="3" y="47"/>
                  <a:pt x="3" y="47"/>
                  <a:pt x="5" y="44"/>
                </a:cubicBezTo>
                <a:cubicBezTo>
                  <a:pt x="6" y="41"/>
                  <a:pt x="5" y="46"/>
                  <a:pt x="6" y="46"/>
                </a:cubicBezTo>
                <a:cubicBezTo>
                  <a:pt x="6" y="46"/>
                  <a:pt x="6" y="44"/>
                  <a:pt x="8" y="43"/>
                </a:cubicBezTo>
                <a:cubicBezTo>
                  <a:pt x="9" y="41"/>
                  <a:pt x="11" y="41"/>
                  <a:pt x="9" y="43"/>
                </a:cubicBezTo>
                <a:cubicBezTo>
                  <a:pt x="8" y="44"/>
                  <a:pt x="9" y="46"/>
                  <a:pt x="11" y="44"/>
                </a:cubicBezTo>
                <a:cubicBezTo>
                  <a:pt x="11" y="43"/>
                  <a:pt x="11" y="43"/>
                  <a:pt x="11" y="43"/>
                </a:cubicBezTo>
                <a:cubicBezTo>
                  <a:pt x="11" y="41"/>
                  <a:pt x="11" y="40"/>
                  <a:pt x="11" y="41"/>
                </a:cubicBezTo>
                <a:cubicBezTo>
                  <a:pt x="12" y="43"/>
                  <a:pt x="12" y="43"/>
                  <a:pt x="12" y="43"/>
                </a:cubicBezTo>
                <a:cubicBezTo>
                  <a:pt x="14" y="41"/>
                  <a:pt x="11" y="41"/>
                  <a:pt x="12" y="40"/>
                </a:cubicBezTo>
                <a:cubicBezTo>
                  <a:pt x="15" y="40"/>
                  <a:pt x="17" y="41"/>
                  <a:pt x="18" y="41"/>
                </a:cubicBezTo>
                <a:cubicBezTo>
                  <a:pt x="20" y="40"/>
                  <a:pt x="18" y="40"/>
                  <a:pt x="20" y="38"/>
                </a:cubicBezTo>
                <a:cubicBezTo>
                  <a:pt x="21" y="38"/>
                  <a:pt x="23" y="40"/>
                  <a:pt x="25" y="38"/>
                </a:cubicBezTo>
                <a:cubicBezTo>
                  <a:pt x="25" y="37"/>
                  <a:pt x="28" y="32"/>
                  <a:pt x="28" y="29"/>
                </a:cubicBezTo>
                <a:cubicBezTo>
                  <a:pt x="28" y="26"/>
                  <a:pt x="26" y="30"/>
                  <a:pt x="26" y="27"/>
                </a:cubicBezTo>
                <a:cubicBezTo>
                  <a:pt x="26" y="23"/>
                  <a:pt x="28" y="23"/>
                  <a:pt x="26" y="20"/>
                </a:cubicBezTo>
                <a:cubicBezTo>
                  <a:pt x="26" y="15"/>
                  <a:pt x="23" y="11"/>
                  <a:pt x="21" y="7"/>
                </a:cubicBezTo>
                <a:cubicBezTo>
                  <a:pt x="20" y="4"/>
                  <a:pt x="18" y="1"/>
                  <a:pt x="18" y="0"/>
                </a:cubicBezTo>
                <a:cubicBezTo>
                  <a:pt x="15" y="1"/>
                  <a:pt x="18" y="3"/>
                  <a:pt x="17" y="3"/>
                </a:cubicBezTo>
                <a:cubicBezTo>
                  <a:pt x="14" y="4"/>
                  <a:pt x="12" y="3"/>
                  <a:pt x="8" y="4"/>
                </a:cubicBezTo>
                <a:cubicBezTo>
                  <a:pt x="5" y="6"/>
                  <a:pt x="5" y="7"/>
                  <a:pt x="5"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2" name="Freeform 231"/>
          <p:cNvSpPr>
            <a:spLocks/>
          </p:cNvSpPr>
          <p:nvPr/>
        </p:nvSpPr>
        <p:spPr bwMode="auto">
          <a:xfrm>
            <a:off x="7667625" y="2698750"/>
            <a:ext cx="26988" cy="17463"/>
          </a:xfrm>
          <a:custGeom>
            <a:avLst/>
            <a:gdLst/>
            <a:ahLst/>
            <a:cxnLst>
              <a:cxn ang="0">
                <a:pos x="1" y="4"/>
              </a:cxn>
              <a:cxn ang="0">
                <a:pos x="7" y="1"/>
              </a:cxn>
              <a:cxn ang="0">
                <a:pos x="1" y="4"/>
              </a:cxn>
            </a:cxnLst>
            <a:rect l="0" t="0" r="r" b="b"/>
            <a:pathLst>
              <a:path w="9" h="6">
                <a:moveTo>
                  <a:pt x="1" y="4"/>
                </a:moveTo>
                <a:cubicBezTo>
                  <a:pt x="0" y="1"/>
                  <a:pt x="7" y="0"/>
                  <a:pt x="7" y="1"/>
                </a:cubicBezTo>
                <a:cubicBezTo>
                  <a:pt x="9" y="3"/>
                  <a:pt x="3" y="6"/>
                  <a:pt x="1"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3" name="Freeform 232"/>
          <p:cNvSpPr>
            <a:spLocks/>
          </p:cNvSpPr>
          <p:nvPr/>
        </p:nvSpPr>
        <p:spPr bwMode="auto">
          <a:xfrm>
            <a:off x="7742238" y="2667000"/>
            <a:ext cx="9525" cy="17463"/>
          </a:xfrm>
          <a:custGeom>
            <a:avLst/>
            <a:gdLst/>
            <a:ahLst/>
            <a:cxnLst>
              <a:cxn ang="0">
                <a:pos x="0" y="6"/>
              </a:cxn>
              <a:cxn ang="0">
                <a:pos x="0" y="3"/>
              </a:cxn>
              <a:cxn ang="0">
                <a:pos x="1" y="0"/>
              </a:cxn>
              <a:cxn ang="0">
                <a:pos x="1" y="3"/>
              </a:cxn>
              <a:cxn ang="0">
                <a:pos x="0" y="6"/>
              </a:cxn>
            </a:cxnLst>
            <a:rect l="0" t="0" r="r" b="b"/>
            <a:pathLst>
              <a:path w="3" h="6">
                <a:moveTo>
                  <a:pt x="0" y="6"/>
                </a:moveTo>
                <a:cubicBezTo>
                  <a:pt x="0" y="6"/>
                  <a:pt x="0" y="4"/>
                  <a:pt x="0" y="3"/>
                </a:cubicBezTo>
                <a:cubicBezTo>
                  <a:pt x="1" y="1"/>
                  <a:pt x="0" y="0"/>
                  <a:pt x="1" y="0"/>
                </a:cubicBezTo>
                <a:cubicBezTo>
                  <a:pt x="3" y="0"/>
                  <a:pt x="3" y="1"/>
                  <a:pt x="1" y="3"/>
                </a:cubicBezTo>
                <a:cubicBezTo>
                  <a:pt x="0" y="4"/>
                  <a:pt x="1" y="6"/>
                  <a:pt x="0"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4" name="Freeform 233"/>
          <p:cNvSpPr>
            <a:spLocks/>
          </p:cNvSpPr>
          <p:nvPr/>
        </p:nvSpPr>
        <p:spPr bwMode="auto">
          <a:xfrm>
            <a:off x="7667625" y="2670175"/>
            <a:ext cx="11113" cy="4763"/>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5" name="Freeform 234"/>
          <p:cNvSpPr>
            <a:spLocks/>
          </p:cNvSpPr>
          <p:nvPr/>
        </p:nvSpPr>
        <p:spPr bwMode="auto">
          <a:xfrm>
            <a:off x="7667625" y="2660650"/>
            <a:ext cx="1588" cy="6350"/>
          </a:xfrm>
          <a:custGeom>
            <a:avLst/>
            <a:gdLst/>
            <a:ahLst/>
            <a:cxnLst>
              <a:cxn ang="0">
                <a:pos x="0" y="2"/>
              </a:cxn>
              <a:cxn ang="0">
                <a:pos x="0" y="0"/>
              </a:cxn>
              <a:cxn ang="0">
                <a:pos x="0" y="2"/>
              </a:cxn>
            </a:cxnLst>
            <a:rect l="0" t="0" r="r" b="b"/>
            <a:pathLst>
              <a:path h="2">
                <a:moveTo>
                  <a:pt x="0" y="2"/>
                </a:moveTo>
                <a:cubicBezTo>
                  <a:pt x="0" y="0"/>
                  <a:pt x="0" y="0"/>
                  <a:pt x="0" y="0"/>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6" name="Freeform 235"/>
          <p:cNvSpPr>
            <a:spLocks/>
          </p:cNvSpPr>
          <p:nvPr/>
        </p:nvSpPr>
        <p:spPr bwMode="auto">
          <a:xfrm>
            <a:off x="7667625" y="2657475"/>
            <a:ext cx="3175" cy="9525"/>
          </a:xfrm>
          <a:custGeom>
            <a:avLst/>
            <a:gdLst/>
            <a:ahLst/>
            <a:cxnLst>
              <a:cxn ang="0">
                <a:pos x="1" y="3"/>
              </a:cxn>
              <a:cxn ang="0">
                <a:pos x="1" y="0"/>
              </a:cxn>
              <a:cxn ang="0">
                <a:pos x="1" y="1"/>
              </a:cxn>
              <a:cxn ang="0">
                <a:pos x="1" y="3"/>
              </a:cxn>
            </a:cxnLst>
            <a:rect l="0" t="0" r="r" b="b"/>
            <a:pathLst>
              <a:path w="1" h="3">
                <a:moveTo>
                  <a:pt x="1" y="3"/>
                </a:moveTo>
                <a:cubicBezTo>
                  <a:pt x="1" y="1"/>
                  <a:pt x="0" y="1"/>
                  <a:pt x="1" y="0"/>
                </a:cubicBezTo>
                <a:cubicBezTo>
                  <a:pt x="1" y="1"/>
                  <a:pt x="1" y="1"/>
                  <a:pt x="1" y="1"/>
                </a:cubicBezTo>
                <a:cubicBezTo>
                  <a:pt x="1" y="3"/>
                  <a:pt x="1"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7" name="Freeform 236"/>
          <p:cNvSpPr>
            <a:spLocks/>
          </p:cNvSpPr>
          <p:nvPr/>
        </p:nvSpPr>
        <p:spPr bwMode="auto">
          <a:xfrm>
            <a:off x="7675563" y="2609850"/>
            <a:ext cx="3175" cy="3175"/>
          </a:xfrm>
          <a:custGeom>
            <a:avLst/>
            <a:gdLst/>
            <a:ahLst/>
            <a:cxnLst>
              <a:cxn ang="0">
                <a:pos x="0" y="1"/>
              </a:cxn>
              <a:cxn ang="0">
                <a:pos x="0" y="0"/>
              </a:cxn>
              <a:cxn ang="0">
                <a:pos x="0" y="1"/>
              </a:cxn>
            </a:cxnLst>
            <a:rect l="0" t="0" r="r" b="b"/>
            <a:pathLst>
              <a:path w="1" h="1">
                <a:moveTo>
                  <a:pt x="0" y="1"/>
                </a:moveTo>
                <a:cubicBezTo>
                  <a:pt x="0" y="0"/>
                  <a:pt x="0" y="0"/>
                  <a:pt x="0" y="0"/>
                </a:cubicBezTo>
                <a:cubicBezTo>
                  <a:pt x="1" y="0"/>
                  <a:pt x="1"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8" name="Freeform 237"/>
          <p:cNvSpPr>
            <a:spLocks/>
          </p:cNvSpPr>
          <p:nvPr/>
        </p:nvSpPr>
        <p:spPr bwMode="auto">
          <a:xfrm>
            <a:off x="7724775" y="2657475"/>
            <a:ext cx="7938" cy="952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1"/>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9" name="Freeform 238"/>
          <p:cNvSpPr>
            <a:spLocks/>
          </p:cNvSpPr>
          <p:nvPr/>
        </p:nvSpPr>
        <p:spPr bwMode="auto">
          <a:xfrm>
            <a:off x="7710488" y="2657475"/>
            <a:ext cx="6350" cy="9525"/>
          </a:xfrm>
          <a:custGeom>
            <a:avLst/>
            <a:gdLst/>
            <a:ahLst/>
            <a:cxnLst>
              <a:cxn ang="0">
                <a:pos x="2" y="3"/>
              </a:cxn>
              <a:cxn ang="0">
                <a:pos x="0" y="0"/>
              </a:cxn>
              <a:cxn ang="0">
                <a:pos x="2" y="1"/>
              </a:cxn>
              <a:cxn ang="0">
                <a:pos x="2" y="3"/>
              </a:cxn>
            </a:cxnLst>
            <a:rect l="0" t="0" r="r" b="b"/>
            <a:pathLst>
              <a:path w="2" h="3">
                <a:moveTo>
                  <a:pt x="2" y="3"/>
                </a:moveTo>
                <a:cubicBezTo>
                  <a:pt x="0" y="1"/>
                  <a:pt x="0" y="1"/>
                  <a:pt x="0" y="0"/>
                </a:cubicBezTo>
                <a:cubicBezTo>
                  <a:pt x="0" y="0"/>
                  <a:pt x="2" y="0"/>
                  <a:pt x="2" y="1"/>
                </a:cubicBezTo>
                <a:cubicBezTo>
                  <a:pt x="2" y="3"/>
                  <a:pt x="2"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0" name="Freeform 239"/>
          <p:cNvSpPr>
            <a:spLocks/>
          </p:cNvSpPr>
          <p:nvPr/>
        </p:nvSpPr>
        <p:spPr bwMode="auto">
          <a:xfrm>
            <a:off x="7678738" y="2678113"/>
            <a:ext cx="6350" cy="6350"/>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1" name="Freeform 240"/>
          <p:cNvSpPr>
            <a:spLocks/>
          </p:cNvSpPr>
          <p:nvPr/>
        </p:nvSpPr>
        <p:spPr bwMode="auto">
          <a:xfrm>
            <a:off x="7675563" y="2568575"/>
            <a:ext cx="3175" cy="9525"/>
          </a:xfrm>
          <a:custGeom>
            <a:avLst/>
            <a:gdLst/>
            <a:ahLst/>
            <a:cxnLst>
              <a:cxn ang="0">
                <a:pos x="1" y="3"/>
              </a:cxn>
              <a:cxn ang="0">
                <a:pos x="0" y="0"/>
              </a:cxn>
              <a:cxn ang="0">
                <a:pos x="1" y="3"/>
              </a:cxn>
            </a:cxnLst>
            <a:rect l="0" t="0" r="r" b="b"/>
            <a:pathLst>
              <a:path w="1" h="3">
                <a:moveTo>
                  <a:pt x="1" y="3"/>
                </a:moveTo>
                <a:cubicBezTo>
                  <a:pt x="0" y="3"/>
                  <a:pt x="0" y="0"/>
                  <a:pt x="0" y="0"/>
                </a:cubicBezTo>
                <a:cubicBezTo>
                  <a:pt x="1" y="0"/>
                  <a:pt x="1"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2" name="Freeform 241"/>
          <p:cNvSpPr>
            <a:spLocks/>
          </p:cNvSpPr>
          <p:nvPr/>
        </p:nvSpPr>
        <p:spPr bwMode="auto">
          <a:xfrm>
            <a:off x="7270750" y="3089275"/>
            <a:ext cx="52388" cy="58738"/>
          </a:xfrm>
          <a:custGeom>
            <a:avLst/>
            <a:gdLst/>
            <a:ahLst/>
            <a:cxnLst>
              <a:cxn ang="0">
                <a:pos x="3" y="7"/>
              </a:cxn>
              <a:cxn ang="0">
                <a:pos x="6" y="3"/>
              </a:cxn>
              <a:cxn ang="0">
                <a:pos x="9" y="2"/>
              </a:cxn>
              <a:cxn ang="0">
                <a:pos x="12" y="2"/>
              </a:cxn>
              <a:cxn ang="0">
                <a:pos x="16" y="2"/>
              </a:cxn>
              <a:cxn ang="0">
                <a:pos x="18" y="2"/>
              </a:cxn>
              <a:cxn ang="0">
                <a:pos x="19" y="7"/>
              </a:cxn>
              <a:cxn ang="0">
                <a:pos x="16" y="13"/>
              </a:cxn>
              <a:cxn ang="0">
                <a:pos x="12" y="17"/>
              </a:cxn>
              <a:cxn ang="0">
                <a:pos x="9" y="19"/>
              </a:cxn>
              <a:cxn ang="0">
                <a:pos x="7" y="19"/>
              </a:cxn>
              <a:cxn ang="0">
                <a:pos x="3" y="17"/>
              </a:cxn>
              <a:cxn ang="0">
                <a:pos x="1" y="13"/>
              </a:cxn>
              <a:cxn ang="0">
                <a:pos x="3" y="7"/>
              </a:cxn>
            </a:cxnLst>
            <a:rect l="0" t="0" r="r" b="b"/>
            <a:pathLst>
              <a:path w="19" h="20">
                <a:moveTo>
                  <a:pt x="3" y="7"/>
                </a:moveTo>
                <a:cubicBezTo>
                  <a:pt x="6" y="3"/>
                  <a:pt x="4" y="5"/>
                  <a:pt x="6" y="3"/>
                </a:cubicBezTo>
                <a:cubicBezTo>
                  <a:pt x="7" y="2"/>
                  <a:pt x="7" y="5"/>
                  <a:pt x="9" y="2"/>
                </a:cubicBezTo>
                <a:cubicBezTo>
                  <a:pt x="9" y="0"/>
                  <a:pt x="10" y="3"/>
                  <a:pt x="12" y="2"/>
                </a:cubicBezTo>
                <a:cubicBezTo>
                  <a:pt x="13" y="0"/>
                  <a:pt x="15" y="2"/>
                  <a:pt x="16" y="2"/>
                </a:cubicBezTo>
                <a:cubicBezTo>
                  <a:pt x="16" y="0"/>
                  <a:pt x="18" y="2"/>
                  <a:pt x="18" y="2"/>
                </a:cubicBezTo>
                <a:cubicBezTo>
                  <a:pt x="19" y="2"/>
                  <a:pt x="19" y="5"/>
                  <a:pt x="19" y="7"/>
                </a:cubicBezTo>
                <a:cubicBezTo>
                  <a:pt x="18" y="7"/>
                  <a:pt x="16" y="10"/>
                  <a:pt x="16" y="13"/>
                </a:cubicBezTo>
                <a:cubicBezTo>
                  <a:pt x="16" y="16"/>
                  <a:pt x="13" y="14"/>
                  <a:pt x="12" y="17"/>
                </a:cubicBezTo>
                <a:cubicBezTo>
                  <a:pt x="12" y="19"/>
                  <a:pt x="10" y="17"/>
                  <a:pt x="9" y="19"/>
                </a:cubicBezTo>
                <a:cubicBezTo>
                  <a:pt x="9" y="20"/>
                  <a:pt x="7" y="20"/>
                  <a:pt x="7" y="19"/>
                </a:cubicBezTo>
                <a:cubicBezTo>
                  <a:pt x="6" y="19"/>
                  <a:pt x="6" y="20"/>
                  <a:pt x="3" y="17"/>
                </a:cubicBezTo>
                <a:cubicBezTo>
                  <a:pt x="0" y="16"/>
                  <a:pt x="1" y="16"/>
                  <a:pt x="1" y="13"/>
                </a:cubicBezTo>
                <a:cubicBezTo>
                  <a:pt x="0" y="8"/>
                  <a:pt x="3" y="8"/>
                  <a:pt x="3"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3" name="Freeform 242"/>
          <p:cNvSpPr>
            <a:spLocks/>
          </p:cNvSpPr>
          <p:nvPr/>
        </p:nvSpPr>
        <p:spPr bwMode="auto">
          <a:xfrm>
            <a:off x="6611938" y="3378200"/>
            <a:ext cx="52387" cy="114300"/>
          </a:xfrm>
          <a:custGeom>
            <a:avLst/>
            <a:gdLst/>
            <a:ahLst/>
            <a:cxnLst>
              <a:cxn ang="0">
                <a:pos x="5" y="37"/>
              </a:cxn>
              <a:cxn ang="0">
                <a:pos x="0" y="19"/>
              </a:cxn>
              <a:cxn ang="0">
                <a:pos x="1" y="16"/>
              </a:cxn>
              <a:cxn ang="0">
                <a:pos x="1" y="10"/>
              </a:cxn>
              <a:cxn ang="0">
                <a:pos x="3" y="5"/>
              </a:cxn>
              <a:cxn ang="0">
                <a:pos x="1" y="0"/>
              </a:cxn>
              <a:cxn ang="0">
                <a:pos x="8" y="2"/>
              </a:cxn>
              <a:cxn ang="0">
                <a:pos x="11" y="10"/>
              </a:cxn>
              <a:cxn ang="0">
                <a:pos x="15" y="19"/>
              </a:cxn>
              <a:cxn ang="0">
                <a:pos x="17" y="22"/>
              </a:cxn>
              <a:cxn ang="0">
                <a:pos x="14" y="34"/>
              </a:cxn>
              <a:cxn ang="0">
                <a:pos x="5" y="37"/>
              </a:cxn>
            </a:cxnLst>
            <a:rect l="0" t="0" r="r" b="b"/>
            <a:pathLst>
              <a:path w="18" h="40">
                <a:moveTo>
                  <a:pt x="5" y="37"/>
                </a:moveTo>
                <a:cubicBezTo>
                  <a:pt x="0" y="33"/>
                  <a:pt x="1" y="24"/>
                  <a:pt x="0" y="19"/>
                </a:cubicBezTo>
                <a:cubicBezTo>
                  <a:pt x="0" y="14"/>
                  <a:pt x="1" y="14"/>
                  <a:pt x="1" y="16"/>
                </a:cubicBezTo>
                <a:cubicBezTo>
                  <a:pt x="1" y="17"/>
                  <a:pt x="1" y="13"/>
                  <a:pt x="1" y="10"/>
                </a:cubicBezTo>
                <a:cubicBezTo>
                  <a:pt x="1" y="8"/>
                  <a:pt x="3" y="8"/>
                  <a:pt x="3" y="5"/>
                </a:cubicBezTo>
                <a:cubicBezTo>
                  <a:pt x="3" y="2"/>
                  <a:pt x="1" y="2"/>
                  <a:pt x="1" y="0"/>
                </a:cubicBezTo>
                <a:cubicBezTo>
                  <a:pt x="1" y="0"/>
                  <a:pt x="5" y="0"/>
                  <a:pt x="8" y="2"/>
                </a:cubicBezTo>
                <a:cubicBezTo>
                  <a:pt x="9" y="5"/>
                  <a:pt x="9" y="7"/>
                  <a:pt x="11" y="10"/>
                </a:cubicBezTo>
                <a:cubicBezTo>
                  <a:pt x="14" y="11"/>
                  <a:pt x="14" y="17"/>
                  <a:pt x="15" y="19"/>
                </a:cubicBezTo>
                <a:cubicBezTo>
                  <a:pt x="17" y="21"/>
                  <a:pt x="15" y="21"/>
                  <a:pt x="17" y="22"/>
                </a:cubicBezTo>
                <a:cubicBezTo>
                  <a:pt x="18" y="25"/>
                  <a:pt x="18" y="33"/>
                  <a:pt x="14" y="34"/>
                </a:cubicBezTo>
                <a:cubicBezTo>
                  <a:pt x="11" y="37"/>
                  <a:pt x="8" y="40"/>
                  <a:pt x="5" y="3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4" name="Freeform 243"/>
          <p:cNvSpPr>
            <a:spLocks/>
          </p:cNvSpPr>
          <p:nvPr/>
        </p:nvSpPr>
        <p:spPr bwMode="auto">
          <a:xfrm>
            <a:off x="6896100" y="2841625"/>
            <a:ext cx="206375" cy="536575"/>
          </a:xfrm>
          <a:custGeom>
            <a:avLst/>
            <a:gdLst/>
            <a:ahLst/>
            <a:cxnLst>
              <a:cxn ang="0">
                <a:pos x="8" y="68"/>
              </a:cxn>
              <a:cxn ang="0">
                <a:pos x="10" y="52"/>
              </a:cxn>
              <a:cxn ang="0">
                <a:pos x="17" y="46"/>
              </a:cxn>
              <a:cxn ang="0">
                <a:pos x="25" y="29"/>
              </a:cxn>
              <a:cxn ang="0">
                <a:pos x="28" y="20"/>
              </a:cxn>
              <a:cxn ang="0">
                <a:pos x="39" y="14"/>
              </a:cxn>
              <a:cxn ang="0">
                <a:pos x="46" y="5"/>
              </a:cxn>
              <a:cxn ang="0">
                <a:pos x="52" y="16"/>
              </a:cxn>
              <a:cxn ang="0">
                <a:pos x="52" y="31"/>
              </a:cxn>
              <a:cxn ang="0">
                <a:pos x="46" y="35"/>
              </a:cxn>
              <a:cxn ang="0">
                <a:pos x="45" y="48"/>
              </a:cxn>
              <a:cxn ang="0">
                <a:pos x="52" y="48"/>
              </a:cxn>
              <a:cxn ang="0">
                <a:pos x="57" y="58"/>
              </a:cxn>
              <a:cxn ang="0">
                <a:pos x="57" y="66"/>
              </a:cxn>
              <a:cxn ang="0">
                <a:pos x="63" y="72"/>
              </a:cxn>
              <a:cxn ang="0">
                <a:pos x="69" y="72"/>
              </a:cxn>
              <a:cxn ang="0">
                <a:pos x="68" y="78"/>
              </a:cxn>
              <a:cxn ang="0">
                <a:pos x="60" y="86"/>
              </a:cxn>
              <a:cxn ang="0">
                <a:pos x="55" y="89"/>
              </a:cxn>
              <a:cxn ang="0">
                <a:pos x="48" y="92"/>
              </a:cxn>
              <a:cxn ang="0">
                <a:pos x="45" y="101"/>
              </a:cxn>
              <a:cxn ang="0">
                <a:pos x="45" y="107"/>
              </a:cxn>
              <a:cxn ang="0">
                <a:pos x="51" y="120"/>
              </a:cxn>
              <a:cxn ang="0">
                <a:pos x="52" y="127"/>
              </a:cxn>
              <a:cxn ang="0">
                <a:pos x="49" y="135"/>
              </a:cxn>
              <a:cxn ang="0">
                <a:pos x="55" y="156"/>
              </a:cxn>
              <a:cxn ang="0">
                <a:pos x="60" y="167"/>
              </a:cxn>
              <a:cxn ang="0">
                <a:pos x="55" y="178"/>
              </a:cxn>
              <a:cxn ang="0">
                <a:pos x="51" y="185"/>
              </a:cxn>
              <a:cxn ang="0">
                <a:pos x="52" y="170"/>
              </a:cxn>
              <a:cxn ang="0">
                <a:pos x="52" y="159"/>
              </a:cxn>
              <a:cxn ang="0">
                <a:pos x="48" y="147"/>
              </a:cxn>
              <a:cxn ang="0">
                <a:pos x="43" y="126"/>
              </a:cxn>
              <a:cxn ang="0">
                <a:pos x="42" y="121"/>
              </a:cxn>
              <a:cxn ang="0">
                <a:pos x="39" y="114"/>
              </a:cxn>
              <a:cxn ang="0">
                <a:pos x="25" y="130"/>
              </a:cxn>
              <a:cxn ang="0">
                <a:pos x="20" y="126"/>
              </a:cxn>
              <a:cxn ang="0">
                <a:pos x="20" y="115"/>
              </a:cxn>
              <a:cxn ang="0">
                <a:pos x="14" y="100"/>
              </a:cxn>
              <a:cxn ang="0">
                <a:pos x="14" y="95"/>
              </a:cxn>
              <a:cxn ang="0">
                <a:pos x="8" y="89"/>
              </a:cxn>
              <a:cxn ang="0">
                <a:pos x="0" y="78"/>
              </a:cxn>
            </a:cxnLst>
            <a:rect l="0" t="0" r="r" b="b"/>
            <a:pathLst>
              <a:path w="72" h="188">
                <a:moveTo>
                  <a:pt x="3" y="69"/>
                </a:moveTo>
                <a:cubicBezTo>
                  <a:pt x="7" y="65"/>
                  <a:pt x="5" y="72"/>
                  <a:pt x="8" y="68"/>
                </a:cubicBezTo>
                <a:cubicBezTo>
                  <a:pt x="10" y="63"/>
                  <a:pt x="8" y="65"/>
                  <a:pt x="8" y="62"/>
                </a:cubicBezTo>
                <a:cubicBezTo>
                  <a:pt x="8" y="54"/>
                  <a:pt x="11" y="65"/>
                  <a:pt x="10" y="52"/>
                </a:cubicBezTo>
                <a:cubicBezTo>
                  <a:pt x="10" y="45"/>
                  <a:pt x="10" y="48"/>
                  <a:pt x="13" y="49"/>
                </a:cubicBezTo>
                <a:cubicBezTo>
                  <a:pt x="16" y="49"/>
                  <a:pt x="16" y="54"/>
                  <a:pt x="17" y="46"/>
                </a:cubicBezTo>
                <a:cubicBezTo>
                  <a:pt x="19" y="40"/>
                  <a:pt x="23" y="40"/>
                  <a:pt x="20" y="37"/>
                </a:cubicBezTo>
                <a:cubicBezTo>
                  <a:pt x="19" y="35"/>
                  <a:pt x="22" y="35"/>
                  <a:pt x="25" y="29"/>
                </a:cubicBezTo>
                <a:cubicBezTo>
                  <a:pt x="26" y="25"/>
                  <a:pt x="23" y="26"/>
                  <a:pt x="25" y="23"/>
                </a:cubicBezTo>
                <a:cubicBezTo>
                  <a:pt x="25" y="20"/>
                  <a:pt x="25" y="23"/>
                  <a:pt x="28" y="20"/>
                </a:cubicBezTo>
                <a:cubicBezTo>
                  <a:pt x="31" y="17"/>
                  <a:pt x="36" y="13"/>
                  <a:pt x="39" y="16"/>
                </a:cubicBezTo>
                <a:cubicBezTo>
                  <a:pt x="40" y="19"/>
                  <a:pt x="42" y="19"/>
                  <a:pt x="39" y="14"/>
                </a:cubicBezTo>
                <a:cubicBezTo>
                  <a:pt x="37" y="11"/>
                  <a:pt x="43" y="11"/>
                  <a:pt x="42" y="6"/>
                </a:cubicBezTo>
                <a:cubicBezTo>
                  <a:pt x="43" y="5"/>
                  <a:pt x="42" y="0"/>
                  <a:pt x="46" y="5"/>
                </a:cubicBezTo>
                <a:cubicBezTo>
                  <a:pt x="51" y="8"/>
                  <a:pt x="48" y="14"/>
                  <a:pt x="51" y="13"/>
                </a:cubicBezTo>
                <a:cubicBezTo>
                  <a:pt x="52" y="11"/>
                  <a:pt x="54" y="14"/>
                  <a:pt x="52" y="16"/>
                </a:cubicBezTo>
                <a:cubicBezTo>
                  <a:pt x="51" y="17"/>
                  <a:pt x="54" y="19"/>
                  <a:pt x="52" y="23"/>
                </a:cubicBezTo>
                <a:cubicBezTo>
                  <a:pt x="51" y="28"/>
                  <a:pt x="54" y="31"/>
                  <a:pt x="52" y="31"/>
                </a:cubicBezTo>
                <a:cubicBezTo>
                  <a:pt x="49" y="31"/>
                  <a:pt x="51" y="34"/>
                  <a:pt x="49" y="32"/>
                </a:cubicBezTo>
                <a:cubicBezTo>
                  <a:pt x="48" y="32"/>
                  <a:pt x="49" y="35"/>
                  <a:pt x="46" y="35"/>
                </a:cubicBezTo>
                <a:cubicBezTo>
                  <a:pt x="43" y="37"/>
                  <a:pt x="46" y="40"/>
                  <a:pt x="45" y="42"/>
                </a:cubicBezTo>
                <a:cubicBezTo>
                  <a:pt x="40" y="43"/>
                  <a:pt x="46" y="46"/>
                  <a:pt x="45" y="48"/>
                </a:cubicBezTo>
                <a:cubicBezTo>
                  <a:pt x="43" y="49"/>
                  <a:pt x="43" y="51"/>
                  <a:pt x="46" y="49"/>
                </a:cubicBezTo>
                <a:cubicBezTo>
                  <a:pt x="49" y="46"/>
                  <a:pt x="51" y="49"/>
                  <a:pt x="52" y="48"/>
                </a:cubicBezTo>
                <a:cubicBezTo>
                  <a:pt x="55" y="46"/>
                  <a:pt x="51" y="49"/>
                  <a:pt x="52" y="52"/>
                </a:cubicBezTo>
                <a:cubicBezTo>
                  <a:pt x="54" y="55"/>
                  <a:pt x="52" y="58"/>
                  <a:pt x="57" y="58"/>
                </a:cubicBezTo>
                <a:cubicBezTo>
                  <a:pt x="62" y="58"/>
                  <a:pt x="59" y="58"/>
                  <a:pt x="57" y="60"/>
                </a:cubicBezTo>
                <a:cubicBezTo>
                  <a:pt x="57" y="63"/>
                  <a:pt x="59" y="62"/>
                  <a:pt x="57" y="66"/>
                </a:cubicBezTo>
                <a:cubicBezTo>
                  <a:pt x="55" y="69"/>
                  <a:pt x="60" y="68"/>
                  <a:pt x="62" y="68"/>
                </a:cubicBezTo>
                <a:cubicBezTo>
                  <a:pt x="63" y="69"/>
                  <a:pt x="62" y="71"/>
                  <a:pt x="63" y="72"/>
                </a:cubicBezTo>
                <a:cubicBezTo>
                  <a:pt x="65" y="72"/>
                  <a:pt x="63" y="75"/>
                  <a:pt x="65" y="74"/>
                </a:cubicBezTo>
                <a:cubicBezTo>
                  <a:pt x="66" y="74"/>
                  <a:pt x="66" y="77"/>
                  <a:pt x="69" y="72"/>
                </a:cubicBezTo>
                <a:cubicBezTo>
                  <a:pt x="72" y="69"/>
                  <a:pt x="72" y="72"/>
                  <a:pt x="72" y="74"/>
                </a:cubicBezTo>
                <a:cubicBezTo>
                  <a:pt x="71" y="75"/>
                  <a:pt x="68" y="74"/>
                  <a:pt x="68" y="78"/>
                </a:cubicBezTo>
                <a:cubicBezTo>
                  <a:pt x="66" y="83"/>
                  <a:pt x="65" y="78"/>
                  <a:pt x="65" y="84"/>
                </a:cubicBezTo>
                <a:cubicBezTo>
                  <a:pt x="62" y="84"/>
                  <a:pt x="63" y="86"/>
                  <a:pt x="60" y="86"/>
                </a:cubicBezTo>
                <a:cubicBezTo>
                  <a:pt x="57" y="84"/>
                  <a:pt x="60" y="87"/>
                  <a:pt x="59" y="87"/>
                </a:cubicBezTo>
                <a:cubicBezTo>
                  <a:pt x="57" y="89"/>
                  <a:pt x="57" y="86"/>
                  <a:pt x="55" y="89"/>
                </a:cubicBezTo>
                <a:cubicBezTo>
                  <a:pt x="55" y="92"/>
                  <a:pt x="54" y="91"/>
                  <a:pt x="51" y="92"/>
                </a:cubicBezTo>
                <a:cubicBezTo>
                  <a:pt x="48" y="94"/>
                  <a:pt x="48" y="89"/>
                  <a:pt x="48" y="92"/>
                </a:cubicBezTo>
                <a:cubicBezTo>
                  <a:pt x="46" y="95"/>
                  <a:pt x="45" y="94"/>
                  <a:pt x="46" y="97"/>
                </a:cubicBezTo>
                <a:cubicBezTo>
                  <a:pt x="48" y="100"/>
                  <a:pt x="43" y="97"/>
                  <a:pt x="45" y="101"/>
                </a:cubicBezTo>
                <a:cubicBezTo>
                  <a:pt x="46" y="106"/>
                  <a:pt x="42" y="101"/>
                  <a:pt x="42" y="104"/>
                </a:cubicBezTo>
                <a:cubicBezTo>
                  <a:pt x="43" y="107"/>
                  <a:pt x="45" y="103"/>
                  <a:pt x="45" y="107"/>
                </a:cubicBezTo>
                <a:cubicBezTo>
                  <a:pt x="45" y="112"/>
                  <a:pt x="46" y="114"/>
                  <a:pt x="49" y="117"/>
                </a:cubicBezTo>
                <a:cubicBezTo>
                  <a:pt x="51" y="120"/>
                  <a:pt x="51" y="117"/>
                  <a:pt x="51" y="120"/>
                </a:cubicBezTo>
                <a:cubicBezTo>
                  <a:pt x="51" y="123"/>
                  <a:pt x="52" y="126"/>
                  <a:pt x="52" y="126"/>
                </a:cubicBezTo>
                <a:cubicBezTo>
                  <a:pt x="55" y="121"/>
                  <a:pt x="55" y="127"/>
                  <a:pt x="52" y="127"/>
                </a:cubicBezTo>
                <a:cubicBezTo>
                  <a:pt x="51" y="127"/>
                  <a:pt x="52" y="135"/>
                  <a:pt x="51" y="135"/>
                </a:cubicBezTo>
                <a:cubicBezTo>
                  <a:pt x="49" y="133"/>
                  <a:pt x="51" y="136"/>
                  <a:pt x="49" y="135"/>
                </a:cubicBezTo>
                <a:cubicBezTo>
                  <a:pt x="48" y="135"/>
                  <a:pt x="48" y="139"/>
                  <a:pt x="52" y="144"/>
                </a:cubicBezTo>
                <a:cubicBezTo>
                  <a:pt x="57" y="149"/>
                  <a:pt x="59" y="152"/>
                  <a:pt x="55" y="156"/>
                </a:cubicBezTo>
                <a:cubicBezTo>
                  <a:pt x="59" y="161"/>
                  <a:pt x="59" y="164"/>
                  <a:pt x="59" y="166"/>
                </a:cubicBezTo>
                <a:cubicBezTo>
                  <a:pt x="59" y="167"/>
                  <a:pt x="60" y="166"/>
                  <a:pt x="60" y="167"/>
                </a:cubicBezTo>
                <a:cubicBezTo>
                  <a:pt x="60" y="170"/>
                  <a:pt x="62" y="169"/>
                  <a:pt x="60" y="170"/>
                </a:cubicBezTo>
                <a:cubicBezTo>
                  <a:pt x="57" y="173"/>
                  <a:pt x="59" y="173"/>
                  <a:pt x="55" y="178"/>
                </a:cubicBezTo>
                <a:cubicBezTo>
                  <a:pt x="52" y="181"/>
                  <a:pt x="54" y="181"/>
                  <a:pt x="52" y="184"/>
                </a:cubicBezTo>
                <a:cubicBezTo>
                  <a:pt x="52" y="187"/>
                  <a:pt x="51" y="188"/>
                  <a:pt x="51" y="185"/>
                </a:cubicBezTo>
                <a:cubicBezTo>
                  <a:pt x="51" y="176"/>
                  <a:pt x="52" y="179"/>
                  <a:pt x="52" y="176"/>
                </a:cubicBezTo>
                <a:cubicBezTo>
                  <a:pt x="52" y="173"/>
                  <a:pt x="55" y="170"/>
                  <a:pt x="52" y="170"/>
                </a:cubicBezTo>
                <a:cubicBezTo>
                  <a:pt x="49" y="170"/>
                  <a:pt x="54" y="167"/>
                  <a:pt x="52" y="166"/>
                </a:cubicBezTo>
                <a:cubicBezTo>
                  <a:pt x="51" y="164"/>
                  <a:pt x="52" y="162"/>
                  <a:pt x="52" y="159"/>
                </a:cubicBezTo>
                <a:cubicBezTo>
                  <a:pt x="51" y="158"/>
                  <a:pt x="51" y="155"/>
                  <a:pt x="49" y="152"/>
                </a:cubicBezTo>
                <a:cubicBezTo>
                  <a:pt x="48" y="147"/>
                  <a:pt x="48" y="156"/>
                  <a:pt x="48" y="147"/>
                </a:cubicBezTo>
                <a:cubicBezTo>
                  <a:pt x="48" y="144"/>
                  <a:pt x="45" y="143"/>
                  <a:pt x="45" y="135"/>
                </a:cubicBezTo>
                <a:cubicBezTo>
                  <a:pt x="45" y="129"/>
                  <a:pt x="43" y="129"/>
                  <a:pt x="43" y="126"/>
                </a:cubicBezTo>
                <a:cubicBezTo>
                  <a:pt x="43" y="124"/>
                  <a:pt x="46" y="123"/>
                  <a:pt x="45" y="123"/>
                </a:cubicBezTo>
                <a:cubicBezTo>
                  <a:pt x="43" y="123"/>
                  <a:pt x="42" y="124"/>
                  <a:pt x="42" y="121"/>
                </a:cubicBezTo>
                <a:cubicBezTo>
                  <a:pt x="40" y="117"/>
                  <a:pt x="40" y="118"/>
                  <a:pt x="40" y="117"/>
                </a:cubicBezTo>
                <a:cubicBezTo>
                  <a:pt x="40" y="115"/>
                  <a:pt x="39" y="115"/>
                  <a:pt x="39" y="114"/>
                </a:cubicBezTo>
                <a:cubicBezTo>
                  <a:pt x="40" y="121"/>
                  <a:pt x="36" y="123"/>
                  <a:pt x="33" y="124"/>
                </a:cubicBezTo>
                <a:cubicBezTo>
                  <a:pt x="28" y="126"/>
                  <a:pt x="28" y="133"/>
                  <a:pt x="25" y="130"/>
                </a:cubicBezTo>
                <a:cubicBezTo>
                  <a:pt x="22" y="127"/>
                  <a:pt x="23" y="132"/>
                  <a:pt x="20" y="129"/>
                </a:cubicBezTo>
                <a:cubicBezTo>
                  <a:pt x="19" y="127"/>
                  <a:pt x="22" y="126"/>
                  <a:pt x="20" y="126"/>
                </a:cubicBezTo>
                <a:cubicBezTo>
                  <a:pt x="19" y="124"/>
                  <a:pt x="19" y="129"/>
                  <a:pt x="17" y="129"/>
                </a:cubicBezTo>
                <a:cubicBezTo>
                  <a:pt x="16" y="129"/>
                  <a:pt x="19" y="121"/>
                  <a:pt x="20" y="115"/>
                </a:cubicBezTo>
                <a:cubicBezTo>
                  <a:pt x="22" y="110"/>
                  <a:pt x="17" y="104"/>
                  <a:pt x="16" y="100"/>
                </a:cubicBezTo>
                <a:cubicBezTo>
                  <a:pt x="16" y="95"/>
                  <a:pt x="14" y="98"/>
                  <a:pt x="14" y="100"/>
                </a:cubicBezTo>
                <a:cubicBezTo>
                  <a:pt x="14" y="101"/>
                  <a:pt x="10" y="97"/>
                  <a:pt x="11" y="95"/>
                </a:cubicBezTo>
                <a:cubicBezTo>
                  <a:pt x="13" y="94"/>
                  <a:pt x="13" y="97"/>
                  <a:pt x="14" y="95"/>
                </a:cubicBezTo>
                <a:cubicBezTo>
                  <a:pt x="17" y="94"/>
                  <a:pt x="14" y="94"/>
                  <a:pt x="13" y="92"/>
                </a:cubicBezTo>
                <a:cubicBezTo>
                  <a:pt x="11" y="89"/>
                  <a:pt x="10" y="86"/>
                  <a:pt x="8" y="89"/>
                </a:cubicBezTo>
                <a:cubicBezTo>
                  <a:pt x="8" y="92"/>
                  <a:pt x="8" y="89"/>
                  <a:pt x="5" y="86"/>
                </a:cubicBezTo>
                <a:cubicBezTo>
                  <a:pt x="2" y="83"/>
                  <a:pt x="2" y="78"/>
                  <a:pt x="0" y="78"/>
                </a:cubicBezTo>
                <a:cubicBezTo>
                  <a:pt x="0" y="68"/>
                  <a:pt x="5" y="84"/>
                  <a:pt x="3" y="6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5" name="Freeform 244"/>
          <p:cNvSpPr>
            <a:spLocks/>
          </p:cNvSpPr>
          <p:nvPr/>
        </p:nvSpPr>
        <p:spPr bwMode="auto">
          <a:xfrm>
            <a:off x="7050088" y="3084513"/>
            <a:ext cx="192087" cy="417512"/>
          </a:xfrm>
          <a:custGeom>
            <a:avLst/>
            <a:gdLst/>
            <a:ahLst/>
            <a:cxnLst>
              <a:cxn ang="0">
                <a:pos x="41" y="82"/>
              </a:cxn>
              <a:cxn ang="0">
                <a:pos x="32" y="77"/>
              </a:cxn>
              <a:cxn ang="0">
                <a:pos x="26" y="68"/>
              </a:cxn>
              <a:cxn ang="0">
                <a:pos x="18" y="88"/>
              </a:cxn>
              <a:cxn ang="0">
                <a:pos x="15" y="109"/>
              </a:cxn>
              <a:cxn ang="0">
                <a:pos x="23" y="118"/>
              </a:cxn>
              <a:cxn ang="0">
                <a:pos x="34" y="134"/>
              </a:cxn>
              <a:cxn ang="0">
                <a:pos x="35" y="143"/>
              </a:cxn>
              <a:cxn ang="0">
                <a:pos x="30" y="140"/>
              </a:cxn>
              <a:cxn ang="0">
                <a:pos x="24" y="135"/>
              </a:cxn>
              <a:cxn ang="0">
                <a:pos x="20" y="134"/>
              </a:cxn>
              <a:cxn ang="0">
                <a:pos x="15" y="128"/>
              </a:cxn>
              <a:cxn ang="0">
                <a:pos x="7" y="120"/>
              </a:cxn>
              <a:cxn ang="0">
                <a:pos x="9" y="108"/>
              </a:cxn>
              <a:cxn ang="0">
                <a:pos x="11" y="100"/>
              </a:cxn>
              <a:cxn ang="0">
                <a:pos x="18" y="86"/>
              </a:cxn>
              <a:cxn ang="0">
                <a:pos x="17" y="82"/>
              </a:cxn>
              <a:cxn ang="0">
                <a:pos x="11" y="60"/>
              </a:cxn>
              <a:cxn ang="0">
                <a:pos x="9" y="51"/>
              </a:cxn>
              <a:cxn ang="0">
                <a:pos x="11" y="42"/>
              </a:cxn>
              <a:cxn ang="0">
                <a:pos x="7" y="33"/>
              </a:cxn>
              <a:cxn ang="0">
                <a:pos x="0" y="20"/>
              </a:cxn>
              <a:cxn ang="0">
                <a:pos x="4" y="13"/>
              </a:cxn>
              <a:cxn ang="0">
                <a:pos x="9" y="8"/>
              </a:cxn>
              <a:cxn ang="0">
                <a:pos x="17" y="3"/>
              </a:cxn>
              <a:cxn ang="0">
                <a:pos x="23" y="0"/>
              </a:cxn>
              <a:cxn ang="0">
                <a:pos x="26" y="10"/>
              </a:cxn>
              <a:cxn ang="0">
                <a:pos x="32" y="13"/>
              </a:cxn>
              <a:cxn ang="0">
                <a:pos x="29" y="30"/>
              </a:cxn>
              <a:cxn ang="0">
                <a:pos x="41" y="25"/>
              </a:cxn>
              <a:cxn ang="0">
                <a:pos x="50" y="20"/>
              </a:cxn>
              <a:cxn ang="0">
                <a:pos x="60" y="36"/>
              </a:cxn>
              <a:cxn ang="0">
                <a:pos x="66" y="56"/>
              </a:cxn>
              <a:cxn ang="0">
                <a:pos x="58" y="60"/>
              </a:cxn>
              <a:cxn ang="0">
                <a:pos x="41" y="68"/>
              </a:cxn>
              <a:cxn ang="0">
                <a:pos x="43" y="79"/>
              </a:cxn>
            </a:cxnLst>
            <a:rect l="0" t="0" r="r" b="b"/>
            <a:pathLst>
              <a:path w="67" h="146">
                <a:moveTo>
                  <a:pt x="44" y="86"/>
                </a:moveTo>
                <a:cubicBezTo>
                  <a:pt x="43" y="86"/>
                  <a:pt x="44" y="83"/>
                  <a:pt x="41" y="82"/>
                </a:cubicBezTo>
                <a:cubicBezTo>
                  <a:pt x="40" y="82"/>
                  <a:pt x="38" y="79"/>
                  <a:pt x="35" y="77"/>
                </a:cubicBezTo>
                <a:cubicBezTo>
                  <a:pt x="34" y="76"/>
                  <a:pt x="34" y="79"/>
                  <a:pt x="32" y="77"/>
                </a:cubicBezTo>
                <a:cubicBezTo>
                  <a:pt x="29" y="76"/>
                  <a:pt x="27" y="80"/>
                  <a:pt x="27" y="76"/>
                </a:cubicBezTo>
                <a:cubicBezTo>
                  <a:pt x="29" y="69"/>
                  <a:pt x="30" y="68"/>
                  <a:pt x="26" y="68"/>
                </a:cubicBezTo>
                <a:cubicBezTo>
                  <a:pt x="21" y="68"/>
                  <a:pt x="20" y="71"/>
                  <a:pt x="21" y="72"/>
                </a:cubicBezTo>
                <a:cubicBezTo>
                  <a:pt x="23" y="72"/>
                  <a:pt x="20" y="85"/>
                  <a:pt x="18" y="88"/>
                </a:cubicBezTo>
                <a:cubicBezTo>
                  <a:pt x="18" y="89"/>
                  <a:pt x="18" y="94"/>
                  <a:pt x="17" y="95"/>
                </a:cubicBezTo>
                <a:cubicBezTo>
                  <a:pt x="14" y="98"/>
                  <a:pt x="15" y="108"/>
                  <a:pt x="15" y="109"/>
                </a:cubicBezTo>
                <a:cubicBezTo>
                  <a:pt x="15" y="114"/>
                  <a:pt x="20" y="108"/>
                  <a:pt x="20" y="111"/>
                </a:cubicBezTo>
                <a:cubicBezTo>
                  <a:pt x="20" y="114"/>
                  <a:pt x="21" y="118"/>
                  <a:pt x="23" y="118"/>
                </a:cubicBezTo>
                <a:cubicBezTo>
                  <a:pt x="24" y="117"/>
                  <a:pt x="24" y="128"/>
                  <a:pt x="27" y="131"/>
                </a:cubicBezTo>
                <a:cubicBezTo>
                  <a:pt x="32" y="137"/>
                  <a:pt x="30" y="131"/>
                  <a:pt x="34" y="134"/>
                </a:cubicBezTo>
                <a:cubicBezTo>
                  <a:pt x="37" y="137"/>
                  <a:pt x="37" y="138"/>
                  <a:pt x="38" y="140"/>
                </a:cubicBezTo>
                <a:cubicBezTo>
                  <a:pt x="37" y="144"/>
                  <a:pt x="37" y="144"/>
                  <a:pt x="35" y="143"/>
                </a:cubicBezTo>
                <a:cubicBezTo>
                  <a:pt x="32" y="140"/>
                  <a:pt x="32" y="146"/>
                  <a:pt x="30" y="144"/>
                </a:cubicBezTo>
                <a:cubicBezTo>
                  <a:pt x="29" y="143"/>
                  <a:pt x="30" y="141"/>
                  <a:pt x="30" y="140"/>
                </a:cubicBezTo>
                <a:cubicBezTo>
                  <a:pt x="30" y="137"/>
                  <a:pt x="29" y="140"/>
                  <a:pt x="27" y="138"/>
                </a:cubicBezTo>
                <a:cubicBezTo>
                  <a:pt x="27" y="135"/>
                  <a:pt x="26" y="137"/>
                  <a:pt x="24" y="135"/>
                </a:cubicBezTo>
                <a:cubicBezTo>
                  <a:pt x="23" y="134"/>
                  <a:pt x="23" y="134"/>
                  <a:pt x="23" y="137"/>
                </a:cubicBezTo>
                <a:cubicBezTo>
                  <a:pt x="21" y="135"/>
                  <a:pt x="21" y="135"/>
                  <a:pt x="20" y="134"/>
                </a:cubicBezTo>
                <a:cubicBezTo>
                  <a:pt x="18" y="132"/>
                  <a:pt x="18" y="131"/>
                  <a:pt x="18" y="129"/>
                </a:cubicBezTo>
                <a:cubicBezTo>
                  <a:pt x="18" y="129"/>
                  <a:pt x="17" y="131"/>
                  <a:pt x="15" y="128"/>
                </a:cubicBezTo>
                <a:cubicBezTo>
                  <a:pt x="12" y="125"/>
                  <a:pt x="12" y="120"/>
                  <a:pt x="11" y="118"/>
                </a:cubicBezTo>
                <a:cubicBezTo>
                  <a:pt x="9" y="118"/>
                  <a:pt x="9" y="123"/>
                  <a:pt x="7" y="120"/>
                </a:cubicBezTo>
                <a:cubicBezTo>
                  <a:pt x="7" y="120"/>
                  <a:pt x="6" y="117"/>
                  <a:pt x="7" y="114"/>
                </a:cubicBezTo>
                <a:cubicBezTo>
                  <a:pt x="9" y="111"/>
                  <a:pt x="7" y="112"/>
                  <a:pt x="9" y="108"/>
                </a:cubicBezTo>
                <a:cubicBezTo>
                  <a:pt x="11" y="106"/>
                  <a:pt x="7" y="108"/>
                  <a:pt x="9" y="105"/>
                </a:cubicBezTo>
                <a:cubicBezTo>
                  <a:pt x="11" y="102"/>
                  <a:pt x="12" y="102"/>
                  <a:pt x="11" y="100"/>
                </a:cubicBezTo>
                <a:cubicBezTo>
                  <a:pt x="12" y="97"/>
                  <a:pt x="11" y="97"/>
                  <a:pt x="14" y="94"/>
                </a:cubicBezTo>
                <a:cubicBezTo>
                  <a:pt x="17" y="89"/>
                  <a:pt x="15" y="89"/>
                  <a:pt x="18" y="86"/>
                </a:cubicBezTo>
                <a:cubicBezTo>
                  <a:pt x="20" y="85"/>
                  <a:pt x="18" y="86"/>
                  <a:pt x="18" y="83"/>
                </a:cubicBezTo>
                <a:cubicBezTo>
                  <a:pt x="18" y="82"/>
                  <a:pt x="17" y="83"/>
                  <a:pt x="17" y="82"/>
                </a:cubicBezTo>
                <a:cubicBezTo>
                  <a:pt x="17" y="80"/>
                  <a:pt x="17" y="77"/>
                  <a:pt x="14" y="72"/>
                </a:cubicBezTo>
                <a:cubicBezTo>
                  <a:pt x="17" y="68"/>
                  <a:pt x="15" y="65"/>
                  <a:pt x="11" y="60"/>
                </a:cubicBezTo>
                <a:cubicBezTo>
                  <a:pt x="6" y="56"/>
                  <a:pt x="6" y="51"/>
                  <a:pt x="7" y="51"/>
                </a:cubicBezTo>
                <a:cubicBezTo>
                  <a:pt x="9" y="52"/>
                  <a:pt x="7" y="49"/>
                  <a:pt x="9" y="51"/>
                </a:cubicBezTo>
                <a:cubicBezTo>
                  <a:pt x="11" y="51"/>
                  <a:pt x="9" y="43"/>
                  <a:pt x="11" y="43"/>
                </a:cubicBezTo>
                <a:cubicBezTo>
                  <a:pt x="14" y="43"/>
                  <a:pt x="14" y="37"/>
                  <a:pt x="11" y="42"/>
                </a:cubicBezTo>
                <a:cubicBezTo>
                  <a:pt x="11" y="42"/>
                  <a:pt x="9" y="39"/>
                  <a:pt x="9" y="36"/>
                </a:cubicBezTo>
                <a:cubicBezTo>
                  <a:pt x="9" y="33"/>
                  <a:pt x="9" y="36"/>
                  <a:pt x="7" y="33"/>
                </a:cubicBezTo>
                <a:cubicBezTo>
                  <a:pt x="4" y="30"/>
                  <a:pt x="3" y="28"/>
                  <a:pt x="3" y="23"/>
                </a:cubicBezTo>
                <a:cubicBezTo>
                  <a:pt x="3" y="19"/>
                  <a:pt x="1" y="23"/>
                  <a:pt x="0" y="20"/>
                </a:cubicBezTo>
                <a:cubicBezTo>
                  <a:pt x="0" y="17"/>
                  <a:pt x="4" y="22"/>
                  <a:pt x="3" y="17"/>
                </a:cubicBezTo>
                <a:cubicBezTo>
                  <a:pt x="1" y="13"/>
                  <a:pt x="6" y="16"/>
                  <a:pt x="4" y="13"/>
                </a:cubicBezTo>
                <a:cubicBezTo>
                  <a:pt x="3" y="10"/>
                  <a:pt x="4" y="11"/>
                  <a:pt x="6" y="8"/>
                </a:cubicBezTo>
                <a:cubicBezTo>
                  <a:pt x="6" y="5"/>
                  <a:pt x="6" y="10"/>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10"/>
                  <a:pt x="26" y="10"/>
                </a:cubicBezTo>
                <a:cubicBezTo>
                  <a:pt x="29" y="10"/>
                  <a:pt x="27" y="8"/>
                  <a:pt x="30" y="8"/>
                </a:cubicBezTo>
                <a:cubicBezTo>
                  <a:pt x="34" y="10"/>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60" y="36"/>
                </a:cubicBezTo>
                <a:cubicBezTo>
                  <a:pt x="58" y="43"/>
                  <a:pt x="64" y="43"/>
                  <a:pt x="64" y="45"/>
                </a:cubicBezTo>
                <a:cubicBezTo>
                  <a:pt x="64" y="46"/>
                  <a:pt x="67" y="46"/>
                  <a:pt x="66" y="56"/>
                </a:cubicBezTo>
                <a:cubicBezTo>
                  <a:pt x="66" y="57"/>
                  <a:pt x="67" y="59"/>
                  <a:pt x="63" y="60"/>
                </a:cubicBezTo>
                <a:cubicBezTo>
                  <a:pt x="61" y="62"/>
                  <a:pt x="63" y="59"/>
                  <a:pt x="58" y="60"/>
                </a:cubicBezTo>
                <a:cubicBezTo>
                  <a:pt x="53" y="60"/>
                  <a:pt x="46" y="59"/>
                  <a:pt x="44" y="63"/>
                </a:cubicBezTo>
                <a:cubicBezTo>
                  <a:pt x="43" y="68"/>
                  <a:pt x="41" y="66"/>
                  <a:pt x="41" y="68"/>
                </a:cubicBezTo>
                <a:cubicBezTo>
                  <a:pt x="41" y="69"/>
                  <a:pt x="38" y="66"/>
                  <a:pt x="40" y="71"/>
                </a:cubicBezTo>
                <a:cubicBezTo>
                  <a:pt x="43" y="76"/>
                  <a:pt x="40" y="77"/>
                  <a:pt x="43" y="79"/>
                </a:cubicBezTo>
                <a:cubicBezTo>
                  <a:pt x="44" y="80"/>
                  <a:pt x="41" y="82"/>
                  <a:pt x="44" y="8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6" name="Freeform 245"/>
          <p:cNvSpPr>
            <a:spLocks/>
          </p:cNvSpPr>
          <p:nvPr/>
        </p:nvSpPr>
        <p:spPr bwMode="auto">
          <a:xfrm>
            <a:off x="6904038" y="3275013"/>
            <a:ext cx="14287" cy="66675"/>
          </a:xfrm>
          <a:custGeom>
            <a:avLst/>
            <a:gdLst/>
            <a:ahLst/>
            <a:cxnLst>
              <a:cxn ang="0">
                <a:pos x="4" y="0"/>
              </a:cxn>
              <a:cxn ang="0">
                <a:pos x="4" y="6"/>
              </a:cxn>
              <a:cxn ang="0">
                <a:pos x="4" y="11"/>
              </a:cxn>
              <a:cxn ang="0">
                <a:pos x="4" y="15"/>
              </a:cxn>
              <a:cxn ang="0">
                <a:pos x="2" y="20"/>
              </a:cxn>
              <a:cxn ang="0">
                <a:pos x="2" y="9"/>
              </a:cxn>
              <a:cxn ang="0">
                <a:pos x="4" y="0"/>
              </a:cxn>
            </a:cxnLst>
            <a:rect l="0" t="0" r="r" b="b"/>
            <a:pathLst>
              <a:path w="5" h="23">
                <a:moveTo>
                  <a:pt x="4" y="0"/>
                </a:moveTo>
                <a:cubicBezTo>
                  <a:pt x="5" y="2"/>
                  <a:pt x="5" y="5"/>
                  <a:pt x="4" y="6"/>
                </a:cubicBezTo>
                <a:cubicBezTo>
                  <a:pt x="4" y="6"/>
                  <a:pt x="5" y="11"/>
                  <a:pt x="4" y="11"/>
                </a:cubicBezTo>
                <a:cubicBezTo>
                  <a:pt x="2" y="12"/>
                  <a:pt x="4" y="12"/>
                  <a:pt x="4" y="15"/>
                </a:cubicBezTo>
                <a:cubicBezTo>
                  <a:pt x="2" y="17"/>
                  <a:pt x="2" y="23"/>
                  <a:pt x="2" y="20"/>
                </a:cubicBezTo>
                <a:cubicBezTo>
                  <a:pt x="0" y="15"/>
                  <a:pt x="2" y="17"/>
                  <a:pt x="2" y="9"/>
                </a:cubicBezTo>
                <a:cubicBezTo>
                  <a:pt x="2" y="3"/>
                  <a:pt x="4" y="0"/>
                  <a:pt x="4"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7" name="Freeform 246"/>
          <p:cNvSpPr>
            <a:spLocks/>
          </p:cNvSpPr>
          <p:nvPr/>
        </p:nvSpPr>
        <p:spPr bwMode="auto">
          <a:xfrm>
            <a:off x="6900863" y="3349625"/>
            <a:ext cx="9525" cy="12700"/>
          </a:xfrm>
          <a:custGeom>
            <a:avLst/>
            <a:gdLst/>
            <a:ahLst/>
            <a:cxnLst>
              <a:cxn ang="0">
                <a:pos x="1" y="0"/>
              </a:cxn>
              <a:cxn ang="0">
                <a:pos x="0" y="4"/>
              </a:cxn>
              <a:cxn ang="0">
                <a:pos x="1" y="0"/>
              </a:cxn>
            </a:cxnLst>
            <a:rect l="0" t="0" r="r" b="b"/>
            <a:pathLst>
              <a:path w="3" h="4">
                <a:moveTo>
                  <a:pt x="1" y="0"/>
                </a:moveTo>
                <a:cubicBezTo>
                  <a:pt x="3" y="0"/>
                  <a:pt x="1" y="4"/>
                  <a:pt x="0" y="4"/>
                </a:cubicBezTo>
                <a:cubicBezTo>
                  <a:pt x="0" y="3"/>
                  <a:pt x="0" y="0"/>
                  <a:pt x="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8" name="Freeform 247"/>
          <p:cNvSpPr>
            <a:spLocks/>
          </p:cNvSpPr>
          <p:nvPr/>
        </p:nvSpPr>
        <p:spPr bwMode="auto">
          <a:xfrm>
            <a:off x="6926263" y="3449638"/>
            <a:ext cx="15875" cy="17462"/>
          </a:xfrm>
          <a:custGeom>
            <a:avLst/>
            <a:gdLst/>
            <a:ahLst/>
            <a:cxnLst>
              <a:cxn ang="0">
                <a:pos x="2" y="2"/>
              </a:cxn>
              <a:cxn ang="0">
                <a:pos x="3" y="5"/>
              </a:cxn>
              <a:cxn ang="0">
                <a:pos x="2" y="2"/>
              </a:cxn>
            </a:cxnLst>
            <a:rect l="0" t="0" r="r" b="b"/>
            <a:pathLst>
              <a:path w="5" h="6">
                <a:moveTo>
                  <a:pt x="2" y="2"/>
                </a:moveTo>
                <a:cubicBezTo>
                  <a:pt x="3" y="0"/>
                  <a:pt x="5" y="3"/>
                  <a:pt x="3" y="5"/>
                </a:cubicBezTo>
                <a:cubicBezTo>
                  <a:pt x="2" y="6"/>
                  <a:pt x="0"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9" name="Freeform 248"/>
          <p:cNvSpPr>
            <a:spLocks/>
          </p:cNvSpPr>
          <p:nvPr/>
        </p:nvSpPr>
        <p:spPr bwMode="auto">
          <a:xfrm>
            <a:off x="6904038" y="3394075"/>
            <a:ext cx="9525" cy="9525"/>
          </a:xfrm>
          <a:custGeom>
            <a:avLst/>
            <a:gdLst/>
            <a:ahLst/>
            <a:cxnLst>
              <a:cxn ang="0">
                <a:pos x="2" y="0"/>
              </a:cxn>
              <a:cxn ang="0">
                <a:pos x="2" y="4"/>
              </a:cxn>
              <a:cxn ang="0">
                <a:pos x="2" y="0"/>
              </a:cxn>
            </a:cxnLst>
            <a:rect l="0" t="0" r="r" b="b"/>
            <a:pathLst>
              <a:path w="3" h="4">
                <a:moveTo>
                  <a:pt x="2" y="0"/>
                </a:moveTo>
                <a:cubicBezTo>
                  <a:pt x="2" y="0"/>
                  <a:pt x="3" y="2"/>
                  <a:pt x="2" y="4"/>
                </a:cubicBezTo>
                <a:cubicBezTo>
                  <a:pt x="2" y="4"/>
                  <a:pt x="0" y="2"/>
                  <a:pt x="2"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0" name="Freeform 249"/>
          <p:cNvSpPr>
            <a:spLocks/>
          </p:cNvSpPr>
          <p:nvPr/>
        </p:nvSpPr>
        <p:spPr bwMode="auto">
          <a:xfrm>
            <a:off x="6923088" y="3430588"/>
            <a:ext cx="3175" cy="1587"/>
          </a:xfrm>
          <a:custGeom>
            <a:avLst/>
            <a:gdLst/>
            <a:ahLst/>
            <a:cxnLst>
              <a:cxn ang="0">
                <a:pos x="0" y="1"/>
              </a:cxn>
              <a:cxn ang="0">
                <a:pos x="1" y="0"/>
              </a:cxn>
              <a:cxn ang="0">
                <a:pos x="0" y="1"/>
              </a:cxn>
            </a:cxnLst>
            <a:rect l="0" t="0" r="r" b="b"/>
            <a:pathLst>
              <a:path w="1" h="1">
                <a:moveTo>
                  <a:pt x="0" y="1"/>
                </a:moveTo>
                <a:cubicBezTo>
                  <a:pt x="0" y="1"/>
                  <a:pt x="0" y="0"/>
                  <a:pt x="1" y="0"/>
                </a:cubicBezTo>
                <a:cubicBezTo>
                  <a:pt x="1" y="1"/>
                  <a:pt x="1"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1" name="Freeform 250"/>
          <p:cNvSpPr>
            <a:spLocks/>
          </p:cNvSpPr>
          <p:nvPr/>
        </p:nvSpPr>
        <p:spPr bwMode="auto">
          <a:xfrm>
            <a:off x="7124700" y="2995613"/>
            <a:ext cx="171450" cy="428625"/>
          </a:xfrm>
          <a:custGeom>
            <a:avLst/>
            <a:gdLst/>
            <a:ahLst/>
            <a:cxnLst>
              <a:cxn ang="0">
                <a:pos x="41" y="24"/>
              </a:cxn>
              <a:cxn ang="0">
                <a:pos x="34" y="34"/>
              </a:cxn>
              <a:cxn ang="0">
                <a:pos x="35" y="55"/>
              </a:cxn>
              <a:cxn ang="0">
                <a:pos x="49" y="75"/>
              </a:cxn>
              <a:cxn ang="0">
                <a:pos x="57" y="103"/>
              </a:cxn>
              <a:cxn ang="0">
                <a:pos x="57" y="116"/>
              </a:cxn>
              <a:cxn ang="0">
                <a:pos x="38" y="127"/>
              </a:cxn>
              <a:cxn ang="0">
                <a:pos x="32" y="139"/>
              </a:cxn>
              <a:cxn ang="0">
                <a:pos x="21" y="141"/>
              </a:cxn>
              <a:cxn ang="0">
                <a:pos x="18" y="129"/>
              </a:cxn>
              <a:cxn ang="0">
                <a:pos x="24" y="124"/>
              </a:cxn>
              <a:cxn ang="0">
                <a:pos x="31" y="122"/>
              </a:cxn>
              <a:cxn ang="0">
                <a:pos x="34" y="116"/>
              </a:cxn>
              <a:cxn ang="0">
                <a:pos x="41" y="110"/>
              </a:cxn>
              <a:cxn ang="0">
                <a:pos x="43" y="98"/>
              </a:cxn>
              <a:cxn ang="0">
                <a:pos x="43" y="87"/>
              </a:cxn>
              <a:cxn ang="0">
                <a:pos x="41" y="75"/>
              </a:cxn>
              <a:cxn ang="0">
                <a:pos x="37" y="70"/>
              </a:cxn>
              <a:cxn ang="0">
                <a:pos x="27" y="55"/>
              </a:cxn>
              <a:cxn ang="0">
                <a:pos x="24" y="47"/>
              </a:cxn>
              <a:cxn ang="0">
                <a:pos x="15" y="40"/>
              </a:cxn>
              <a:cxn ang="0">
                <a:pos x="23" y="34"/>
              </a:cxn>
              <a:cxn ang="0">
                <a:pos x="18" y="30"/>
              </a:cxn>
              <a:cxn ang="0">
                <a:pos x="14" y="26"/>
              </a:cxn>
              <a:cxn ang="0">
                <a:pos x="6" y="23"/>
              </a:cxn>
              <a:cxn ang="0">
                <a:pos x="6" y="18"/>
              </a:cxn>
              <a:cxn ang="0">
                <a:pos x="0" y="11"/>
              </a:cxn>
              <a:cxn ang="0">
                <a:pos x="7" y="11"/>
              </a:cxn>
              <a:cxn ang="0">
                <a:pos x="12" y="8"/>
              </a:cxn>
              <a:cxn ang="0">
                <a:pos x="17" y="8"/>
              </a:cxn>
              <a:cxn ang="0">
                <a:pos x="24" y="1"/>
              </a:cxn>
              <a:cxn ang="0">
                <a:pos x="35" y="6"/>
              </a:cxn>
              <a:cxn ang="0">
                <a:pos x="37" y="14"/>
              </a:cxn>
              <a:cxn ang="0">
                <a:pos x="41" y="18"/>
              </a:cxn>
              <a:cxn ang="0">
                <a:pos x="43" y="21"/>
              </a:cxn>
            </a:cxnLst>
            <a:rect l="0" t="0" r="r" b="b"/>
            <a:pathLst>
              <a:path w="60" h="150">
                <a:moveTo>
                  <a:pt x="43" y="21"/>
                </a:moveTo>
                <a:cubicBezTo>
                  <a:pt x="41" y="23"/>
                  <a:pt x="43" y="24"/>
                  <a:pt x="41" y="24"/>
                </a:cubicBezTo>
                <a:cubicBezTo>
                  <a:pt x="40" y="26"/>
                  <a:pt x="40" y="24"/>
                  <a:pt x="38" y="26"/>
                </a:cubicBezTo>
                <a:cubicBezTo>
                  <a:pt x="35" y="27"/>
                  <a:pt x="38" y="30"/>
                  <a:pt x="34" y="34"/>
                </a:cubicBezTo>
                <a:cubicBezTo>
                  <a:pt x="31" y="37"/>
                  <a:pt x="27" y="43"/>
                  <a:pt x="29" y="49"/>
                </a:cubicBezTo>
                <a:cubicBezTo>
                  <a:pt x="32" y="54"/>
                  <a:pt x="34" y="52"/>
                  <a:pt x="35" y="55"/>
                </a:cubicBezTo>
                <a:cubicBezTo>
                  <a:pt x="35" y="58"/>
                  <a:pt x="38" y="63"/>
                  <a:pt x="43" y="67"/>
                </a:cubicBezTo>
                <a:cubicBezTo>
                  <a:pt x="47" y="72"/>
                  <a:pt x="49" y="70"/>
                  <a:pt x="49" y="75"/>
                </a:cubicBezTo>
                <a:cubicBezTo>
                  <a:pt x="50" y="78"/>
                  <a:pt x="54" y="78"/>
                  <a:pt x="57" y="87"/>
                </a:cubicBezTo>
                <a:cubicBezTo>
                  <a:pt x="58" y="96"/>
                  <a:pt x="57" y="101"/>
                  <a:pt x="57" y="103"/>
                </a:cubicBezTo>
                <a:cubicBezTo>
                  <a:pt x="58" y="104"/>
                  <a:pt x="60" y="107"/>
                  <a:pt x="58" y="107"/>
                </a:cubicBezTo>
                <a:cubicBezTo>
                  <a:pt x="57" y="107"/>
                  <a:pt x="58" y="112"/>
                  <a:pt x="57" y="116"/>
                </a:cubicBezTo>
                <a:cubicBezTo>
                  <a:pt x="55" y="122"/>
                  <a:pt x="50" y="121"/>
                  <a:pt x="46" y="125"/>
                </a:cubicBezTo>
                <a:cubicBezTo>
                  <a:pt x="40" y="132"/>
                  <a:pt x="40" y="129"/>
                  <a:pt x="38" y="127"/>
                </a:cubicBezTo>
                <a:cubicBezTo>
                  <a:pt x="37" y="125"/>
                  <a:pt x="37" y="136"/>
                  <a:pt x="34" y="138"/>
                </a:cubicBezTo>
                <a:cubicBezTo>
                  <a:pt x="32" y="138"/>
                  <a:pt x="35" y="138"/>
                  <a:pt x="32" y="139"/>
                </a:cubicBezTo>
                <a:cubicBezTo>
                  <a:pt x="29" y="141"/>
                  <a:pt x="27" y="142"/>
                  <a:pt x="24" y="145"/>
                </a:cubicBezTo>
                <a:cubicBezTo>
                  <a:pt x="21" y="150"/>
                  <a:pt x="21" y="147"/>
                  <a:pt x="21" y="141"/>
                </a:cubicBezTo>
                <a:cubicBezTo>
                  <a:pt x="21" y="133"/>
                  <a:pt x="24" y="135"/>
                  <a:pt x="23" y="132"/>
                </a:cubicBezTo>
                <a:cubicBezTo>
                  <a:pt x="21" y="129"/>
                  <a:pt x="20" y="133"/>
                  <a:pt x="18" y="129"/>
                </a:cubicBezTo>
                <a:cubicBezTo>
                  <a:pt x="20" y="127"/>
                  <a:pt x="24" y="129"/>
                  <a:pt x="23" y="125"/>
                </a:cubicBezTo>
                <a:cubicBezTo>
                  <a:pt x="23" y="125"/>
                  <a:pt x="24" y="122"/>
                  <a:pt x="24" y="124"/>
                </a:cubicBezTo>
                <a:cubicBezTo>
                  <a:pt x="26" y="125"/>
                  <a:pt x="29" y="121"/>
                  <a:pt x="29" y="124"/>
                </a:cubicBezTo>
                <a:cubicBezTo>
                  <a:pt x="31" y="125"/>
                  <a:pt x="35" y="125"/>
                  <a:pt x="31" y="122"/>
                </a:cubicBezTo>
                <a:cubicBezTo>
                  <a:pt x="29" y="121"/>
                  <a:pt x="31" y="119"/>
                  <a:pt x="31" y="118"/>
                </a:cubicBezTo>
                <a:cubicBezTo>
                  <a:pt x="29" y="116"/>
                  <a:pt x="31" y="115"/>
                  <a:pt x="34" y="116"/>
                </a:cubicBezTo>
                <a:cubicBezTo>
                  <a:pt x="37" y="118"/>
                  <a:pt x="32" y="113"/>
                  <a:pt x="37" y="113"/>
                </a:cubicBezTo>
                <a:cubicBezTo>
                  <a:pt x="40" y="113"/>
                  <a:pt x="40" y="110"/>
                  <a:pt x="41" y="110"/>
                </a:cubicBezTo>
                <a:cubicBezTo>
                  <a:pt x="44" y="112"/>
                  <a:pt x="44" y="109"/>
                  <a:pt x="43" y="106"/>
                </a:cubicBezTo>
                <a:cubicBezTo>
                  <a:pt x="43" y="103"/>
                  <a:pt x="44" y="101"/>
                  <a:pt x="43" y="98"/>
                </a:cubicBezTo>
                <a:cubicBezTo>
                  <a:pt x="43" y="95"/>
                  <a:pt x="43" y="95"/>
                  <a:pt x="41" y="93"/>
                </a:cubicBezTo>
                <a:cubicBezTo>
                  <a:pt x="41" y="93"/>
                  <a:pt x="43" y="89"/>
                  <a:pt x="43" y="87"/>
                </a:cubicBezTo>
                <a:cubicBezTo>
                  <a:pt x="43" y="84"/>
                  <a:pt x="46" y="83"/>
                  <a:pt x="43" y="79"/>
                </a:cubicBezTo>
                <a:cubicBezTo>
                  <a:pt x="40" y="76"/>
                  <a:pt x="40" y="76"/>
                  <a:pt x="41" y="75"/>
                </a:cubicBezTo>
                <a:cubicBezTo>
                  <a:pt x="43" y="75"/>
                  <a:pt x="43" y="73"/>
                  <a:pt x="41" y="73"/>
                </a:cubicBezTo>
                <a:cubicBezTo>
                  <a:pt x="41" y="75"/>
                  <a:pt x="38" y="69"/>
                  <a:pt x="37" y="70"/>
                </a:cubicBezTo>
                <a:cubicBezTo>
                  <a:pt x="35" y="70"/>
                  <a:pt x="37" y="63"/>
                  <a:pt x="34" y="61"/>
                </a:cubicBezTo>
                <a:cubicBezTo>
                  <a:pt x="31" y="61"/>
                  <a:pt x="27" y="58"/>
                  <a:pt x="27" y="55"/>
                </a:cubicBezTo>
                <a:cubicBezTo>
                  <a:pt x="26" y="50"/>
                  <a:pt x="26" y="54"/>
                  <a:pt x="24" y="50"/>
                </a:cubicBezTo>
                <a:cubicBezTo>
                  <a:pt x="23" y="49"/>
                  <a:pt x="24" y="49"/>
                  <a:pt x="24" y="47"/>
                </a:cubicBezTo>
                <a:cubicBezTo>
                  <a:pt x="23" y="47"/>
                  <a:pt x="21" y="47"/>
                  <a:pt x="17" y="44"/>
                </a:cubicBezTo>
                <a:cubicBezTo>
                  <a:pt x="12" y="40"/>
                  <a:pt x="17" y="41"/>
                  <a:pt x="15" y="40"/>
                </a:cubicBezTo>
                <a:cubicBezTo>
                  <a:pt x="14" y="35"/>
                  <a:pt x="20" y="40"/>
                  <a:pt x="21" y="38"/>
                </a:cubicBezTo>
                <a:cubicBezTo>
                  <a:pt x="21" y="35"/>
                  <a:pt x="24" y="35"/>
                  <a:pt x="23" y="34"/>
                </a:cubicBezTo>
                <a:cubicBezTo>
                  <a:pt x="21" y="32"/>
                  <a:pt x="21" y="34"/>
                  <a:pt x="20" y="32"/>
                </a:cubicBezTo>
                <a:cubicBezTo>
                  <a:pt x="20" y="30"/>
                  <a:pt x="17" y="32"/>
                  <a:pt x="18" y="30"/>
                </a:cubicBezTo>
                <a:cubicBezTo>
                  <a:pt x="21" y="29"/>
                  <a:pt x="21" y="27"/>
                  <a:pt x="18" y="26"/>
                </a:cubicBezTo>
                <a:cubicBezTo>
                  <a:pt x="15" y="24"/>
                  <a:pt x="15" y="24"/>
                  <a:pt x="14" y="26"/>
                </a:cubicBezTo>
                <a:cubicBezTo>
                  <a:pt x="12" y="30"/>
                  <a:pt x="11" y="26"/>
                  <a:pt x="9" y="26"/>
                </a:cubicBezTo>
                <a:cubicBezTo>
                  <a:pt x="7" y="27"/>
                  <a:pt x="7" y="24"/>
                  <a:pt x="6" y="23"/>
                </a:cubicBezTo>
                <a:cubicBezTo>
                  <a:pt x="6" y="21"/>
                  <a:pt x="7" y="21"/>
                  <a:pt x="6" y="21"/>
                </a:cubicBezTo>
                <a:cubicBezTo>
                  <a:pt x="6" y="20"/>
                  <a:pt x="7" y="18"/>
                  <a:pt x="6" y="18"/>
                </a:cubicBezTo>
                <a:cubicBezTo>
                  <a:pt x="6" y="18"/>
                  <a:pt x="6" y="15"/>
                  <a:pt x="4" y="18"/>
                </a:cubicBezTo>
                <a:cubicBezTo>
                  <a:pt x="4" y="20"/>
                  <a:pt x="6" y="17"/>
                  <a:pt x="0" y="11"/>
                </a:cubicBezTo>
                <a:cubicBezTo>
                  <a:pt x="3" y="11"/>
                  <a:pt x="1" y="6"/>
                  <a:pt x="4" y="8"/>
                </a:cubicBezTo>
                <a:cubicBezTo>
                  <a:pt x="7" y="9"/>
                  <a:pt x="6" y="11"/>
                  <a:pt x="7" y="11"/>
                </a:cubicBezTo>
                <a:cubicBezTo>
                  <a:pt x="9" y="11"/>
                  <a:pt x="9" y="4"/>
                  <a:pt x="11" y="8"/>
                </a:cubicBezTo>
                <a:cubicBezTo>
                  <a:pt x="12" y="9"/>
                  <a:pt x="12" y="8"/>
                  <a:pt x="12" y="8"/>
                </a:cubicBezTo>
                <a:cubicBezTo>
                  <a:pt x="14" y="9"/>
                  <a:pt x="15" y="12"/>
                  <a:pt x="15" y="9"/>
                </a:cubicBezTo>
                <a:cubicBezTo>
                  <a:pt x="15" y="6"/>
                  <a:pt x="17" y="6"/>
                  <a:pt x="17" y="8"/>
                </a:cubicBezTo>
                <a:cubicBezTo>
                  <a:pt x="18" y="9"/>
                  <a:pt x="23" y="6"/>
                  <a:pt x="21" y="4"/>
                </a:cubicBezTo>
                <a:cubicBezTo>
                  <a:pt x="21" y="3"/>
                  <a:pt x="23" y="4"/>
                  <a:pt x="24" y="1"/>
                </a:cubicBezTo>
                <a:cubicBezTo>
                  <a:pt x="26" y="0"/>
                  <a:pt x="27" y="6"/>
                  <a:pt x="31" y="6"/>
                </a:cubicBezTo>
                <a:cubicBezTo>
                  <a:pt x="34" y="4"/>
                  <a:pt x="32" y="8"/>
                  <a:pt x="35" y="6"/>
                </a:cubicBezTo>
                <a:cubicBezTo>
                  <a:pt x="37" y="6"/>
                  <a:pt x="38" y="6"/>
                  <a:pt x="37" y="9"/>
                </a:cubicBezTo>
                <a:cubicBezTo>
                  <a:pt x="34" y="12"/>
                  <a:pt x="37" y="11"/>
                  <a:pt x="37" y="14"/>
                </a:cubicBezTo>
                <a:cubicBezTo>
                  <a:pt x="37" y="15"/>
                  <a:pt x="38" y="14"/>
                  <a:pt x="40" y="17"/>
                </a:cubicBezTo>
                <a:cubicBezTo>
                  <a:pt x="40" y="18"/>
                  <a:pt x="41" y="17"/>
                  <a:pt x="41" y="18"/>
                </a:cubicBezTo>
                <a:cubicBezTo>
                  <a:pt x="43" y="20"/>
                  <a:pt x="44" y="18"/>
                  <a:pt x="47" y="20"/>
                </a:cubicBezTo>
                <a:cubicBezTo>
                  <a:pt x="47" y="20"/>
                  <a:pt x="46" y="20"/>
                  <a:pt x="43" y="2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2" name="Freeform 251"/>
          <p:cNvSpPr>
            <a:spLocks/>
          </p:cNvSpPr>
          <p:nvPr/>
        </p:nvSpPr>
        <p:spPr bwMode="auto">
          <a:xfrm>
            <a:off x="7081838" y="3024188"/>
            <a:ext cx="174625" cy="246062"/>
          </a:xfrm>
          <a:custGeom>
            <a:avLst/>
            <a:gdLst/>
            <a:ahLst/>
            <a:cxnLst>
              <a:cxn ang="0">
                <a:pos x="0" y="20"/>
              </a:cxn>
              <a:cxn ang="0">
                <a:pos x="1" y="22"/>
              </a:cxn>
              <a:cxn ang="0">
                <a:pos x="3" y="30"/>
              </a:cxn>
              <a:cxn ang="0">
                <a:pos x="7" y="28"/>
              </a:cxn>
              <a:cxn ang="0">
                <a:pos x="9" y="33"/>
              </a:cxn>
              <a:cxn ang="0">
                <a:pos x="7"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0"/>
              </a:cxn>
              <a:cxn ang="0">
                <a:pos x="44" y="83"/>
              </a:cxn>
              <a:cxn ang="0">
                <a:pos x="47" y="82"/>
              </a:cxn>
              <a:cxn ang="0">
                <a:pos x="50" y="79"/>
              </a:cxn>
              <a:cxn ang="0">
                <a:pos x="53" y="80"/>
              </a:cxn>
              <a:cxn ang="0">
                <a:pos x="56" y="79"/>
              </a:cxn>
              <a:cxn ang="0">
                <a:pos x="58" y="77"/>
              </a:cxn>
              <a:cxn ang="0">
                <a:pos x="58" y="70"/>
              </a:cxn>
              <a:cxn ang="0">
                <a:pos x="56" y="65"/>
              </a:cxn>
              <a:cxn ang="0">
                <a:pos x="56" y="63"/>
              </a:cxn>
              <a:cxn ang="0">
                <a:pos x="52" y="60"/>
              </a:cxn>
              <a:cxn ang="0">
                <a:pos x="49" y="51"/>
              </a:cxn>
              <a:cxn ang="0">
                <a:pos x="42" y="45"/>
              </a:cxn>
              <a:cxn ang="0">
                <a:pos x="39" y="40"/>
              </a:cxn>
              <a:cxn ang="0">
                <a:pos x="39" y="37"/>
              </a:cxn>
              <a:cxn ang="0">
                <a:pos x="32" y="34"/>
              </a:cxn>
              <a:cxn ang="0">
                <a:pos x="30" y="30"/>
              </a:cxn>
              <a:cxn ang="0">
                <a:pos x="36" y="28"/>
              </a:cxn>
              <a:cxn ang="0">
                <a:pos x="38" y="23"/>
              </a:cxn>
              <a:cxn ang="0">
                <a:pos x="35" y="22"/>
              </a:cxn>
              <a:cxn ang="0">
                <a:pos x="33" y="20"/>
              </a:cxn>
              <a:cxn ang="0">
                <a:pos x="33" y="16"/>
              </a:cxn>
              <a:cxn ang="0">
                <a:pos x="29" y="16"/>
              </a:cxn>
              <a:cxn ang="0">
                <a:pos x="24" y="16"/>
              </a:cxn>
              <a:cxn ang="0">
                <a:pos x="21" y="13"/>
              </a:cxn>
              <a:cxn ang="0">
                <a:pos x="21" y="11"/>
              </a:cxn>
              <a:cxn ang="0">
                <a:pos x="21" y="8"/>
              </a:cxn>
              <a:cxn ang="0">
                <a:pos x="20" y="8"/>
              </a:cxn>
              <a:cxn ang="0">
                <a:pos x="15" y="0"/>
              </a:cxn>
              <a:cxn ang="0">
                <a:pos x="12" y="5"/>
              </a:cxn>
              <a:cxn ang="0">
                <a:pos x="12" y="11"/>
              </a:cxn>
              <a:cxn ang="0">
                <a:pos x="12" y="13"/>
              </a:cxn>
              <a:cxn ang="0">
                <a:pos x="7" y="10"/>
              </a:cxn>
              <a:cxn ang="0">
                <a:pos x="3" y="14"/>
              </a:cxn>
              <a:cxn ang="0">
                <a:pos x="0" y="20"/>
              </a:cxn>
            </a:cxnLst>
            <a:rect l="0" t="0" r="r" b="b"/>
            <a:pathLst>
              <a:path w="61" h="86">
                <a:moveTo>
                  <a:pt x="0" y="20"/>
                </a:moveTo>
                <a:cubicBezTo>
                  <a:pt x="0" y="23"/>
                  <a:pt x="0" y="20"/>
                  <a:pt x="1" y="22"/>
                </a:cubicBezTo>
                <a:cubicBezTo>
                  <a:pt x="4" y="25"/>
                  <a:pt x="0" y="30"/>
                  <a:pt x="3" y="30"/>
                </a:cubicBezTo>
                <a:cubicBezTo>
                  <a:pt x="6" y="30"/>
                  <a:pt x="4" y="28"/>
                  <a:pt x="7" y="28"/>
                </a:cubicBezTo>
                <a:cubicBezTo>
                  <a:pt x="10" y="30"/>
                  <a:pt x="7" y="31"/>
                  <a:pt x="9" y="33"/>
                </a:cubicBezTo>
                <a:cubicBezTo>
                  <a:pt x="10" y="36"/>
                  <a:pt x="6" y="40"/>
                  <a:pt x="7" y="42"/>
                </a:cubicBezTo>
                <a:cubicBezTo>
                  <a:pt x="9" y="43"/>
                  <a:pt x="4" y="48"/>
                  <a:pt x="6" y="50"/>
                </a:cubicBezTo>
                <a:cubicBezTo>
                  <a:pt x="7" y="50"/>
                  <a:pt x="7" y="50"/>
                  <a:pt x="12" y="45"/>
                </a:cubicBezTo>
                <a:cubicBezTo>
                  <a:pt x="17" y="40"/>
                  <a:pt x="15" y="45"/>
                  <a:pt x="18" y="45"/>
                </a:cubicBezTo>
                <a:cubicBezTo>
                  <a:pt x="20" y="45"/>
                  <a:pt x="18" y="47"/>
                  <a:pt x="20" y="45"/>
                </a:cubicBezTo>
                <a:cubicBezTo>
                  <a:pt x="24" y="43"/>
                  <a:pt x="23" y="39"/>
                  <a:pt x="27" y="40"/>
                </a:cubicBezTo>
                <a:cubicBezTo>
                  <a:pt x="30" y="42"/>
                  <a:pt x="30" y="40"/>
                  <a:pt x="32" y="43"/>
                </a:cubicBezTo>
                <a:cubicBezTo>
                  <a:pt x="33" y="50"/>
                  <a:pt x="38" y="48"/>
                  <a:pt x="36" y="56"/>
                </a:cubicBezTo>
                <a:cubicBezTo>
                  <a:pt x="35" y="63"/>
                  <a:pt x="41" y="63"/>
                  <a:pt x="41" y="65"/>
                </a:cubicBezTo>
                <a:cubicBezTo>
                  <a:pt x="41" y="66"/>
                  <a:pt x="44" y="66"/>
                  <a:pt x="42" y="76"/>
                </a:cubicBezTo>
                <a:cubicBezTo>
                  <a:pt x="42" y="77"/>
                  <a:pt x="44" y="79"/>
                  <a:pt x="39" y="80"/>
                </a:cubicBezTo>
                <a:cubicBezTo>
                  <a:pt x="41" y="85"/>
                  <a:pt x="42" y="80"/>
                  <a:pt x="44" y="83"/>
                </a:cubicBezTo>
                <a:cubicBezTo>
                  <a:pt x="45" y="86"/>
                  <a:pt x="49" y="85"/>
                  <a:pt x="47" y="82"/>
                </a:cubicBezTo>
                <a:cubicBezTo>
                  <a:pt x="44" y="79"/>
                  <a:pt x="49" y="80"/>
                  <a:pt x="50" y="79"/>
                </a:cubicBezTo>
                <a:cubicBezTo>
                  <a:pt x="52" y="77"/>
                  <a:pt x="52" y="82"/>
                  <a:pt x="53" y="80"/>
                </a:cubicBezTo>
                <a:cubicBezTo>
                  <a:pt x="55" y="80"/>
                  <a:pt x="56" y="77"/>
                  <a:pt x="56" y="79"/>
                </a:cubicBezTo>
                <a:cubicBezTo>
                  <a:pt x="58" y="79"/>
                  <a:pt x="58" y="77"/>
                  <a:pt x="58" y="77"/>
                </a:cubicBezTo>
                <a:cubicBezTo>
                  <a:pt x="58" y="74"/>
                  <a:pt x="61" y="73"/>
                  <a:pt x="58" y="70"/>
                </a:cubicBezTo>
                <a:cubicBezTo>
                  <a:pt x="55" y="66"/>
                  <a:pt x="55" y="66"/>
                  <a:pt x="56" y="65"/>
                </a:cubicBezTo>
                <a:cubicBezTo>
                  <a:pt x="58" y="65"/>
                  <a:pt x="58" y="63"/>
                  <a:pt x="56" y="63"/>
                </a:cubicBezTo>
                <a:cubicBezTo>
                  <a:pt x="56" y="65"/>
                  <a:pt x="53" y="59"/>
                  <a:pt x="52" y="60"/>
                </a:cubicBezTo>
                <a:cubicBezTo>
                  <a:pt x="50" y="60"/>
                  <a:pt x="52" y="53"/>
                  <a:pt x="49" y="51"/>
                </a:cubicBezTo>
                <a:cubicBezTo>
                  <a:pt x="45" y="51"/>
                  <a:pt x="42" y="48"/>
                  <a:pt x="42" y="45"/>
                </a:cubicBezTo>
                <a:cubicBezTo>
                  <a:pt x="41" y="40"/>
                  <a:pt x="41" y="43"/>
                  <a:pt x="39" y="40"/>
                </a:cubicBezTo>
                <a:cubicBezTo>
                  <a:pt x="38" y="39"/>
                  <a:pt x="39" y="39"/>
                  <a:pt x="39" y="37"/>
                </a:cubicBezTo>
                <a:cubicBezTo>
                  <a:pt x="38" y="37"/>
                  <a:pt x="36" y="37"/>
                  <a:pt x="32" y="34"/>
                </a:cubicBezTo>
                <a:cubicBezTo>
                  <a:pt x="27" y="30"/>
                  <a:pt x="32" y="31"/>
                  <a:pt x="30" y="30"/>
                </a:cubicBezTo>
                <a:cubicBezTo>
                  <a:pt x="29" y="25"/>
                  <a:pt x="35" y="30"/>
                  <a:pt x="36" y="28"/>
                </a:cubicBezTo>
                <a:cubicBezTo>
                  <a:pt x="36" y="25"/>
                  <a:pt x="39" y="25"/>
                  <a:pt x="38" y="23"/>
                </a:cubicBezTo>
                <a:cubicBezTo>
                  <a:pt x="36" y="22"/>
                  <a:pt x="36" y="23"/>
                  <a:pt x="35" y="22"/>
                </a:cubicBezTo>
                <a:cubicBezTo>
                  <a:pt x="35" y="20"/>
                  <a:pt x="32" y="22"/>
                  <a:pt x="33" y="20"/>
                </a:cubicBezTo>
                <a:cubicBezTo>
                  <a:pt x="36" y="19"/>
                  <a:pt x="36" y="17"/>
                  <a:pt x="33" y="16"/>
                </a:cubicBezTo>
                <a:cubicBezTo>
                  <a:pt x="30" y="14"/>
                  <a:pt x="30" y="14"/>
                  <a:pt x="29" y="16"/>
                </a:cubicBezTo>
                <a:cubicBezTo>
                  <a:pt x="27" y="20"/>
                  <a:pt x="26" y="16"/>
                  <a:pt x="24" y="16"/>
                </a:cubicBezTo>
                <a:cubicBezTo>
                  <a:pt x="23" y="17"/>
                  <a:pt x="23" y="14"/>
                  <a:pt x="21" y="13"/>
                </a:cubicBezTo>
                <a:cubicBezTo>
                  <a:pt x="21" y="11"/>
                  <a:pt x="23" y="11"/>
                  <a:pt x="21" y="11"/>
                </a:cubicBezTo>
                <a:cubicBezTo>
                  <a:pt x="21" y="10"/>
                  <a:pt x="23" y="8"/>
                  <a:pt x="21" y="8"/>
                </a:cubicBezTo>
                <a:cubicBezTo>
                  <a:pt x="21" y="8"/>
                  <a:pt x="21" y="5"/>
                  <a:pt x="20" y="8"/>
                </a:cubicBezTo>
                <a:cubicBezTo>
                  <a:pt x="20" y="10"/>
                  <a:pt x="21" y="7"/>
                  <a:pt x="15" y="0"/>
                </a:cubicBezTo>
                <a:cubicBezTo>
                  <a:pt x="14" y="0"/>
                  <a:pt x="9" y="0"/>
                  <a:pt x="12" y="5"/>
                </a:cubicBezTo>
                <a:cubicBezTo>
                  <a:pt x="14" y="11"/>
                  <a:pt x="12" y="10"/>
                  <a:pt x="12" y="11"/>
                </a:cubicBezTo>
                <a:cubicBezTo>
                  <a:pt x="14" y="13"/>
                  <a:pt x="12" y="14"/>
                  <a:pt x="12" y="13"/>
                </a:cubicBezTo>
                <a:cubicBezTo>
                  <a:pt x="10" y="11"/>
                  <a:pt x="9" y="16"/>
                  <a:pt x="7" y="10"/>
                </a:cubicBezTo>
                <a:cubicBezTo>
                  <a:pt x="6" y="11"/>
                  <a:pt x="3" y="10"/>
                  <a:pt x="3" y="14"/>
                </a:cubicBezTo>
                <a:cubicBezTo>
                  <a:pt x="1" y="19"/>
                  <a:pt x="0" y="14"/>
                  <a:pt x="0" y="20"/>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3" name="Freeform 252"/>
          <p:cNvSpPr>
            <a:spLocks/>
          </p:cNvSpPr>
          <p:nvPr/>
        </p:nvSpPr>
        <p:spPr bwMode="auto">
          <a:xfrm>
            <a:off x="7124700" y="3244850"/>
            <a:ext cx="125413" cy="117475"/>
          </a:xfrm>
          <a:custGeom>
            <a:avLst/>
            <a:gdLst/>
            <a:ahLst/>
            <a:cxnLst>
              <a:cxn ang="0">
                <a:pos x="43" y="0"/>
              </a:cxn>
              <a:cxn ang="0">
                <a:pos x="41" y="6"/>
              </a:cxn>
              <a:cxn ang="0">
                <a:pos x="43" y="11"/>
              </a:cxn>
              <a:cxn ang="0">
                <a:pos x="43" y="18"/>
              </a:cxn>
              <a:cxn ang="0">
                <a:pos x="41" y="23"/>
              </a:cxn>
              <a:cxn ang="0">
                <a:pos x="37" y="26"/>
              </a:cxn>
              <a:cxn ang="0">
                <a:pos x="33" y="29"/>
              </a:cxn>
              <a:cxn ang="0">
                <a:pos x="30" y="31"/>
              </a:cxn>
              <a:cxn ang="0">
                <a:pos x="30" y="35"/>
              </a:cxn>
              <a:cxn ang="0">
                <a:pos x="29" y="37"/>
              </a:cxn>
              <a:cxn ang="0">
                <a:pos x="24" y="37"/>
              </a:cxn>
              <a:cxn ang="0">
                <a:pos x="23" y="38"/>
              </a:cxn>
              <a:cxn ang="0">
                <a:pos x="18" y="41"/>
              </a:cxn>
              <a:cxn ang="0">
                <a:pos x="14" y="40"/>
              </a:cxn>
              <a:cxn ang="0">
                <a:pos x="12" y="40"/>
              </a:cxn>
              <a:cxn ang="0">
                <a:pos x="12" y="35"/>
              </a:cxn>
              <a:cxn ang="0">
                <a:pos x="11" y="37"/>
              </a:cxn>
              <a:cxn ang="0">
                <a:pos x="7" y="35"/>
              </a:cxn>
              <a:cxn ang="0">
                <a:pos x="6" y="29"/>
              </a:cxn>
              <a:cxn ang="0">
                <a:pos x="4" y="21"/>
              </a:cxn>
              <a:cxn ang="0">
                <a:pos x="1" y="14"/>
              </a:cxn>
              <a:cxn ang="0">
                <a:pos x="3" y="11"/>
              </a:cxn>
              <a:cxn ang="0">
                <a:pos x="6" y="6"/>
              </a:cxn>
              <a:cxn ang="0">
                <a:pos x="20" y="3"/>
              </a:cxn>
              <a:cxn ang="0">
                <a:pos x="24" y="3"/>
              </a:cxn>
              <a:cxn ang="0">
                <a:pos x="29" y="6"/>
              </a:cxn>
              <a:cxn ang="0">
                <a:pos x="32" y="5"/>
              </a:cxn>
              <a:cxn ang="0">
                <a:pos x="35" y="1"/>
              </a:cxn>
              <a:cxn ang="0">
                <a:pos x="38" y="3"/>
              </a:cxn>
              <a:cxn ang="0">
                <a:pos x="41" y="1"/>
              </a:cxn>
              <a:cxn ang="0">
                <a:pos x="43" y="0"/>
              </a:cxn>
            </a:cxnLst>
            <a:rect l="0" t="0" r="r" b="b"/>
            <a:pathLst>
              <a:path w="44" h="41">
                <a:moveTo>
                  <a:pt x="43" y="0"/>
                </a:moveTo>
                <a:cubicBezTo>
                  <a:pt x="43" y="1"/>
                  <a:pt x="41" y="6"/>
                  <a:pt x="41" y="6"/>
                </a:cubicBezTo>
                <a:cubicBezTo>
                  <a:pt x="43" y="8"/>
                  <a:pt x="43" y="8"/>
                  <a:pt x="43" y="11"/>
                </a:cubicBezTo>
                <a:cubicBezTo>
                  <a:pt x="44" y="14"/>
                  <a:pt x="43" y="15"/>
                  <a:pt x="43" y="18"/>
                </a:cubicBezTo>
                <a:cubicBezTo>
                  <a:pt x="44" y="21"/>
                  <a:pt x="44" y="25"/>
                  <a:pt x="41" y="23"/>
                </a:cubicBezTo>
                <a:cubicBezTo>
                  <a:pt x="40" y="23"/>
                  <a:pt x="40" y="26"/>
                  <a:pt x="37" y="26"/>
                </a:cubicBezTo>
                <a:cubicBezTo>
                  <a:pt x="32" y="26"/>
                  <a:pt x="37" y="31"/>
                  <a:pt x="33" y="29"/>
                </a:cubicBezTo>
                <a:cubicBezTo>
                  <a:pt x="30" y="28"/>
                  <a:pt x="29" y="29"/>
                  <a:pt x="30" y="31"/>
                </a:cubicBezTo>
                <a:cubicBezTo>
                  <a:pt x="30" y="32"/>
                  <a:pt x="29" y="34"/>
                  <a:pt x="30" y="35"/>
                </a:cubicBezTo>
                <a:cubicBezTo>
                  <a:pt x="35" y="38"/>
                  <a:pt x="30" y="38"/>
                  <a:pt x="29" y="37"/>
                </a:cubicBezTo>
                <a:cubicBezTo>
                  <a:pt x="29" y="34"/>
                  <a:pt x="26" y="38"/>
                  <a:pt x="24" y="37"/>
                </a:cubicBezTo>
                <a:cubicBezTo>
                  <a:pt x="24" y="35"/>
                  <a:pt x="23" y="38"/>
                  <a:pt x="23" y="38"/>
                </a:cubicBezTo>
                <a:cubicBezTo>
                  <a:pt x="24" y="41"/>
                  <a:pt x="20" y="40"/>
                  <a:pt x="18" y="41"/>
                </a:cubicBezTo>
                <a:cubicBezTo>
                  <a:pt x="17" y="40"/>
                  <a:pt x="15" y="41"/>
                  <a:pt x="14" y="40"/>
                </a:cubicBezTo>
                <a:cubicBezTo>
                  <a:pt x="14" y="38"/>
                  <a:pt x="14" y="41"/>
                  <a:pt x="12" y="40"/>
                </a:cubicBezTo>
                <a:cubicBezTo>
                  <a:pt x="9" y="38"/>
                  <a:pt x="14" y="38"/>
                  <a:pt x="12" y="35"/>
                </a:cubicBezTo>
                <a:cubicBezTo>
                  <a:pt x="9" y="32"/>
                  <a:pt x="11" y="37"/>
                  <a:pt x="11" y="37"/>
                </a:cubicBezTo>
                <a:cubicBezTo>
                  <a:pt x="9" y="37"/>
                  <a:pt x="7" y="40"/>
                  <a:pt x="7" y="35"/>
                </a:cubicBezTo>
                <a:cubicBezTo>
                  <a:pt x="7" y="32"/>
                  <a:pt x="9" y="34"/>
                  <a:pt x="6" y="29"/>
                </a:cubicBezTo>
                <a:cubicBezTo>
                  <a:pt x="3" y="25"/>
                  <a:pt x="6" y="23"/>
                  <a:pt x="4" y="21"/>
                </a:cubicBezTo>
                <a:cubicBezTo>
                  <a:pt x="1" y="20"/>
                  <a:pt x="4" y="18"/>
                  <a:pt x="1" y="14"/>
                </a:cubicBezTo>
                <a:cubicBezTo>
                  <a:pt x="0" y="9"/>
                  <a:pt x="3" y="12"/>
                  <a:pt x="3" y="11"/>
                </a:cubicBezTo>
                <a:cubicBezTo>
                  <a:pt x="3" y="9"/>
                  <a:pt x="4" y="11"/>
                  <a:pt x="6" y="6"/>
                </a:cubicBezTo>
                <a:cubicBezTo>
                  <a:pt x="7" y="1"/>
                  <a:pt x="15" y="3"/>
                  <a:pt x="20" y="3"/>
                </a:cubicBezTo>
                <a:cubicBezTo>
                  <a:pt x="24" y="1"/>
                  <a:pt x="23" y="5"/>
                  <a:pt x="24" y="3"/>
                </a:cubicBezTo>
                <a:cubicBezTo>
                  <a:pt x="26" y="8"/>
                  <a:pt x="27" y="3"/>
                  <a:pt x="29" y="6"/>
                </a:cubicBezTo>
                <a:cubicBezTo>
                  <a:pt x="30" y="9"/>
                  <a:pt x="33" y="8"/>
                  <a:pt x="32" y="5"/>
                </a:cubicBezTo>
                <a:cubicBezTo>
                  <a:pt x="29" y="1"/>
                  <a:pt x="33" y="3"/>
                  <a:pt x="35" y="1"/>
                </a:cubicBezTo>
                <a:cubicBezTo>
                  <a:pt x="37" y="0"/>
                  <a:pt x="37" y="5"/>
                  <a:pt x="38" y="3"/>
                </a:cubicBezTo>
                <a:cubicBezTo>
                  <a:pt x="40" y="3"/>
                  <a:pt x="41" y="0"/>
                  <a:pt x="41" y="1"/>
                </a:cubicBezTo>
                <a:cubicBezTo>
                  <a:pt x="43" y="1"/>
                  <a:pt x="43" y="0"/>
                  <a:pt x="43"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4" name="Freeform 253"/>
          <p:cNvSpPr>
            <a:spLocks/>
          </p:cNvSpPr>
          <p:nvPr/>
        </p:nvSpPr>
        <p:spPr bwMode="auto">
          <a:xfrm>
            <a:off x="5586413" y="2741613"/>
            <a:ext cx="481012" cy="476250"/>
          </a:xfrm>
          <a:custGeom>
            <a:avLst/>
            <a:gdLst/>
            <a:ahLst/>
            <a:cxnLst>
              <a:cxn ang="0">
                <a:pos x="126" y="138"/>
              </a:cxn>
              <a:cxn ang="0">
                <a:pos x="108" y="148"/>
              </a:cxn>
              <a:cxn ang="0">
                <a:pos x="93" y="159"/>
              </a:cxn>
              <a:cxn ang="0">
                <a:pos x="76" y="150"/>
              </a:cxn>
              <a:cxn ang="0">
                <a:pos x="75" y="150"/>
              </a:cxn>
              <a:cxn ang="0">
                <a:pos x="73" y="150"/>
              </a:cxn>
              <a:cxn ang="0">
                <a:pos x="68" y="150"/>
              </a:cxn>
              <a:cxn ang="0">
                <a:pos x="68" y="155"/>
              </a:cxn>
              <a:cxn ang="0">
                <a:pos x="65" y="159"/>
              </a:cxn>
              <a:cxn ang="0">
                <a:pos x="55" y="141"/>
              </a:cxn>
              <a:cxn ang="0">
                <a:pos x="50" y="130"/>
              </a:cxn>
              <a:cxn ang="0">
                <a:pos x="36" y="115"/>
              </a:cxn>
              <a:cxn ang="0">
                <a:pos x="35" y="98"/>
              </a:cxn>
              <a:cxn ang="0">
                <a:pos x="21" y="75"/>
              </a:cxn>
              <a:cxn ang="0">
                <a:pos x="15" y="63"/>
              </a:cxn>
              <a:cxn ang="0">
                <a:pos x="1" y="40"/>
              </a:cxn>
              <a:cxn ang="0">
                <a:pos x="12" y="30"/>
              </a:cxn>
              <a:cxn ang="0">
                <a:pos x="24" y="23"/>
              </a:cxn>
              <a:cxn ang="0">
                <a:pos x="27" y="17"/>
              </a:cxn>
              <a:cxn ang="0">
                <a:pos x="24" y="6"/>
              </a:cxn>
              <a:cxn ang="0">
                <a:pos x="47" y="3"/>
              </a:cxn>
              <a:cxn ang="0">
                <a:pos x="59" y="11"/>
              </a:cxn>
              <a:cxn ang="0">
                <a:pos x="81" y="30"/>
              </a:cxn>
              <a:cxn ang="0">
                <a:pos x="102" y="34"/>
              </a:cxn>
              <a:cxn ang="0">
                <a:pos x="110" y="38"/>
              </a:cxn>
              <a:cxn ang="0">
                <a:pos x="117" y="49"/>
              </a:cxn>
              <a:cxn ang="0">
                <a:pos x="123" y="58"/>
              </a:cxn>
              <a:cxn ang="0">
                <a:pos x="125" y="69"/>
              </a:cxn>
              <a:cxn ang="0">
                <a:pos x="131" y="78"/>
              </a:cxn>
              <a:cxn ang="0">
                <a:pos x="137" y="90"/>
              </a:cxn>
              <a:cxn ang="0">
                <a:pos x="165" y="96"/>
              </a:cxn>
              <a:cxn ang="0">
                <a:pos x="166" y="110"/>
              </a:cxn>
              <a:cxn ang="0">
                <a:pos x="151" y="129"/>
              </a:cxn>
            </a:cxnLst>
            <a:rect l="0" t="0" r="r" b="b"/>
            <a:pathLst>
              <a:path w="168" h="167">
                <a:moveTo>
                  <a:pt x="139" y="133"/>
                </a:moveTo>
                <a:cubicBezTo>
                  <a:pt x="134" y="135"/>
                  <a:pt x="131" y="136"/>
                  <a:pt x="126" y="138"/>
                </a:cubicBezTo>
                <a:cubicBezTo>
                  <a:pt x="123" y="138"/>
                  <a:pt x="116" y="139"/>
                  <a:pt x="113" y="141"/>
                </a:cubicBezTo>
                <a:cubicBezTo>
                  <a:pt x="111" y="142"/>
                  <a:pt x="108" y="147"/>
                  <a:pt x="108" y="148"/>
                </a:cubicBezTo>
                <a:cubicBezTo>
                  <a:pt x="104" y="155"/>
                  <a:pt x="97" y="161"/>
                  <a:pt x="93" y="167"/>
                </a:cubicBezTo>
                <a:cubicBezTo>
                  <a:pt x="93" y="164"/>
                  <a:pt x="93" y="161"/>
                  <a:pt x="93" y="159"/>
                </a:cubicBezTo>
                <a:cubicBezTo>
                  <a:pt x="93" y="158"/>
                  <a:pt x="93" y="156"/>
                  <a:pt x="93" y="156"/>
                </a:cubicBezTo>
                <a:cubicBezTo>
                  <a:pt x="93" y="156"/>
                  <a:pt x="78" y="148"/>
                  <a:pt x="76" y="150"/>
                </a:cubicBezTo>
                <a:cubicBezTo>
                  <a:pt x="76" y="150"/>
                  <a:pt x="76" y="150"/>
                  <a:pt x="75" y="150"/>
                </a:cubicBezTo>
                <a:cubicBezTo>
                  <a:pt x="75" y="150"/>
                  <a:pt x="75" y="150"/>
                  <a:pt x="75" y="150"/>
                </a:cubicBezTo>
                <a:cubicBezTo>
                  <a:pt x="75" y="150"/>
                  <a:pt x="75" y="150"/>
                  <a:pt x="75" y="150"/>
                </a:cubicBezTo>
                <a:cubicBezTo>
                  <a:pt x="73" y="150"/>
                  <a:pt x="73" y="150"/>
                  <a:pt x="73" y="150"/>
                </a:cubicBezTo>
                <a:cubicBezTo>
                  <a:pt x="73" y="150"/>
                  <a:pt x="71" y="148"/>
                  <a:pt x="70" y="148"/>
                </a:cubicBezTo>
                <a:cubicBezTo>
                  <a:pt x="68" y="150"/>
                  <a:pt x="68" y="150"/>
                  <a:pt x="68" y="150"/>
                </a:cubicBezTo>
                <a:cubicBezTo>
                  <a:pt x="68" y="150"/>
                  <a:pt x="70" y="150"/>
                  <a:pt x="68" y="150"/>
                </a:cubicBezTo>
                <a:cubicBezTo>
                  <a:pt x="68" y="152"/>
                  <a:pt x="68" y="153"/>
                  <a:pt x="68" y="155"/>
                </a:cubicBezTo>
                <a:cubicBezTo>
                  <a:pt x="68" y="155"/>
                  <a:pt x="68" y="155"/>
                  <a:pt x="68" y="156"/>
                </a:cubicBezTo>
                <a:cubicBezTo>
                  <a:pt x="68" y="156"/>
                  <a:pt x="67" y="158"/>
                  <a:pt x="65" y="159"/>
                </a:cubicBezTo>
                <a:cubicBezTo>
                  <a:pt x="62" y="148"/>
                  <a:pt x="62" y="156"/>
                  <a:pt x="61" y="152"/>
                </a:cubicBezTo>
                <a:cubicBezTo>
                  <a:pt x="61" y="147"/>
                  <a:pt x="55" y="144"/>
                  <a:pt x="55" y="141"/>
                </a:cubicBezTo>
                <a:cubicBezTo>
                  <a:pt x="55" y="138"/>
                  <a:pt x="53" y="138"/>
                  <a:pt x="53" y="135"/>
                </a:cubicBezTo>
                <a:cubicBezTo>
                  <a:pt x="53" y="132"/>
                  <a:pt x="52" y="133"/>
                  <a:pt x="50" y="130"/>
                </a:cubicBezTo>
                <a:cubicBezTo>
                  <a:pt x="49" y="127"/>
                  <a:pt x="47" y="122"/>
                  <a:pt x="44" y="121"/>
                </a:cubicBezTo>
                <a:cubicBezTo>
                  <a:pt x="39" y="121"/>
                  <a:pt x="41" y="119"/>
                  <a:pt x="36" y="115"/>
                </a:cubicBezTo>
                <a:cubicBezTo>
                  <a:pt x="33" y="109"/>
                  <a:pt x="38" y="112"/>
                  <a:pt x="35" y="107"/>
                </a:cubicBezTo>
                <a:cubicBezTo>
                  <a:pt x="33" y="102"/>
                  <a:pt x="38" y="104"/>
                  <a:pt x="35" y="98"/>
                </a:cubicBezTo>
                <a:cubicBezTo>
                  <a:pt x="33" y="93"/>
                  <a:pt x="30" y="83"/>
                  <a:pt x="27" y="83"/>
                </a:cubicBezTo>
                <a:cubicBezTo>
                  <a:pt x="23" y="81"/>
                  <a:pt x="20" y="76"/>
                  <a:pt x="21" y="75"/>
                </a:cubicBezTo>
                <a:cubicBezTo>
                  <a:pt x="23" y="72"/>
                  <a:pt x="21" y="69"/>
                  <a:pt x="18" y="67"/>
                </a:cubicBezTo>
                <a:cubicBezTo>
                  <a:pt x="17" y="64"/>
                  <a:pt x="18" y="64"/>
                  <a:pt x="15" y="63"/>
                </a:cubicBezTo>
                <a:cubicBezTo>
                  <a:pt x="12" y="58"/>
                  <a:pt x="7" y="43"/>
                  <a:pt x="4" y="43"/>
                </a:cubicBezTo>
                <a:cubicBezTo>
                  <a:pt x="0" y="41"/>
                  <a:pt x="0" y="46"/>
                  <a:pt x="1" y="40"/>
                </a:cubicBezTo>
                <a:cubicBezTo>
                  <a:pt x="3" y="35"/>
                  <a:pt x="1" y="38"/>
                  <a:pt x="3" y="29"/>
                </a:cubicBezTo>
                <a:cubicBezTo>
                  <a:pt x="4" y="29"/>
                  <a:pt x="10" y="30"/>
                  <a:pt x="12" y="30"/>
                </a:cubicBezTo>
                <a:cubicBezTo>
                  <a:pt x="15" y="30"/>
                  <a:pt x="15" y="26"/>
                  <a:pt x="18" y="24"/>
                </a:cubicBezTo>
                <a:cubicBezTo>
                  <a:pt x="18" y="23"/>
                  <a:pt x="23" y="24"/>
                  <a:pt x="24" y="23"/>
                </a:cubicBezTo>
                <a:cubicBezTo>
                  <a:pt x="24" y="21"/>
                  <a:pt x="24" y="20"/>
                  <a:pt x="24" y="20"/>
                </a:cubicBezTo>
                <a:cubicBezTo>
                  <a:pt x="26" y="18"/>
                  <a:pt x="27" y="18"/>
                  <a:pt x="27" y="17"/>
                </a:cubicBezTo>
                <a:cubicBezTo>
                  <a:pt x="20" y="7"/>
                  <a:pt x="20" y="7"/>
                  <a:pt x="20" y="7"/>
                </a:cubicBezTo>
                <a:cubicBezTo>
                  <a:pt x="20" y="6"/>
                  <a:pt x="23" y="6"/>
                  <a:pt x="24" y="6"/>
                </a:cubicBezTo>
                <a:cubicBezTo>
                  <a:pt x="26" y="4"/>
                  <a:pt x="35" y="3"/>
                  <a:pt x="36" y="0"/>
                </a:cubicBezTo>
                <a:cubicBezTo>
                  <a:pt x="39" y="1"/>
                  <a:pt x="44" y="1"/>
                  <a:pt x="47" y="3"/>
                </a:cubicBezTo>
                <a:cubicBezTo>
                  <a:pt x="50" y="3"/>
                  <a:pt x="52" y="6"/>
                  <a:pt x="55" y="9"/>
                </a:cubicBezTo>
                <a:cubicBezTo>
                  <a:pt x="56" y="9"/>
                  <a:pt x="58" y="11"/>
                  <a:pt x="59" y="11"/>
                </a:cubicBezTo>
                <a:cubicBezTo>
                  <a:pt x="62" y="14"/>
                  <a:pt x="65" y="15"/>
                  <a:pt x="67" y="18"/>
                </a:cubicBezTo>
                <a:cubicBezTo>
                  <a:pt x="70" y="20"/>
                  <a:pt x="79" y="30"/>
                  <a:pt x="81" y="30"/>
                </a:cubicBezTo>
                <a:cubicBezTo>
                  <a:pt x="82" y="32"/>
                  <a:pt x="94" y="32"/>
                  <a:pt x="96" y="32"/>
                </a:cubicBezTo>
                <a:cubicBezTo>
                  <a:pt x="96" y="32"/>
                  <a:pt x="102" y="32"/>
                  <a:pt x="102" y="34"/>
                </a:cubicBezTo>
                <a:cubicBezTo>
                  <a:pt x="104" y="34"/>
                  <a:pt x="104" y="37"/>
                  <a:pt x="104" y="37"/>
                </a:cubicBezTo>
                <a:cubicBezTo>
                  <a:pt x="105" y="38"/>
                  <a:pt x="110" y="38"/>
                  <a:pt x="110" y="38"/>
                </a:cubicBezTo>
                <a:cubicBezTo>
                  <a:pt x="113" y="43"/>
                  <a:pt x="114" y="44"/>
                  <a:pt x="114" y="46"/>
                </a:cubicBezTo>
                <a:cubicBezTo>
                  <a:pt x="114" y="47"/>
                  <a:pt x="117" y="46"/>
                  <a:pt x="117" y="49"/>
                </a:cubicBezTo>
                <a:cubicBezTo>
                  <a:pt x="117" y="52"/>
                  <a:pt x="123" y="55"/>
                  <a:pt x="123" y="57"/>
                </a:cubicBezTo>
                <a:cubicBezTo>
                  <a:pt x="125" y="58"/>
                  <a:pt x="122" y="55"/>
                  <a:pt x="123" y="58"/>
                </a:cubicBezTo>
                <a:cubicBezTo>
                  <a:pt x="125" y="61"/>
                  <a:pt x="122" y="63"/>
                  <a:pt x="123" y="66"/>
                </a:cubicBezTo>
                <a:cubicBezTo>
                  <a:pt x="125" y="67"/>
                  <a:pt x="123" y="67"/>
                  <a:pt x="125" y="69"/>
                </a:cubicBezTo>
                <a:cubicBezTo>
                  <a:pt x="128" y="70"/>
                  <a:pt x="126" y="73"/>
                  <a:pt x="129" y="76"/>
                </a:cubicBezTo>
                <a:cubicBezTo>
                  <a:pt x="129" y="78"/>
                  <a:pt x="131" y="78"/>
                  <a:pt x="131" y="78"/>
                </a:cubicBezTo>
                <a:cubicBezTo>
                  <a:pt x="131" y="81"/>
                  <a:pt x="131" y="81"/>
                  <a:pt x="134" y="83"/>
                </a:cubicBezTo>
                <a:cubicBezTo>
                  <a:pt x="137" y="86"/>
                  <a:pt x="137" y="86"/>
                  <a:pt x="137" y="90"/>
                </a:cubicBezTo>
                <a:cubicBezTo>
                  <a:pt x="139" y="93"/>
                  <a:pt x="137" y="93"/>
                  <a:pt x="146" y="95"/>
                </a:cubicBezTo>
                <a:cubicBezTo>
                  <a:pt x="155" y="96"/>
                  <a:pt x="163" y="101"/>
                  <a:pt x="165" y="96"/>
                </a:cubicBezTo>
                <a:cubicBezTo>
                  <a:pt x="165" y="98"/>
                  <a:pt x="168" y="102"/>
                  <a:pt x="168" y="104"/>
                </a:cubicBezTo>
                <a:cubicBezTo>
                  <a:pt x="168" y="106"/>
                  <a:pt x="166" y="109"/>
                  <a:pt x="166" y="110"/>
                </a:cubicBezTo>
                <a:cubicBezTo>
                  <a:pt x="166" y="112"/>
                  <a:pt x="163" y="122"/>
                  <a:pt x="163" y="124"/>
                </a:cubicBezTo>
                <a:cubicBezTo>
                  <a:pt x="162" y="125"/>
                  <a:pt x="154" y="127"/>
                  <a:pt x="151" y="129"/>
                </a:cubicBezTo>
                <a:cubicBezTo>
                  <a:pt x="146" y="130"/>
                  <a:pt x="143" y="132"/>
                  <a:pt x="139" y="13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5" name="Freeform 254"/>
          <p:cNvSpPr>
            <a:spLocks/>
          </p:cNvSpPr>
          <p:nvPr/>
        </p:nvSpPr>
        <p:spPr bwMode="auto">
          <a:xfrm>
            <a:off x="5680075" y="2584450"/>
            <a:ext cx="223838" cy="249238"/>
          </a:xfrm>
          <a:custGeom>
            <a:avLst/>
            <a:gdLst/>
            <a:ahLst/>
            <a:cxnLst>
              <a:cxn ang="0">
                <a:pos x="48" y="3"/>
              </a:cxn>
              <a:cxn ang="0">
                <a:pos x="52" y="14"/>
              </a:cxn>
              <a:cxn ang="0">
                <a:pos x="61" y="17"/>
              </a:cxn>
              <a:cxn ang="0">
                <a:pos x="58" y="21"/>
              </a:cxn>
              <a:cxn ang="0">
                <a:pos x="54" y="34"/>
              </a:cxn>
              <a:cxn ang="0">
                <a:pos x="60" y="44"/>
              </a:cxn>
              <a:cxn ang="0">
                <a:pos x="71" y="55"/>
              </a:cxn>
              <a:cxn ang="0">
                <a:pos x="72" y="67"/>
              </a:cxn>
              <a:cxn ang="0">
                <a:pos x="75" y="74"/>
              </a:cxn>
              <a:cxn ang="0">
                <a:pos x="78" y="78"/>
              </a:cxn>
              <a:cxn ang="0">
                <a:pos x="74" y="78"/>
              </a:cxn>
              <a:cxn ang="0">
                <a:pos x="67" y="78"/>
              </a:cxn>
              <a:cxn ang="0">
                <a:pos x="63" y="87"/>
              </a:cxn>
              <a:cxn ang="0">
                <a:pos x="48" y="86"/>
              </a:cxn>
              <a:cxn ang="0">
                <a:pos x="34" y="74"/>
              </a:cxn>
              <a:cxn ang="0">
                <a:pos x="26" y="66"/>
              </a:cxn>
              <a:cxn ang="0">
                <a:pos x="22" y="64"/>
              </a:cxn>
              <a:cxn ang="0">
                <a:pos x="14" y="58"/>
              </a:cxn>
              <a:cxn ang="0">
                <a:pos x="3" y="55"/>
              </a:cxn>
              <a:cxn ang="0">
                <a:pos x="5" y="55"/>
              </a:cxn>
              <a:cxn ang="0">
                <a:pos x="2" y="54"/>
              </a:cxn>
              <a:cxn ang="0">
                <a:pos x="2" y="52"/>
              </a:cxn>
              <a:cxn ang="0">
                <a:pos x="3" y="52"/>
              </a:cxn>
              <a:cxn ang="0">
                <a:pos x="3" y="50"/>
              </a:cxn>
              <a:cxn ang="0">
                <a:pos x="0" y="43"/>
              </a:cxn>
              <a:cxn ang="0">
                <a:pos x="11" y="37"/>
              </a:cxn>
              <a:cxn ang="0">
                <a:pos x="19" y="32"/>
              </a:cxn>
              <a:cxn ang="0">
                <a:pos x="20" y="27"/>
              </a:cxn>
              <a:cxn ang="0">
                <a:pos x="20" y="27"/>
              </a:cxn>
              <a:cxn ang="0">
                <a:pos x="20" y="26"/>
              </a:cxn>
              <a:cxn ang="0">
                <a:pos x="20" y="23"/>
              </a:cxn>
              <a:cxn ang="0">
                <a:pos x="22" y="17"/>
              </a:cxn>
              <a:cxn ang="0">
                <a:pos x="20" y="11"/>
              </a:cxn>
              <a:cxn ang="0">
                <a:pos x="25" y="9"/>
              </a:cxn>
              <a:cxn ang="0">
                <a:pos x="29" y="3"/>
              </a:cxn>
              <a:cxn ang="0">
                <a:pos x="32" y="0"/>
              </a:cxn>
              <a:cxn ang="0">
                <a:pos x="32" y="0"/>
              </a:cxn>
              <a:cxn ang="0">
                <a:pos x="32" y="0"/>
              </a:cxn>
              <a:cxn ang="0">
                <a:pos x="34" y="1"/>
              </a:cxn>
              <a:cxn ang="0">
                <a:pos x="34" y="0"/>
              </a:cxn>
              <a:cxn ang="0">
                <a:pos x="35" y="0"/>
              </a:cxn>
              <a:cxn ang="0">
                <a:pos x="38" y="1"/>
              </a:cxn>
              <a:cxn ang="0">
                <a:pos x="43" y="1"/>
              </a:cxn>
              <a:cxn ang="0">
                <a:pos x="45" y="4"/>
              </a:cxn>
              <a:cxn ang="0">
                <a:pos x="46" y="3"/>
              </a:cxn>
              <a:cxn ang="0">
                <a:pos x="48" y="3"/>
              </a:cxn>
            </a:cxnLst>
            <a:rect l="0" t="0" r="r" b="b"/>
            <a:pathLst>
              <a:path w="78" h="87">
                <a:moveTo>
                  <a:pt x="48" y="3"/>
                </a:moveTo>
                <a:cubicBezTo>
                  <a:pt x="49" y="7"/>
                  <a:pt x="52" y="11"/>
                  <a:pt x="52" y="14"/>
                </a:cubicBezTo>
                <a:cubicBezTo>
                  <a:pt x="52" y="17"/>
                  <a:pt x="60" y="15"/>
                  <a:pt x="61" y="17"/>
                </a:cubicBezTo>
                <a:cubicBezTo>
                  <a:pt x="61" y="18"/>
                  <a:pt x="57" y="17"/>
                  <a:pt x="58" y="21"/>
                </a:cubicBezTo>
                <a:cubicBezTo>
                  <a:pt x="61" y="26"/>
                  <a:pt x="54" y="27"/>
                  <a:pt x="54" y="34"/>
                </a:cubicBezTo>
                <a:cubicBezTo>
                  <a:pt x="52" y="40"/>
                  <a:pt x="58" y="38"/>
                  <a:pt x="60" y="44"/>
                </a:cubicBezTo>
                <a:cubicBezTo>
                  <a:pt x="60" y="49"/>
                  <a:pt x="67" y="50"/>
                  <a:pt x="71" y="55"/>
                </a:cubicBezTo>
                <a:cubicBezTo>
                  <a:pt x="74" y="61"/>
                  <a:pt x="71" y="64"/>
                  <a:pt x="72" y="67"/>
                </a:cubicBezTo>
                <a:cubicBezTo>
                  <a:pt x="74" y="70"/>
                  <a:pt x="74" y="74"/>
                  <a:pt x="75" y="74"/>
                </a:cubicBezTo>
                <a:cubicBezTo>
                  <a:pt x="77" y="75"/>
                  <a:pt x="78" y="75"/>
                  <a:pt x="78" y="78"/>
                </a:cubicBezTo>
                <a:cubicBezTo>
                  <a:pt x="77" y="80"/>
                  <a:pt x="72" y="75"/>
                  <a:pt x="74" y="78"/>
                </a:cubicBezTo>
                <a:cubicBezTo>
                  <a:pt x="72" y="78"/>
                  <a:pt x="69" y="77"/>
                  <a:pt x="67" y="78"/>
                </a:cubicBezTo>
                <a:cubicBezTo>
                  <a:pt x="66" y="80"/>
                  <a:pt x="64" y="86"/>
                  <a:pt x="63" y="87"/>
                </a:cubicBezTo>
                <a:cubicBezTo>
                  <a:pt x="61" y="87"/>
                  <a:pt x="49" y="87"/>
                  <a:pt x="48" y="86"/>
                </a:cubicBezTo>
                <a:cubicBezTo>
                  <a:pt x="46" y="86"/>
                  <a:pt x="37" y="75"/>
                  <a:pt x="34" y="74"/>
                </a:cubicBezTo>
                <a:cubicBezTo>
                  <a:pt x="32" y="70"/>
                  <a:pt x="29" y="69"/>
                  <a:pt x="26" y="66"/>
                </a:cubicBezTo>
                <a:cubicBezTo>
                  <a:pt x="25" y="66"/>
                  <a:pt x="23" y="64"/>
                  <a:pt x="22" y="64"/>
                </a:cubicBezTo>
                <a:cubicBezTo>
                  <a:pt x="19" y="61"/>
                  <a:pt x="17" y="58"/>
                  <a:pt x="14" y="58"/>
                </a:cubicBezTo>
                <a:cubicBezTo>
                  <a:pt x="11" y="57"/>
                  <a:pt x="6" y="57"/>
                  <a:pt x="3" y="55"/>
                </a:cubicBezTo>
                <a:cubicBezTo>
                  <a:pt x="5" y="55"/>
                  <a:pt x="5" y="55"/>
                  <a:pt x="5" y="55"/>
                </a:cubicBezTo>
                <a:cubicBezTo>
                  <a:pt x="5" y="52"/>
                  <a:pt x="3" y="54"/>
                  <a:pt x="2" y="54"/>
                </a:cubicBezTo>
                <a:cubicBezTo>
                  <a:pt x="2" y="52"/>
                  <a:pt x="2" y="52"/>
                  <a:pt x="2" y="52"/>
                </a:cubicBezTo>
                <a:cubicBezTo>
                  <a:pt x="3" y="52"/>
                  <a:pt x="3" y="52"/>
                  <a:pt x="3" y="52"/>
                </a:cubicBezTo>
                <a:cubicBezTo>
                  <a:pt x="3" y="52"/>
                  <a:pt x="3" y="52"/>
                  <a:pt x="3" y="50"/>
                </a:cubicBezTo>
                <a:cubicBezTo>
                  <a:pt x="2" y="49"/>
                  <a:pt x="2" y="46"/>
                  <a:pt x="0" y="43"/>
                </a:cubicBezTo>
                <a:cubicBezTo>
                  <a:pt x="3" y="40"/>
                  <a:pt x="8" y="38"/>
                  <a:pt x="11" y="37"/>
                </a:cubicBezTo>
                <a:cubicBezTo>
                  <a:pt x="12" y="35"/>
                  <a:pt x="16" y="34"/>
                  <a:pt x="19" y="32"/>
                </a:cubicBezTo>
                <a:cubicBezTo>
                  <a:pt x="19" y="30"/>
                  <a:pt x="20" y="29"/>
                  <a:pt x="20" y="27"/>
                </a:cubicBezTo>
                <a:cubicBezTo>
                  <a:pt x="20" y="27"/>
                  <a:pt x="20" y="27"/>
                  <a:pt x="20" y="27"/>
                </a:cubicBezTo>
                <a:cubicBezTo>
                  <a:pt x="20" y="27"/>
                  <a:pt x="20" y="27"/>
                  <a:pt x="20" y="26"/>
                </a:cubicBezTo>
                <a:cubicBezTo>
                  <a:pt x="20" y="26"/>
                  <a:pt x="20" y="24"/>
                  <a:pt x="20" y="23"/>
                </a:cubicBezTo>
                <a:cubicBezTo>
                  <a:pt x="20" y="21"/>
                  <a:pt x="22" y="18"/>
                  <a:pt x="22" y="17"/>
                </a:cubicBezTo>
                <a:cubicBezTo>
                  <a:pt x="20" y="15"/>
                  <a:pt x="20" y="14"/>
                  <a:pt x="20" y="11"/>
                </a:cubicBezTo>
                <a:cubicBezTo>
                  <a:pt x="22" y="9"/>
                  <a:pt x="23" y="9"/>
                  <a:pt x="25" y="9"/>
                </a:cubicBezTo>
                <a:cubicBezTo>
                  <a:pt x="26" y="7"/>
                  <a:pt x="28" y="4"/>
                  <a:pt x="29" y="3"/>
                </a:cubicBezTo>
                <a:cubicBezTo>
                  <a:pt x="31" y="3"/>
                  <a:pt x="31" y="1"/>
                  <a:pt x="32" y="0"/>
                </a:cubicBezTo>
                <a:cubicBezTo>
                  <a:pt x="32" y="0"/>
                  <a:pt x="32" y="0"/>
                  <a:pt x="32" y="0"/>
                </a:cubicBezTo>
                <a:cubicBezTo>
                  <a:pt x="32" y="0"/>
                  <a:pt x="32" y="0"/>
                  <a:pt x="32" y="0"/>
                </a:cubicBezTo>
                <a:cubicBezTo>
                  <a:pt x="34" y="0"/>
                  <a:pt x="34" y="1"/>
                  <a:pt x="34" y="1"/>
                </a:cubicBezTo>
                <a:cubicBezTo>
                  <a:pt x="34" y="0"/>
                  <a:pt x="34" y="0"/>
                  <a:pt x="34" y="0"/>
                </a:cubicBezTo>
                <a:cubicBezTo>
                  <a:pt x="35" y="0"/>
                  <a:pt x="35" y="0"/>
                  <a:pt x="35" y="0"/>
                </a:cubicBezTo>
                <a:cubicBezTo>
                  <a:pt x="37" y="0"/>
                  <a:pt x="37" y="1"/>
                  <a:pt x="38" y="1"/>
                </a:cubicBezTo>
                <a:cubicBezTo>
                  <a:pt x="41" y="3"/>
                  <a:pt x="41" y="0"/>
                  <a:pt x="43" y="1"/>
                </a:cubicBezTo>
                <a:cubicBezTo>
                  <a:pt x="45" y="1"/>
                  <a:pt x="43" y="3"/>
                  <a:pt x="45" y="4"/>
                </a:cubicBezTo>
                <a:cubicBezTo>
                  <a:pt x="46" y="3"/>
                  <a:pt x="46" y="3"/>
                  <a:pt x="46" y="3"/>
                </a:cubicBezTo>
                <a:cubicBezTo>
                  <a:pt x="48" y="3"/>
                  <a:pt x="48" y="3"/>
                  <a:pt x="48"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6" name="Freeform 255"/>
          <p:cNvSpPr>
            <a:spLocks/>
          </p:cNvSpPr>
          <p:nvPr/>
        </p:nvSpPr>
        <p:spPr bwMode="auto">
          <a:xfrm>
            <a:off x="5859463" y="2801938"/>
            <a:ext cx="41275" cy="47625"/>
          </a:xfrm>
          <a:custGeom>
            <a:avLst/>
            <a:gdLst/>
            <a:ahLst/>
            <a:cxnLst>
              <a:cxn ang="0">
                <a:pos x="14" y="17"/>
              </a:cxn>
              <a:cxn ang="0">
                <a:pos x="7" y="16"/>
              </a:cxn>
              <a:cxn ang="0">
                <a:pos x="6" y="13"/>
              </a:cxn>
              <a:cxn ang="0">
                <a:pos x="0" y="11"/>
              </a:cxn>
              <a:cxn ang="0">
                <a:pos x="4" y="2"/>
              </a:cxn>
              <a:cxn ang="0">
                <a:pos x="11" y="2"/>
              </a:cxn>
              <a:cxn ang="0">
                <a:pos x="9" y="7"/>
              </a:cxn>
              <a:cxn ang="0">
                <a:pos x="12" y="10"/>
              </a:cxn>
              <a:cxn ang="0">
                <a:pos x="14" y="17"/>
              </a:cxn>
            </a:cxnLst>
            <a:rect l="0" t="0" r="r" b="b"/>
            <a:pathLst>
              <a:path w="14" h="17">
                <a:moveTo>
                  <a:pt x="14" y="17"/>
                </a:moveTo>
                <a:cubicBezTo>
                  <a:pt x="14" y="17"/>
                  <a:pt x="9" y="17"/>
                  <a:pt x="7" y="16"/>
                </a:cubicBezTo>
                <a:cubicBezTo>
                  <a:pt x="7" y="16"/>
                  <a:pt x="7" y="13"/>
                  <a:pt x="6" y="13"/>
                </a:cubicBezTo>
                <a:cubicBezTo>
                  <a:pt x="6" y="11"/>
                  <a:pt x="0" y="11"/>
                  <a:pt x="0" y="11"/>
                </a:cubicBezTo>
                <a:cubicBezTo>
                  <a:pt x="1" y="10"/>
                  <a:pt x="3" y="3"/>
                  <a:pt x="4" y="2"/>
                </a:cubicBezTo>
                <a:cubicBezTo>
                  <a:pt x="6" y="0"/>
                  <a:pt x="9" y="2"/>
                  <a:pt x="11" y="2"/>
                </a:cubicBezTo>
                <a:cubicBezTo>
                  <a:pt x="14" y="10"/>
                  <a:pt x="11" y="3"/>
                  <a:pt x="9" y="7"/>
                </a:cubicBezTo>
                <a:cubicBezTo>
                  <a:pt x="7" y="10"/>
                  <a:pt x="12" y="7"/>
                  <a:pt x="12" y="10"/>
                </a:cubicBezTo>
                <a:cubicBezTo>
                  <a:pt x="12" y="14"/>
                  <a:pt x="14" y="11"/>
                  <a:pt x="14" y="1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7" name="Freeform 256"/>
          <p:cNvSpPr>
            <a:spLocks/>
          </p:cNvSpPr>
          <p:nvPr/>
        </p:nvSpPr>
        <p:spPr bwMode="auto">
          <a:xfrm>
            <a:off x="5978525" y="2946400"/>
            <a:ext cx="185738" cy="239713"/>
          </a:xfrm>
          <a:custGeom>
            <a:avLst/>
            <a:gdLst/>
            <a:ahLst/>
            <a:cxnLst>
              <a:cxn ang="0">
                <a:pos x="2" y="61"/>
              </a:cxn>
              <a:cxn ang="0">
                <a:pos x="0" y="66"/>
              </a:cxn>
              <a:cxn ang="0">
                <a:pos x="6" y="77"/>
              </a:cxn>
              <a:cxn ang="0">
                <a:pos x="8" y="81"/>
              </a:cxn>
              <a:cxn ang="0">
                <a:pos x="11" y="84"/>
              </a:cxn>
              <a:cxn ang="0">
                <a:pos x="14" y="84"/>
              </a:cxn>
              <a:cxn ang="0">
                <a:pos x="23" y="81"/>
              </a:cxn>
              <a:cxn ang="0">
                <a:pos x="32" y="72"/>
              </a:cxn>
              <a:cxn ang="0">
                <a:pos x="45" y="63"/>
              </a:cxn>
              <a:cxn ang="0">
                <a:pos x="48" y="51"/>
              </a:cxn>
              <a:cxn ang="0">
                <a:pos x="54" y="44"/>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4"/>
              </a:cxn>
              <a:cxn ang="0">
                <a:pos x="31" y="32"/>
              </a:cxn>
              <a:cxn ang="0">
                <a:pos x="29" y="38"/>
              </a:cxn>
              <a:cxn ang="0">
                <a:pos x="26" y="52"/>
              </a:cxn>
              <a:cxn ang="0">
                <a:pos x="14" y="57"/>
              </a:cxn>
              <a:cxn ang="0">
                <a:pos x="2" y="61"/>
              </a:cxn>
            </a:cxnLst>
            <a:rect l="0" t="0" r="r" b="b"/>
            <a:pathLst>
              <a:path w="65" h="84">
                <a:moveTo>
                  <a:pt x="2" y="61"/>
                </a:moveTo>
                <a:cubicBezTo>
                  <a:pt x="2" y="63"/>
                  <a:pt x="0" y="64"/>
                  <a:pt x="0" y="66"/>
                </a:cubicBezTo>
                <a:cubicBezTo>
                  <a:pt x="2" y="69"/>
                  <a:pt x="5" y="74"/>
                  <a:pt x="6" y="77"/>
                </a:cubicBezTo>
                <a:cubicBezTo>
                  <a:pt x="8" y="78"/>
                  <a:pt x="6" y="78"/>
                  <a:pt x="8" y="81"/>
                </a:cubicBezTo>
                <a:cubicBezTo>
                  <a:pt x="8" y="83"/>
                  <a:pt x="9" y="84"/>
                  <a:pt x="11" y="84"/>
                </a:cubicBezTo>
                <a:cubicBezTo>
                  <a:pt x="11" y="84"/>
                  <a:pt x="12" y="84"/>
                  <a:pt x="14" y="84"/>
                </a:cubicBezTo>
                <a:cubicBezTo>
                  <a:pt x="15" y="84"/>
                  <a:pt x="17" y="81"/>
                  <a:pt x="23" y="81"/>
                </a:cubicBezTo>
                <a:cubicBezTo>
                  <a:pt x="29" y="83"/>
                  <a:pt x="26" y="72"/>
                  <a:pt x="32" y="72"/>
                </a:cubicBezTo>
                <a:cubicBezTo>
                  <a:pt x="42" y="72"/>
                  <a:pt x="35" y="64"/>
                  <a:pt x="45" y="63"/>
                </a:cubicBezTo>
                <a:cubicBezTo>
                  <a:pt x="52" y="61"/>
                  <a:pt x="45" y="60"/>
                  <a:pt x="48" y="51"/>
                </a:cubicBezTo>
                <a:cubicBezTo>
                  <a:pt x="52" y="40"/>
                  <a:pt x="51" y="54"/>
                  <a:pt x="54" y="44"/>
                </a:cubicBezTo>
                <a:cubicBezTo>
                  <a:pt x="57" y="38"/>
                  <a:pt x="60" y="41"/>
                  <a:pt x="63" y="34"/>
                </a:cubicBezTo>
                <a:cubicBezTo>
                  <a:pt x="65" y="27"/>
                  <a:pt x="65" y="27"/>
                  <a:pt x="61" y="26"/>
                </a:cubicBezTo>
                <a:cubicBezTo>
                  <a:pt x="60" y="24"/>
                  <a:pt x="57" y="15"/>
                  <a:pt x="54" y="15"/>
                </a:cubicBezTo>
                <a:cubicBezTo>
                  <a:pt x="51" y="17"/>
                  <a:pt x="52" y="14"/>
                  <a:pt x="46" y="14"/>
                </a:cubicBezTo>
                <a:cubicBezTo>
                  <a:pt x="42"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4"/>
                </a:cubicBezTo>
                <a:cubicBezTo>
                  <a:pt x="28" y="26"/>
                  <a:pt x="31" y="31"/>
                  <a:pt x="31" y="32"/>
                </a:cubicBezTo>
                <a:cubicBezTo>
                  <a:pt x="31" y="34"/>
                  <a:pt x="29" y="37"/>
                  <a:pt x="29" y="38"/>
                </a:cubicBezTo>
                <a:cubicBezTo>
                  <a:pt x="29" y="40"/>
                  <a:pt x="26" y="51"/>
                  <a:pt x="26" y="52"/>
                </a:cubicBezTo>
                <a:cubicBezTo>
                  <a:pt x="25" y="54"/>
                  <a:pt x="17" y="55"/>
                  <a:pt x="14" y="57"/>
                </a:cubicBezTo>
                <a:cubicBezTo>
                  <a:pt x="9" y="58"/>
                  <a:pt x="6" y="60"/>
                  <a:pt x="2" y="6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8" name="Freeform 257"/>
          <p:cNvSpPr>
            <a:spLocks/>
          </p:cNvSpPr>
          <p:nvPr/>
        </p:nvSpPr>
        <p:spPr bwMode="auto">
          <a:xfrm>
            <a:off x="5764213" y="3121025"/>
            <a:ext cx="246062" cy="184150"/>
          </a:xfrm>
          <a:custGeom>
            <a:avLst/>
            <a:gdLst/>
            <a:ahLst/>
            <a:cxnLst>
              <a:cxn ang="0">
                <a:pos x="77" y="0"/>
              </a:cxn>
              <a:cxn ang="0">
                <a:pos x="75" y="5"/>
              </a:cxn>
              <a:cxn ang="0">
                <a:pos x="82" y="16"/>
              </a:cxn>
              <a:cxn ang="0">
                <a:pos x="83" y="20"/>
              </a:cxn>
              <a:cxn ang="0">
                <a:pos x="86" y="23"/>
              </a:cxn>
              <a:cxn ang="0">
                <a:pos x="77" y="35"/>
              </a:cxn>
              <a:cxn ang="0">
                <a:pos x="69" y="38"/>
              </a:cxn>
              <a:cxn ang="0">
                <a:pos x="62" y="42"/>
              </a:cxn>
              <a:cxn ang="0">
                <a:pos x="46" y="49"/>
              </a:cxn>
              <a:cxn ang="0">
                <a:pos x="31" y="55"/>
              </a:cxn>
              <a:cxn ang="0">
                <a:pos x="23" y="60"/>
              </a:cxn>
              <a:cxn ang="0">
                <a:pos x="19" y="61"/>
              </a:cxn>
              <a:cxn ang="0">
                <a:pos x="16" y="63"/>
              </a:cxn>
              <a:cxn ang="0">
                <a:pos x="12" y="63"/>
              </a:cxn>
              <a:cxn ang="0">
                <a:pos x="8" y="61"/>
              </a:cxn>
              <a:cxn ang="0">
                <a:pos x="6" y="55"/>
              </a:cxn>
              <a:cxn ang="0">
                <a:pos x="5" y="46"/>
              </a:cxn>
              <a:cxn ang="0">
                <a:pos x="3" y="40"/>
              </a:cxn>
              <a:cxn ang="0">
                <a:pos x="2" y="37"/>
              </a:cxn>
              <a:cxn ang="0">
                <a:pos x="2" y="32"/>
              </a:cxn>
              <a:cxn ang="0">
                <a:pos x="3" y="26"/>
              </a:cxn>
              <a:cxn ang="0">
                <a:pos x="6" y="23"/>
              </a:cxn>
              <a:cxn ang="0">
                <a:pos x="6" y="22"/>
              </a:cxn>
              <a:cxn ang="0">
                <a:pos x="6" y="17"/>
              </a:cxn>
              <a:cxn ang="0">
                <a:pos x="6" y="17"/>
              </a:cxn>
              <a:cxn ang="0">
                <a:pos x="8" y="16"/>
              </a:cxn>
              <a:cxn ang="0">
                <a:pos x="11" y="17"/>
              </a:cxn>
              <a:cxn ang="0">
                <a:pos x="12" y="17"/>
              </a:cxn>
              <a:cxn ang="0">
                <a:pos x="12" y="17"/>
              </a:cxn>
              <a:cxn ang="0">
                <a:pos x="12" y="17"/>
              </a:cxn>
              <a:cxn ang="0">
                <a:pos x="14" y="17"/>
              </a:cxn>
              <a:cxn ang="0">
                <a:pos x="31" y="23"/>
              </a:cxn>
              <a:cxn ang="0">
                <a:pos x="31" y="26"/>
              </a:cxn>
              <a:cxn ang="0">
                <a:pos x="31" y="34"/>
              </a:cxn>
              <a:cxn ang="0">
                <a:pos x="46" y="16"/>
              </a:cxn>
              <a:cxn ang="0">
                <a:pos x="51" y="8"/>
              </a:cxn>
              <a:cxn ang="0">
                <a:pos x="65" y="5"/>
              </a:cxn>
              <a:cxn ang="0">
                <a:pos x="77" y="0"/>
              </a:cxn>
            </a:cxnLst>
            <a:rect l="0" t="0" r="r" b="b"/>
            <a:pathLst>
              <a:path w="86" h="64">
                <a:moveTo>
                  <a:pt x="77" y="0"/>
                </a:moveTo>
                <a:cubicBezTo>
                  <a:pt x="77" y="2"/>
                  <a:pt x="75" y="3"/>
                  <a:pt x="75" y="5"/>
                </a:cubicBezTo>
                <a:cubicBezTo>
                  <a:pt x="77" y="8"/>
                  <a:pt x="80" y="13"/>
                  <a:pt x="82" y="16"/>
                </a:cubicBezTo>
                <a:cubicBezTo>
                  <a:pt x="83" y="17"/>
                  <a:pt x="82" y="17"/>
                  <a:pt x="83" y="20"/>
                </a:cubicBezTo>
                <a:cubicBezTo>
                  <a:pt x="83" y="22"/>
                  <a:pt x="85" y="23"/>
                  <a:pt x="86" y="23"/>
                </a:cubicBezTo>
                <a:cubicBezTo>
                  <a:pt x="74" y="29"/>
                  <a:pt x="83" y="34"/>
                  <a:pt x="77" y="35"/>
                </a:cubicBezTo>
                <a:cubicBezTo>
                  <a:pt x="74" y="35"/>
                  <a:pt x="77" y="37"/>
                  <a:pt x="69" y="38"/>
                </a:cubicBezTo>
                <a:cubicBezTo>
                  <a:pt x="63" y="40"/>
                  <a:pt x="63" y="43"/>
                  <a:pt x="62" y="42"/>
                </a:cubicBezTo>
                <a:cubicBezTo>
                  <a:pt x="54" y="42"/>
                  <a:pt x="52" y="52"/>
                  <a:pt x="46" y="49"/>
                </a:cubicBezTo>
                <a:cubicBezTo>
                  <a:pt x="42" y="48"/>
                  <a:pt x="40" y="57"/>
                  <a:pt x="31" y="55"/>
                </a:cubicBezTo>
                <a:cubicBezTo>
                  <a:pt x="25" y="55"/>
                  <a:pt x="26" y="60"/>
                  <a:pt x="23" y="60"/>
                </a:cubicBezTo>
                <a:cubicBezTo>
                  <a:pt x="20" y="60"/>
                  <a:pt x="23" y="63"/>
                  <a:pt x="19" y="61"/>
                </a:cubicBezTo>
                <a:cubicBezTo>
                  <a:pt x="16" y="61"/>
                  <a:pt x="17" y="63"/>
                  <a:pt x="16" y="63"/>
                </a:cubicBezTo>
                <a:cubicBezTo>
                  <a:pt x="14" y="63"/>
                  <a:pt x="14" y="64"/>
                  <a:pt x="12" y="63"/>
                </a:cubicBezTo>
                <a:cubicBezTo>
                  <a:pt x="9" y="61"/>
                  <a:pt x="9" y="64"/>
                  <a:pt x="8" y="61"/>
                </a:cubicBezTo>
                <a:cubicBezTo>
                  <a:pt x="8" y="57"/>
                  <a:pt x="6" y="58"/>
                  <a:pt x="6" y="55"/>
                </a:cubicBezTo>
                <a:cubicBezTo>
                  <a:pt x="8" y="52"/>
                  <a:pt x="5" y="51"/>
                  <a:pt x="5" y="46"/>
                </a:cubicBezTo>
                <a:cubicBezTo>
                  <a:pt x="5" y="43"/>
                  <a:pt x="3" y="43"/>
                  <a:pt x="3" y="40"/>
                </a:cubicBezTo>
                <a:cubicBezTo>
                  <a:pt x="3" y="38"/>
                  <a:pt x="0" y="38"/>
                  <a:pt x="2" y="37"/>
                </a:cubicBezTo>
                <a:cubicBezTo>
                  <a:pt x="5" y="35"/>
                  <a:pt x="2" y="35"/>
                  <a:pt x="2" y="32"/>
                </a:cubicBezTo>
                <a:cubicBezTo>
                  <a:pt x="3" y="31"/>
                  <a:pt x="3" y="29"/>
                  <a:pt x="3" y="26"/>
                </a:cubicBezTo>
                <a:cubicBezTo>
                  <a:pt x="5" y="25"/>
                  <a:pt x="6" y="23"/>
                  <a:pt x="6" y="23"/>
                </a:cubicBezTo>
                <a:cubicBezTo>
                  <a:pt x="6" y="22"/>
                  <a:pt x="6" y="22"/>
                  <a:pt x="6" y="22"/>
                </a:cubicBezTo>
                <a:cubicBezTo>
                  <a:pt x="6" y="20"/>
                  <a:pt x="6" y="19"/>
                  <a:pt x="6" y="17"/>
                </a:cubicBezTo>
                <a:cubicBezTo>
                  <a:pt x="8" y="17"/>
                  <a:pt x="6" y="17"/>
                  <a:pt x="6" y="17"/>
                </a:cubicBezTo>
                <a:cubicBezTo>
                  <a:pt x="8" y="16"/>
                  <a:pt x="8" y="16"/>
                  <a:pt x="8" y="16"/>
                </a:cubicBezTo>
                <a:cubicBezTo>
                  <a:pt x="9" y="16"/>
                  <a:pt x="11" y="17"/>
                  <a:pt x="11" y="17"/>
                </a:cubicBezTo>
                <a:cubicBezTo>
                  <a:pt x="12" y="17"/>
                  <a:pt x="12" y="17"/>
                  <a:pt x="12" y="17"/>
                </a:cubicBezTo>
                <a:cubicBezTo>
                  <a:pt x="12" y="17"/>
                  <a:pt x="12" y="17"/>
                  <a:pt x="12" y="17"/>
                </a:cubicBezTo>
                <a:cubicBezTo>
                  <a:pt x="12" y="17"/>
                  <a:pt x="12" y="17"/>
                  <a:pt x="12" y="17"/>
                </a:cubicBezTo>
                <a:cubicBezTo>
                  <a:pt x="14" y="17"/>
                  <a:pt x="14" y="17"/>
                  <a:pt x="14" y="17"/>
                </a:cubicBezTo>
                <a:cubicBezTo>
                  <a:pt x="16" y="16"/>
                  <a:pt x="31" y="23"/>
                  <a:pt x="31" y="23"/>
                </a:cubicBezTo>
                <a:cubicBezTo>
                  <a:pt x="31" y="23"/>
                  <a:pt x="31" y="25"/>
                  <a:pt x="31" y="26"/>
                </a:cubicBezTo>
                <a:cubicBezTo>
                  <a:pt x="31" y="28"/>
                  <a:pt x="31" y="31"/>
                  <a:pt x="31" y="34"/>
                </a:cubicBezTo>
                <a:cubicBezTo>
                  <a:pt x="35" y="28"/>
                  <a:pt x="42" y="22"/>
                  <a:pt x="46" y="16"/>
                </a:cubicBezTo>
                <a:cubicBezTo>
                  <a:pt x="46" y="14"/>
                  <a:pt x="49" y="10"/>
                  <a:pt x="51" y="8"/>
                </a:cubicBezTo>
                <a:cubicBezTo>
                  <a:pt x="54" y="6"/>
                  <a:pt x="62" y="5"/>
                  <a:pt x="65" y="5"/>
                </a:cubicBezTo>
                <a:cubicBezTo>
                  <a:pt x="69" y="3"/>
                  <a:pt x="72" y="2"/>
                  <a:pt x="77"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9" name="Freeform 258"/>
          <p:cNvSpPr>
            <a:spLocks/>
          </p:cNvSpPr>
          <p:nvPr/>
        </p:nvSpPr>
        <p:spPr bwMode="auto">
          <a:xfrm>
            <a:off x="5002213" y="2716213"/>
            <a:ext cx="371475" cy="390525"/>
          </a:xfrm>
          <a:custGeom>
            <a:avLst/>
            <a:gdLst/>
            <a:ahLst/>
            <a:cxnLst>
              <a:cxn ang="0">
                <a:pos x="120" y="137"/>
              </a:cxn>
              <a:cxn ang="0">
                <a:pos x="120" y="133"/>
              </a:cxn>
              <a:cxn ang="0">
                <a:pos x="129" y="133"/>
              </a:cxn>
              <a:cxn ang="0">
                <a:pos x="129" y="113"/>
              </a:cxn>
              <a:cxn ang="0">
                <a:pos x="129" y="38"/>
              </a:cxn>
              <a:cxn ang="0">
                <a:pos x="127" y="27"/>
              </a:cxn>
              <a:cxn ang="0">
                <a:pos x="129" y="17"/>
              </a:cxn>
              <a:cxn ang="0">
                <a:pos x="129" y="15"/>
              </a:cxn>
              <a:cxn ang="0">
                <a:pos x="124" y="11"/>
              </a:cxn>
              <a:cxn ang="0">
                <a:pos x="117" y="9"/>
              </a:cxn>
              <a:cxn ang="0">
                <a:pos x="109" y="3"/>
              </a:cxn>
              <a:cxn ang="0">
                <a:pos x="100" y="3"/>
              </a:cxn>
              <a:cxn ang="0">
                <a:pos x="89" y="9"/>
              </a:cxn>
              <a:cxn ang="0">
                <a:pos x="87" y="24"/>
              </a:cxn>
              <a:cxn ang="0">
                <a:pos x="77" y="26"/>
              </a:cxn>
              <a:cxn ang="0">
                <a:pos x="61" y="20"/>
              </a:cxn>
              <a:cxn ang="0">
                <a:pos x="52" y="12"/>
              </a:cxn>
              <a:cxn ang="0">
                <a:pos x="43" y="4"/>
              </a:cxn>
              <a:cxn ang="0">
                <a:pos x="31" y="3"/>
              </a:cxn>
              <a:cxn ang="0">
                <a:pos x="21" y="0"/>
              </a:cxn>
              <a:cxn ang="0">
                <a:pos x="20" y="7"/>
              </a:cxn>
              <a:cxn ang="0">
                <a:pos x="11" y="14"/>
              </a:cxn>
              <a:cxn ang="0">
                <a:pos x="5" y="29"/>
              </a:cxn>
              <a:cxn ang="0">
                <a:pos x="8" y="52"/>
              </a:cxn>
              <a:cxn ang="0">
                <a:pos x="8" y="62"/>
              </a:cxn>
              <a:cxn ang="0">
                <a:pos x="6" y="75"/>
              </a:cxn>
              <a:cxn ang="0">
                <a:pos x="9" y="85"/>
              </a:cxn>
              <a:cxn ang="0">
                <a:pos x="18" y="88"/>
              </a:cxn>
              <a:cxn ang="0">
                <a:pos x="25" y="98"/>
              </a:cxn>
              <a:cxn ang="0">
                <a:pos x="40" y="104"/>
              </a:cxn>
              <a:cxn ang="0">
                <a:pos x="48" y="102"/>
              </a:cxn>
              <a:cxn ang="0">
                <a:pos x="57" y="98"/>
              </a:cxn>
              <a:cxn ang="0">
                <a:pos x="120" y="137"/>
              </a:cxn>
            </a:cxnLst>
            <a:rect l="0" t="0" r="r" b="b"/>
            <a:pathLst>
              <a:path w="130" h="137">
                <a:moveTo>
                  <a:pt x="120" y="137"/>
                </a:moveTo>
                <a:cubicBezTo>
                  <a:pt x="120" y="133"/>
                  <a:pt x="120" y="133"/>
                  <a:pt x="120" y="133"/>
                </a:cubicBezTo>
                <a:cubicBezTo>
                  <a:pt x="129" y="133"/>
                  <a:pt x="129" y="133"/>
                  <a:pt x="129" y="133"/>
                </a:cubicBezTo>
                <a:cubicBezTo>
                  <a:pt x="129" y="113"/>
                  <a:pt x="129" y="113"/>
                  <a:pt x="129" y="113"/>
                </a:cubicBezTo>
                <a:cubicBezTo>
                  <a:pt x="129" y="38"/>
                  <a:pt x="129" y="38"/>
                  <a:pt x="129" y="38"/>
                </a:cubicBezTo>
                <a:cubicBezTo>
                  <a:pt x="129" y="35"/>
                  <a:pt x="124" y="33"/>
                  <a:pt x="127" y="27"/>
                </a:cubicBezTo>
                <a:cubicBezTo>
                  <a:pt x="130" y="23"/>
                  <a:pt x="126" y="20"/>
                  <a:pt x="129" y="17"/>
                </a:cubicBezTo>
                <a:cubicBezTo>
                  <a:pt x="129" y="15"/>
                  <a:pt x="129" y="15"/>
                  <a:pt x="129" y="15"/>
                </a:cubicBezTo>
                <a:cubicBezTo>
                  <a:pt x="129" y="14"/>
                  <a:pt x="129" y="11"/>
                  <a:pt x="124" y="11"/>
                </a:cubicBezTo>
                <a:cubicBezTo>
                  <a:pt x="120" y="11"/>
                  <a:pt x="121" y="11"/>
                  <a:pt x="117" y="9"/>
                </a:cubicBezTo>
                <a:cubicBezTo>
                  <a:pt x="112" y="9"/>
                  <a:pt x="117" y="6"/>
                  <a:pt x="109" y="3"/>
                </a:cubicBezTo>
                <a:cubicBezTo>
                  <a:pt x="103" y="0"/>
                  <a:pt x="101" y="1"/>
                  <a:pt x="100" y="3"/>
                </a:cubicBezTo>
                <a:cubicBezTo>
                  <a:pt x="98" y="4"/>
                  <a:pt x="97" y="1"/>
                  <a:pt x="89" y="9"/>
                </a:cubicBezTo>
                <a:cubicBezTo>
                  <a:pt x="86" y="14"/>
                  <a:pt x="92" y="20"/>
                  <a:pt x="87" y="24"/>
                </a:cubicBezTo>
                <a:cubicBezTo>
                  <a:pt x="83" y="30"/>
                  <a:pt x="80" y="30"/>
                  <a:pt x="77" y="26"/>
                </a:cubicBezTo>
                <a:cubicBezTo>
                  <a:pt x="74" y="23"/>
                  <a:pt x="67" y="20"/>
                  <a:pt x="61" y="20"/>
                </a:cubicBezTo>
                <a:cubicBezTo>
                  <a:pt x="57" y="18"/>
                  <a:pt x="54" y="18"/>
                  <a:pt x="52" y="12"/>
                </a:cubicBezTo>
                <a:cubicBezTo>
                  <a:pt x="51" y="4"/>
                  <a:pt x="46" y="7"/>
                  <a:pt x="43" y="4"/>
                </a:cubicBezTo>
                <a:cubicBezTo>
                  <a:pt x="41" y="3"/>
                  <a:pt x="35" y="1"/>
                  <a:pt x="31" y="3"/>
                </a:cubicBezTo>
                <a:cubicBezTo>
                  <a:pt x="28" y="3"/>
                  <a:pt x="23" y="0"/>
                  <a:pt x="21" y="0"/>
                </a:cubicBezTo>
                <a:cubicBezTo>
                  <a:pt x="18" y="4"/>
                  <a:pt x="23" y="6"/>
                  <a:pt x="20" y="7"/>
                </a:cubicBezTo>
                <a:cubicBezTo>
                  <a:pt x="17" y="9"/>
                  <a:pt x="15" y="11"/>
                  <a:pt x="11" y="14"/>
                </a:cubicBezTo>
                <a:cubicBezTo>
                  <a:pt x="6" y="18"/>
                  <a:pt x="15" y="23"/>
                  <a:pt x="5" y="29"/>
                </a:cubicBezTo>
                <a:cubicBezTo>
                  <a:pt x="9" y="43"/>
                  <a:pt x="6" y="46"/>
                  <a:pt x="8" y="52"/>
                </a:cubicBezTo>
                <a:cubicBezTo>
                  <a:pt x="9" y="56"/>
                  <a:pt x="6" y="58"/>
                  <a:pt x="8" y="62"/>
                </a:cubicBezTo>
                <a:cubicBezTo>
                  <a:pt x="9" y="70"/>
                  <a:pt x="0" y="67"/>
                  <a:pt x="6" y="75"/>
                </a:cubicBezTo>
                <a:cubicBezTo>
                  <a:pt x="11" y="82"/>
                  <a:pt x="8" y="81"/>
                  <a:pt x="9" y="85"/>
                </a:cubicBezTo>
                <a:cubicBezTo>
                  <a:pt x="12" y="90"/>
                  <a:pt x="12" y="85"/>
                  <a:pt x="18" y="88"/>
                </a:cubicBezTo>
                <a:cubicBezTo>
                  <a:pt x="23" y="92"/>
                  <a:pt x="21" y="92"/>
                  <a:pt x="25" y="98"/>
                </a:cubicBezTo>
                <a:cubicBezTo>
                  <a:pt x="28" y="101"/>
                  <a:pt x="37" y="99"/>
                  <a:pt x="40" y="104"/>
                </a:cubicBezTo>
                <a:cubicBezTo>
                  <a:pt x="43" y="108"/>
                  <a:pt x="41" y="107"/>
                  <a:pt x="48" y="102"/>
                </a:cubicBezTo>
                <a:cubicBezTo>
                  <a:pt x="51" y="101"/>
                  <a:pt x="55" y="98"/>
                  <a:pt x="57" y="98"/>
                </a:cubicBezTo>
                <a:cubicBezTo>
                  <a:pt x="78" y="110"/>
                  <a:pt x="120" y="137"/>
                  <a:pt x="120" y="13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0" name="Freeform 259"/>
          <p:cNvSpPr>
            <a:spLocks/>
          </p:cNvSpPr>
          <p:nvPr/>
        </p:nvSpPr>
        <p:spPr bwMode="auto">
          <a:xfrm>
            <a:off x="5292725" y="3006725"/>
            <a:ext cx="384175" cy="550863"/>
          </a:xfrm>
          <a:custGeom>
            <a:avLst/>
            <a:gdLst/>
            <a:ahLst/>
            <a:cxnLst>
              <a:cxn ang="0">
                <a:pos x="47" y="177"/>
              </a:cxn>
              <a:cxn ang="0">
                <a:pos x="55" y="183"/>
              </a:cxn>
              <a:cxn ang="0">
                <a:pos x="61" y="181"/>
              </a:cxn>
              <a:cxn ang="0">
                <a:pos x="67" y="184"/>
              </a:cxn>
              <a:cxn ang="0">
                <a:pos x="73" y="192"/>
              </a:cxn>
              <a:cxn ang="0">
                <a:pos x="80" y="189"/>
              </a:cxn>
              <a:cxn ang="0">
                <a:pos x="83" y="190"/>
              </a:cxn>
              <a:cxn ang="0">
                <a:pos x="92" y="187"/>
              </a:cxn>
              <a:cxn ang="0">
                <a:pos x="93" y="189"/>
              </a:cxn>
              <a:cxn ang="0">
                <a:pos x="98" y="184"/>
              </a:cxn>
              <a:cxn ang="0">
                <a:pos x="104" y="178"/>
              </a:cxn>
              <a:cxn ang="0">
                <a:pos x="110" y="178"/>
              </a:cxn>
              <a:cxn ang="0">
                <a:pos x="113" y="181"/>
              </a:cxn>
              <a:cxn ang="0">
                <a:pos x="112" y="174"/>
              </a:cxn>
              <a:cxn ang="0">
                <a:pos x="106" y="164"/>
              </a:cxn>
              <a:cxn ang="0">
                <a:pos x="99" y="155"/>
              </a:cxn>
              <a:cxn ang="0">
                <a:pos x="92" y="148"/>
              </a:cxn>
              <a:cxn ang="0">
                <a:pos x="96" y="144"/>
              </a:cxn>
              <a:cxn ang="0">
                <a:pos x="101" y="129"/>
              </a:cxn>
              <a:cxn ang="0">
                <a:pos x="101" y="121"/>
              </a:cxn>
              <a:cxn ang="0">
                <a:pos x="106" y="121"/>
              </a:cxn>
              <a:cxn ang="0">
                <a:pos x="109" y="109"/>
              </a:cxn>
              <a:cxn ang="0">
                <a:pos x="116" y="102"/>
              </a:cxn>
              <a:cxn ang="0">
                <a:pos x="119" y="86"/>
              </a:cxn>
              <a:cxn ang="0">
                <a:pos x="118" y="79"/>
              </a:cxn>
              <a:cxn ang="0">
                <a:pos x="123" y="62"/>
              </a:cxn>
              <a:cxn ang="0">
                <a:pos x="127" y="57"/>
              </a:cxn>
              <a:cxn ang="0">
                <a:pos x="135" y="49"/>
              </a:cxn>
              <a:cxn ang="0">
                <a:pos x="132" y="48"/>
              </a:cxn>
              <a:cxn ang="0">
                <a:pos x="127" y="43"/>
              </a:cxn>
              <a:cxn ang="0">
                <a:pos x="124" y="28"/>
              </a:cxn>
              <a:cxn ang="0">
                <a:pos x="124" y="20"/>
              </a:cxn>
              <a:cxn ang="0">
                <a:pos x="123" y="11"/>
              </a:cxn>
              <a:cxn ang="0">
                <a:pos x="119" y="8"/>
              </a:cxn>
              <a:cxn ang="0">
                <a:pos x="115" y="3"/>
              </a:cxn>
              <a:cxn ang="0">
                <a:pos x="112" y="0"/>
              </a:cxn>
              <a:cxn ang="0">
                <a:pos x="106" y="5"/>
              </a:cxn>
              <a:cxn ang="0">
                <a:pos x="99" y="11"/>
              </a:cxn>
              <a:cxn ang="0">
                <a:pos x="92" y="11"/>
              </a:cxn>
              <a:cxn ang="0">
                <a:pos x="78" y="11"/>
              </a:cxn>
              <a:cxn ang="0">
                <a:pos x="78" y="10"/>
              </a:cxn>
              <a:cxn ang="0">
                <a:pos x="77" y="11"/>
              </a:cxn>
              <a:cxn ang="0">
                <a:pos x="27" y="11"/>
              </a:cxn>
              <a:cxn ang="0">
                <a:pos x="27" y="31"/>
              </a:cxn>
              <a:cxn ang="0">
                <a:pos x="18" y="31"/>
              </a:cxn>
              <a:cxn ang="0">
                <a:pos x="18" y="36"/>
              </a:cxn>
              <a:cxn ang="0">
                <a:pos x="18" y="71"/>
              </a:cxn>
              <a:cxn ang="0">
                <a:pos x="17" y="72"/>
              </a:cxn>
              <a:cxn ang="0">
                <a:pos x="11" y="77"/>
              </a:cxn>
              <a:cxn ang="0">
                <a:pos x="9" y="82"/>
              </a:cxn>
              <a:cxn ang="0">
                <a:pos x="6" y="86"/>
              </a:cxn>
              <a:cxn ang="0">
                <a:pos x="4" y="94"/>
              </a:cxn>
              <a:cxn ang="0">
                <a:pos x="1" y="103"/>
              </a:cxn>
              <a:cxn ang="0">
                <a:pos x="6" y="105"/>
              </a:cxn>
              <a:cxn ang="0">
                <a:pos x="8" y="112"/>
              </a:cxn>
              <a:cxn ang="0">
                <a:pos x="11" y="120"/>
              </a:cxn>
              <a:cxn ang="0">
                <a:pos x="15" y="135"/>
              </a:cxn>
              <a:cxn ang="0">
                <a:pos x="20" y="143"/>
              </a:cxn>
              <a:cxn ang="0">
                <a:pos x="27" y="148"/>
              </a:cxn>
              <a:cxn ang="0">
                <a:pos x="32" y="155"/>
              </a:cxn>
              <a:cxn ang="0">
                <a:pos x="38" y="163"/>
              </a:cxn>
              <a:cxn ang="0">
                <a:pos x="43" y="169"/>
              </a:cxn>
              <a:cxn ang="0">
                <a:pos x="47" y="177"/>
              </a:cxn>
            </a:cxnLst>
            <a:rect l="0" t="0" r="r" b="b"/>
            <a:pathLst>
              <a:path w="135" h="193">
                <a:moveTo>
                  <a:pt x="47" y="177"/>
                </a:moveTo>
                <a:cubicBezTo>
                  <a:pt x="50" y="181"/>
                  <a:pt x="54" y="186"/>
                  <a:pt x="55" y="183"/>
                </a:cubicBezTo>
                <a:cubicBezTo>
                  <a:pt x="58" y="180"/>
                  <a:pt x="60" y="186"/>
                  <a:pt x="61" y="181"/>
                </a:cubicBezTo>
                <a:cubicBezTo>
                  <a:pt x="64" y="178"/>
                  <a:pt x="66" y="180"/>
                  <a:pt x="67" y="184"/>
                </a:cubicBezTo>
                <a:cubicBezTo>
                  <a:pt x="70" y="189"/>
                  <a:pt x="70" y="186"/>
                  <a:pt x="73" y="192"/>
                </a:cubicBezTo>
                <a:cubicBezTo>
                  <a:pt x="77" y="184"/>
                  <a:pt x="78" y="192"/>
                  <a:pt x="80" y="189"/>
                </a:cubicBezTo>
                <a:cubicBezTo>
                  <a:pt x="81" y="187"/>
                  <a:pt x="81" y="189"/>
                  <a:pt x="83" y="190"/>
                </a:cubicBezTo>
                <a:cubicBezTo>
                  <a:pt x="84" y="193"/>
                  <a:pt x="87" y="187"/>
                  <a:pt x="92" y="187"/>
                </a:cubicBezTo>
                <a:cubicBezTo>
                  <a:pt x="93" y="189"/>
                  <a:pt x="90" y="189"/>
                  <a:pt x="93" y="189"/>
                </a:cubicBezTo>
                <a:cubicBezTo>
                  <a:pt x="96" y="189"/>
                  <a:pt x="96" y="187"/>
                  <a:pt x="98" y="184"/>
                </a:cubicBezTo>
                <a:cubicBezTo>
                  <a:pt x="99" y="183"/>
                  <a:pt x="101" y="180"/>
                  <a:pt x="104" y="178"/>
                </a:cubicBezTo>
                <a:cubicBezTo>
                  <a:pt x="107" y="178"/>
                  <a:pt x="110" y="177"/>
                  <a:pt x="110" y="178"/>
                </a:cubicBezTo>
                <a:cubicBezTo>
                  <a:pt x="109" y="181"/>
                  <a:pt x="112" y="181"/>
                  <a:pt x="113" y="181"/>
                </a:cubicBezTo>
                <a:cubicBezTo>
                  <a:pt x="112" y="175"/>
                  <a:pt x="115" y="174"/>
                  <a:pt x="112" y="174"/>
                </a:cubicBezTo>
                <a:cubicBezTo>
                  <a:pt x="107" y="172"/>
                  <a:pt x="107" y="172"/>
                  <a:pt x="106" y="164"/>
                </a:cubicBezTo>
                <a:cubicBezTo>
                  <a:pt x="104" y="157"/>
                  <a:pt x="103" y="160"/>
                  <a:pt x="99" y="155"/>
                </a:cubicBezTo>
                <a:cubicBezTo>
                  <a:pt x="96" y="149"/>
                  <a:pt x="87" y="151"/>
                  <a:pt x="92" y="148"/>
                </a:cubicBezTo>
                <a:cubicBezTo>
                  <a:pt x="93" y="146"/>
                  <a:pt x="89" y="141"/>
                  <a:pt x="96" y="144"/>
                </a:cubicBezTo>
                <a:cubicBezTo>
                  <a:pt x="103" y="146"/>
                  <a:pt x="98" y="135"/>
                  <a:pt x="101" y="129"/>
                </a:cubicBezTo>
                <a:cubicBezTo>
                  <a:pt x="103" y="125"/>
                  <a:pt x="99" y="126"/>
                  <a:pt x="101" y="121"/>
                </a:cubicBezTo>
                <a:cubicBezTo>
                  <a:pt x="104" y="117"/>
                  <a:pt x="104" y="123"/>
                  <a:pt x="106" y="121"/>
                </a:cubicBezTo>
                <a:cubicBezTo>
                  <a:pt x="107" y="120"/>
                  <a:pt x="106" y="112"/>
                  <a:pt x="109" y="109"/>
                </a:cubicBezTo>
                <a:cubicBezTo>
                  <a:pt x="112" y="108"/>
                  <a:pt x="110" y="102"/>
                  <a:pt x="116" y="102"/>
                </a:cubicBezTo>
                <a:cubicBezTo>
                  <a:pt x="115" y="97"/>
                  <a:pt x="118" y="95"/>
                  <a:pt x="119" y="86"/>
                </a:cubicBezTo>
                <a:cubicBezTo>
                  <a:pt x="119" y="83"/>
                  <a:pt x="116" y="80"/>
                  <a:pt x="118" y="79"/>
                </a:cubicBezTo>
                <a:cubicBezTo>
                  <a:pt x="119" y="75"/>
                  <a:pt x="123" y="71"/>
                  <a:pt x="123" y="62"/>
                </a:cubicBezTo>
                <a:cubicBezTo>
                  <a:pt x="121" y="56"/>
                  <a:pt x="124" y="63"/>
                  <a:pt x="127" y="57"/>
                </a:cubicBezTo>
                <a:cubicBezTo>
                  <a:pt x="129" y="54"/>
                  <a:pt x="132" y="59"/>
                  <a:pt x="135" y="49"/>
                </a:cubicBezTo>
                <a:cubicBezTo>
                  <a:pt x="135" y="48"/>
                  <a:pt x="133" y="46"/>
                  <a:pt x="132" y="48"/>
                </a:cubicBezTo>
                <a:cubicBezTo>
                  <a:pt x="130" y="48"/>
                  <a:pt x="130" y="43"/>
                  <a:pt x="127" y="43"/>
                </a:cubicBezTo>
                <a:cubicBezTo>
                  <a:pt x="126" y="45"/>
                  <a:pt x="123" y="29"/>
                  <a:pt x="124" y="28"/>
                </a:cubicBezTo>
                <a:cubicBezTo>
                  <a:pt x="126" y="23"/>
                  <a:pt x="121" y="20"/>
                  <a:pt x="124" y="20"/>
                </a:cubicBezTo>
                <a:cubicBezTo>
                  <a:pt x="127" y="22"/>
                  <a:pt x="123" y="19"/>
                  <a:pt x="123" y="11"/>
                </a:cubicBezTo>
                <a:cubicBezTo>
                  <a:pt x="121" y="10"/>
                  <a:pt x="121" y="8"/>
                  <a:pt x="119" y="8"/>
                </a:cubicBezTo>
                <a:cubicBezTo>
                  <a:pt x="116" y="8"/>
                  <a:pt x="118" y="3"/>
                  <a:pt x="115" y="3"/>
                </a:cubicBezTo>
                <a:cubicBezTo>
                  <a:pt x="113" y="3"/>
                  <a:pt x="112" y="2"/>
                  <a:pt x="112" y="0"/>
                </a:cubicBezTo>
                <a:cubicBezTo>
                  <a:pt x="109" y="5"/>
                  <a:pt x="107" y="0"/>
                  <a:pt x="106" y="5"/>
                </a:cubicBezTo>
                <a:cubicBezTo>
                  <a:pt x="104" y="10"/>
                  <a:pt x="101" y="8"/>
                  <a:pt x="99" y="11"/>
                </a:cubicBezTo>
                <a:cubicBezTo>
                  <a:pt x="98" y="14"/>
                  <a:pt x="95" y="16"/>
                  <a:pt x="92" y="11"/>
                </a:cubicBezTo>
                <a:cubicBezTo>
                  <a:pt x="78" y="11"/>
                  <a:pt x="78" y="11"/>
                  <a:pt x="78" y="11"/>
                </a:cubicBezTo>
                <a:cubicBezTo>
                  <a:pt x="78" y="10"/>
                  <a:pt x="78" y="10"/>
                  <a:pt x="78" y="10"/>
                </a:cubicBezTo>
                <a:cubicBezTo>
                  <a:pt x="77" y="11"/>
                  <a:pt x="77" y="11"/>
                  <a:pt x="77" y="11"/>
                </a:cubicBezTo>
                <a:cubicBezTo>
                  <a:pt x="27" y="11"/>
                  <a:pt x="27" y="11"/>
                  <a:pt x="27" y="11"/>
                </a:cubicBezTo>
                <a:cubicBezTo>
                  <a:pt x="27" y="31"/>
                  <a:pt x="27" y="31"/>
                  <a:pt x="27" y="31"/>
                </a:cubicBezTo>
                <a:cubicBezTo>
                  <a:pt x="18" y="31"/>
                  <a:pt x="18" y="31"/>
                  <a:pt x="18" y="31"/>
                </a:cubicBezTo>
                <a:cubicBezTo>
                  <a:pt x="18" y="36"/>
                  <a:pt x="18" y="36"/>
                  <a:pt x="18" y="36"/>
                </a:cubicBezTo>
                <a:cubicBezTo>
                  <a:pt x="18" y="71"/>
                  <a:pt x="18" y="71"/>
                  <a:pt x="18" y="71"/>
                </a:cubicBezTo>
                <a:cubicBezTo>
                  <a:pt x="18" y="71"/>
                  <a:pt x="21" y="74"/>
                  <a:pt x="17" y="72"/>
                </a:cubicBezTo>
                <a:cubicBezTo>
                  <a:pt x="14" y="72"/>
                  <a:pt x="11" y="72"/>
                  <a:pt x="11" y="77"/>
                </a:cubicBezTo>
                <a:cubicBezTo>
                  <a:pt x="11" y="82"/>
                  <a:pt x="8" y="79"/>
                  <a:pt x="9" y="82"/>
                </a:cubicBezTo>
                <a:cubicBezTo>
                  <a:pt x="9" y="86"/>
                  <a:pt x="4" y="82"/>
                  <a:pt x="6" y="86"/>
                </a:cubicBezTo>
                <a:cubicBezTo>
                  <a:pt x="9" y="91"/>
                  <a:pt x="1" y="89"/>
                  <a:pt x="4" y="94"/>
                </a:cubicBezTo>
                <a:cubicBezTo>
                  <a:pt x="8" y="98"/>
                  <a:pt x="0" y="98"/>
                  <a:pt x="1" y="103"/>
                </a:cubicBezTo>
                <a:cubicBezTo>
                  <a:pt x="3" y="105"/>
                  <a:pt x="6" y="100"/>
                  <a:pt x="6" y="105"/>
                </a:cubicBezTo>
                <a:cubicBezTo>
                  <a:pt x="6" y="109"/>
                  <a:pt x="8" y="108"/>
                  <a:pt x="8" y="112"/>
                </a:cubicBezTo>
                <a:cubicBezTo>
                  <a:pt x="8" y="117"/>
                  <a:pt x="12" y="114"/>
                  <a:pt x="11" y="120"/>
                </a:cubicBezTo>
                <a:cubicBezTo>
                  <a:pt x="14" y="125"/>
                  <a:pt x="18" y="129"/>
                  <a:pt x="15" y="135"/>
                </a:cubicBezTo>
                <a:cubicBezTo>
                  <a:pt x="14" y="146"/>
                  <a:pt x="23" y="140"/>
                  <a:pt x="20" y="143"/>
                </a:cubicBezTo>
                <a:cubicBezTo>
                  <a:pt x="18" y="148"/>
                  <a:pt x="24" y="144"/>
                  <a:pt x="27" y="148"/>
                </a:cubicBezTo>
                <a:cubicBezTo>
                  <a:pt x="31" y="152"/>
                  <a:pt x="26" y="151"/>
                  <a:pt x="32" y="155"/>
                </a:cubicBezTo>
                <a:cubicBezTo>
                  <a:pt x="37" y="160"/>
                  <a:pt x="38" y="160"/>
                  <a:pt x="38" y="163"/>
                </a:cubicBezTo>
                <a:cubicBezTo>
                  <a:pt x="37" y="166"/>
                  <a:pt x="38" y="166"/>
                  <a:pt x="43" y="169"/>
                </a:cubicBezTo>
                <a:cubicBezTo>
                  <a:pt x="46" y="169"/>
                  <a:pt x="44" y="174"/>
                  <a:pt x="47" y="17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1" name="Freeform 260"/>
          <p:cNvSpPr>
            <a:spLocks/>
          </p:cNvSpPr>
          <p:nvPr/>
        </p:nvSpPr>
        <p:spPr bwMode="auto">
          <a:xfrm>
            <a:off x="5532438" y="2635250"/>
            <a:ext cx="53975" cy="34925"/>
          </a:xfrm>
          <a:custGeom>
            <a:avLst/>
            <a:gdLst/>
            <a:ahLst/>
            <a:cxnLst>
              <a:cxn ang="0">
                <a:pos x="2" y="9"/>
              </a:cxn>
              <a:cxn ang="0">
                <a:pos x="0" y="6"/>
              </a:cxn>
              <a:cxn ang="0">
                <a:pos x="5" y="6"/>
              </a:cxn>
              <a:cxn ang="0">
                <a:pos x="8" y="3"/>
              </a:cxn>
              <a:cxn ang="0">
                <a:pos x="17" y="0"/>
              </a:cxn>
              <a:cxn ang="0">
                <a:pos x="17" y="2"/>
              </a:cxn>
              <a:cxn ang="0">
                <a:pos x="14" y="6"/>
              </a:cxn>
              <a:cxn ang="0">
                <a:pos x="11" y="8"/>
              </a:cxn>
              <a:cxn ang="0">
                <a:pos x="6" y="11"/>
              </a:cxn>
              <a:cxn ang="0">
                <a:pos x="5" y="11"/>
              </a:cxn>
              <a:cxn ang="0">
                <a:pos x="2" y="9"/>
              </a:cxn>
            </a:cxnLst>
            <a:rect l="0" t="0" r="r" b="b"/>
            <a:pathLst>
              <a:path w="19" h="12">
                <a:moveTo>
                  <a:pt x="2" y="9"/>
                </a:moveTo>
                <a:cubicBezTo>
                  <a:pt x="0" y="6"/>
                  <a:pt x="0" y="6"/>
                  <a:pt x="0" y="6"/>
                </a:cubicBezTo>
                <a:cubicBezTo>
                  <a:pt x="2" y="8"/>
                  <a:pt x="2" y="5"/>
                  <a:pt x="5" y="6"/>
                </a:cubicBezTo>
                <a:cubicBezTo>
                  <a:pt x="6" y="6"/>
                  <a:pt x="3" y="3"/>
                  <a:pt x="8" y="3"/>
                </a:cubicBezTo>
                <a:cubicBezTo>
                  <a:pt x="13" y="5"/>
                  <a:pt x="16" y="2"/>
                  <a:pt x="17" y="0"/>
                </a:cubicBezTo>
                <a:cubicBezTo>
                  <a:pt x="19" y="0"/>
                  <a:pt x="19" y="0"/>
                  <a:pt x="17" y="2"/>
                </a:cubicBezTo>
                <a:cubicBezTo>
                  <a:pt x="14" y="5"/>
                  <a:pt x="13" y="5"/>
                  <a:pt x="14" y="6"/>
                </a:cubicBezTo>
                <a:cubicBezTo>
                  <a:pt x="16" y="8"/>
                  <a:pt x="13" y="6"/>
                  <a:pt x="11" y="8"/>
                </a:cubicBezTo>
                <a:cubicBezTo>
                  <a:pt x="10" y="11"/>
                  <a:pt x="6" y="11"/>
                  <a:pt x="6" y="11"/>
                </a:cubicBezTo>
                <a:cubicBezTo>
                  <a:pt x="6" y="12"/>
                  <a:pt x="6" y="11"/>
                  <a:pt x="5" y="11"/>
                </a:cubicBezTo>
                <a:cubicBezTo>
                  <a:pt x="3" y="11"/>
                  <a:pt x="2" y="11"/>
                  <a:pt x="2"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2" name="Freeform 261"/>
          <p:cNvSpPr>
            <a:spLocks/>
          </p:cNvSpPr>
          <p:nvPr/>
        </p:nvSpPr>
        <p:spPr bwMode="auto">
          <a:xfrm>
            <a:off x="5119688" y="2624138"/>
            <a:ext cx="9525" cy="7937"/>
          </a:xfrm>
          <a:custGeom>
            <a:avLst/>
            <a:gdLst/>
            <a:ahLst/>
            <a:cxnLst>
              <a:cxn ang="0">
                <a:pos x="2" y="1"/>
              </a:cxn>
              <a:cxn ang="0">
                <a:pos x="3" y="3"/>
              </a:cxn>
              <a:cxn ang="0">
                <a:pos x="2" y="1"/>
              </a:cxn>
            </a:cxnLst>
            <a:rect l="0" t="0" r="r" b="b"/>
            <a:pathLst>
              <a:path w="3" h="3">
                <a:moveTo>
                  <a:pt x="2" y="1"/>
                </a:moveTo>
                <a:cubicBezTo>
                  <a:pt x="2" y="0"/>
                  <a:pt x="3" y="3"/>
                  <a:pt x="3" y="3"/>
                </a:cubicBezTo>
                <a:cubicBezTo>
                  <a:pt x="2" y="3"/>
                  <a:pt x="0" y="1"/>
                  <a:pt x="2"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3" name="Freeform 262"/>
          <p:cNvSpPr>
            <a:spLocks/>
          </p:cNvSpPr>
          <p:nvPr/>
        </p:nvSpPr>
        <p:spPr bwMode="auto">
          <a:xfrm>
            <a:off x="4602163" y="2587625"/>
            <a:ext cx="469900" cy="539750"/>
          </a:xfrm>
          <a:custGeom>
            <a:avLst/>
            <a:gdLst/>
            <a:ahLst/>
            <a:cxnLst>
              <a:cxn ang="0">
                <a:pos x="0" y="100"/>
              </a:cxn>
              <a:cxn ang="0">
                <a:pos x="0" y="105"/>
              </a:cxn>
              <a:cxn ang="0">
                <a:pos x="32" y="128"/>
              </a:cxn>
              <a:cxn ang="0">
                <a:pos x="77" y="166"/>
              </a:cxn>
              <a:cxn ang="0">
                <a:pos x="81" y="170"/>
              </a:cxn>
              <a:cxn ang="0">
                <a:pos x="85" y="175"/>
              </a:cxn>
              <a:cxn ang="0">
                <a:pos x="91" y="178"/>
              </a:cxn>
              <a:cxn ang="0">
                <a:pos x="94" y="186"/>
              </a:cxn>
              <a:cxn ang="0">
                <a:pos x="102" y="186"/>
              </a:cxn>
              <a:cxn ang="0">
                <a:pos x="129" y="169"/>
              </a:cxn>
              <a:cxn ang="0">
                <a:pos x="164" y="143"/>
              </a:cxn>
              <a:cxn ang="0">
                <a:pos x="158" y="134"/>
              </a:cxn>
              <a:cxn ang="0">
                <a:pos x="149" y="131"/>
              </a:cxn>
              <a:cxn ang="0">
                <a:pos x="146" y="120"/>
              </a:cxn>
              <a:cxn ang="0">
                <a:pos x="148" y="108"/>
              </a:cxn>
              <a:cxn ang="0">
                <a:pos x="148" y="97"/>
              </a:cxn>
              <a:cxn ang="0">
                <a:pos x="145" y="74"/>
              </a:cxn>
              <a:cxn ang="0">
                <a:pos x="134" y="48"/>
              </a:cxn>
              <a:cxn ang="0">
                <a:pos x="128" y="36"/>
              </a:cxn>
              <a:cxn ang="0">
                <a:pos x="134" y="28"/>
              </a:cxn>
              <a:cxn ang="0">
                <a:pos x="135" y="17"/>
              </a:cxn>
              <a:cxn ang="0">
                <a:pos x="134" y="9"/>
              </a:cxn>
              <a:cxn ang="0">
                <a:pos x="137" y="3"/>
              </a:cxn>
              <a:cxn ang="0">
                <a:pos x="132" y="5"/>
              </a:cxn>
              <a:cxn ang="0">
                <a:pos x="128" y="2"/>
              </a:cxn>
              <a:cxn ang="0">
                <a:pos x="123" y="3"/>
              </a:cxn>
              <a:cxn ang="0">
                <a:pos x="116" y="5"/>
              </a:cxn>
              <a:cxn ang="0">
                <a:pos x="109" y="6"/>
              </a:cxn>
              <a:cxn ang="0">
                <a:pos x="99" y="5"/>
              </a:cxn>
              <a:cxn ang="0">
                <a:pos x="91" y="6"/>
              </a:cxn>
              <a:cxn ang="0">
                <a:pos x="84" y="8"/>
              </a:cxn>
              <a:cxn ang="0">
                <a:pos x="70" y="14"/>
              </a:cxn>
              <a:cxn ang="0">
                <a:pos x="65" y="16"/>
              </a:cxn>
              <a:cxn ang="0">
                <a:pos x="59" y="19"/>
              </a:cxn>
              <a:cxn ang="0">
                <a:pos x="52" y="23"/>
              </a:cxn>
              <a:cxn ang="0">
                <a:pos x="59" y="49"/>
              </a:cxn>
              <a:cxn ang="0">
                <a:pos x="59" y="54"/>
              </a:cxn>
              <a:cxn ang="0">
                <a:pos x="45" y="57"/>
              </a:cxn>
              <a:cxn ang="0">
                <a:pos x="38" y="62"/>
              </a:cxn>
              <a:cxn ang="0">
                <a:pos x="36" y="69"/>
              </a:cxn>
              <a:cxn ang="0">
                <a:pos x="27" y="75"/>
              </a:cxn>
              <a:cxn ang="0">
                <a:pos x="7" y="85"/>
              </a:cxn>
              <a:cxn ang="0">
                <a:pos x="0" y="89"/>
              </a:cxn>
              <a:cxn ang="0">
                <a:pos x="0" y="100"/>
              </a:cxn>
            </a:cxnLst>
            <a:rect l="0" t="0" r="r" b="b"/>
            <a:pathLst>
              <a:path w="164" h="189">
                <a:moveTo>
                  <a:pt x="0" y="100"/>
                </a:moveTo>
                <a:cubicBezTo>
                  <a:pt x="0" y="105"/>
                  <a:pt x="0" y="105"/>
                  <a:pt x="0" y="105"/>
                </a:cubicBezTo>
                <a:cubicBezTo>
                  <a:pt x="32" y="128"/>
                  <a:pt x="32" y="128"/>
                  <a:pt x="32" y="128"/>
                </a:cubicBezTo>
                <a:cubicBezTo>
                  <a:pt x="32" y="128"/>
                  <a:pt x="76" y="164"/>
                  <a:pt x="77" y="166"/>
                </a:cubicBezTo>
                <a:cubicBezTo>
                  <a:pt x="81" y="169"/>
                  <a:pt x="77" y="169"/>
                  <a:pt x="81" y="170"/>
                </a:cubicBezTo>
                <a:cubicBezTo>
                  <a:pt x="84" y="172"/>
                  <a:pt x="82" y="177"/>
                  <a:pt x="85" y="175"/>
                </a:cubicBezTo>
                <a:cubicBezTo>
                  <a:pt x="90" y="175"/>
                  <a:pt x="87" y="178"/>
                  <a:pt x="91" y="178"/>
                </a:cubicBezTo>
                <a:cubicBezTo>
                  <a:pt x="96" y="178"/>
                  <a:pt x="96" y="183"/>
                  <a:pt x="94" y="186"/>
                </a:cubicBezTo>
                <a:cubicBezTo>
                  <a:pt x="93" y="187"/>
                  <a:pt x="94" y="189"/>
                  <a:pt x="102" y="186"/>
                </a:cubicBezTo>
                <a:cubicBezTo>
                  <a:pt x="123" y="186"/>
                  <a:pt x="120" y="175"/>
                  <a:pt x="129" y="169"/>
                </a:cubicBezTo>
                <a:cubicBezTo>
                  <a:pt x="138" y="161"/>
                  <a:pt x="160" y="146"/>
                  <a:pt x="164" y="143"/>
                </a:cubicBezTo>
                <a:cubicBezTo>
                  <a:pt x="161" y="137"/>
                  <a:pt x="163" y="137"/>
                  <a:pt x="158" y="134"/>
                </a:cubicBezTo>
                <a:cubicBezTo>
                  <a:pt x="152" y="131"/>
                  <a:pt x="152" y="135"/>
                  <a:pt x="149" y="131"/>
                </a:cubicBezTo>
                <a:cubicBezTo>
                  <a:pt x="148" y="126"/>
                  <a:pt x="151" y="128"/>
                  <a:pt x="146" y="120"/>
                </a:cubicBezTo>
                <a:cubicBezTo>
                  <a:pt x="140" y="112"/>
                  <a:pt x="149" y="115"/>
                  <a:pt x="148" y="108"/>
                </a:cubicBezTo>
                <a:cubicBezTo>
                  <a:pt x="146" y="103"/>
                  <a:pt x="149" y="102"/>
                  <a:pt x="148" y="97"/>
                </a:cubicBezTo>
                <a:cubicBezTo>
                  <a:pt x="146" y="91"/>
                  <a:pt x="149" y="88"/>
                  <a:pt x="145" y="74"/>
                </a:cubicBezTo>
                <a:cubicBezTo>
                  <a:pt x="142" y="46"/>
                  <a:pt x="137" y="57"/>
                  <a:pt x="134" y="48"/>
                </a:cubicBezTo>
                <a:cubicBezTo>
                  <a:pt x="134" y="45"/>
                  <a:pt x="128" y="39"/>
                  <a:pt x="128" y="36"/>
                </a:cubicBezTo>
                <a:cubicBezTo>
                  <a:pt x="129" y="32"/>
                  <a:pt x="134" y="29"/>
                  <a:pt x="134" y="28"/>
                </a:cubicBezTo>
                <a:cubicBezTo>
                  <a:pt x="134" y="22"/>
                  <a:pt x="137" y="25"/>
                  <a:pt x="135" y="17"/>
                </a:cubicBezTo>
                <a:cubicBezTo>
                  <a:pt x="134" y="13"/>
                  <a:pt x="135" y="9"/>
                  <a:pt x="134" y="9"/>
                </a:cubicBezTo>
                <a:cubicBezTo>
                  <a:pt x="132" y="8"/>
                  <a:pt x="137" y="6"/>
                  <a:pt x="137" y="3"/>
                </a:cubicBezTo>
                <a:cubicBezTo>
                  <a:pt x="135" y="3"/>
                  <a:pt x="134" y="3"/>
                  <a:pt x="132" y="5"/>
                </a:cubicBezTo>
                <a:cubicBezTo>
                  <a:pt x="131" y="6"/>
                  <a:pt x="131" y="3"/>
                  <a:pt x="128" y="2"/>
                </a:cubicBezTo>
                <a:cubicBezTo>
                  <a:pt x="125" y="0"/>
                  <a:pt x="126" y="5"/>
                  <a:pt x="123" y="3"/>
                </a:cubicBezTo>
                <a:cubicBezTo>
                  <a:pt x="119" y="2"/>
                  <a:pt x="120" y="3"/>
                  <a:pt x="116" y="5"/>
                </a:cubicBezTo>
                <a:cubicBezTo>
                  <a:pt x="111" y="5"/>
                  <a:pt x="113" y="8"/>
                  <a:pt x="109" y="6"/>
                </a:cubicBezTo>
                <a:cubicBezTo>
                  <a:pt x="108" y="3"/>
                  <a:pt x="102" y="3"/>
                  <a:pt x="99" y="5"/>
                </a:cubicBezTo>
                <a:cubicBezTo>
                  <a:pt x="94" y="6"/>
                  <a:pt x="93" y="3"/>
                  <a:pt x="91" y="6"/>
                </a:cubicBezTo>
                <a:cubicBezTo>
                  <a:pt x="90" y="8"/>
                  <a:pt x="88" y="8"/>
                  <a:pt x="84" y="8"/>
                </a:cubicBezTo>
                <a:cubicBezTo>
                  <a:pt x="77" y="8"/>
                  <a:pt x="70" y="11"/>
                  <a:pt x="70" y="14"/>
                </a:cubicBezTo>
                <a:cubicBezTo>
                  <a:pt x="68" y="19"/>
                  <a:pt x="67" y="14"/>
                  <a:pt x="65" y="16"/>
                </a:cubicBezTo>
                <a:cubicBezTo>
                  <a:pt x="62" y="19"/>
                  <a:pt x="62" y="14"/>
                  <a:pt x="59" y="19"/>
                </a:cubicBezTo>
                <a:cubicBezTo>
                  <a:pt x="58" y="20"/>
                  <a:pt x="55" y="25"/>
                  <a:pt x="52" y="23"/>
                </a:cubicBezTo>
                <a:cubicBezTo>
                  <a:pt x="58" y="26"/>
                  <a:pt x="53" y="46"/>
                  <a:pt x="59" y="49"/>
                </a:cubicBezTo>
                <a:cubicBezTo>
                  <a:pt x="62" y="51"/>
                  <a:pt x="59" y="51"/>
                  <a:pt x="59" y="54"/>
                </a:cubicBezTo>
                <a:cubicBezTo>
                  <a:pt x="59" y="57"/>
                  <a:pt x="48" y="52"/>
                  <a:pt x="45" y="57"/>
                </a:cubicBezTo>
                <a:cubicBezTo>
                  <a:pt x="42" y="60"/>
                  <a:pt x="36" y="57"/>
                  <a:pt x="38" y="62"/>
                </a:cubicBezTo>
                <a:cubicBezTo>
                  <a:pt x="41" y="66"/>
                  <a:pt x="42" y="66"/>
                  <a:pt x="36" y="69"/>
                </a:cubicBezTo>
                <a:cubicBezTo>
                  <a:pt x="30" y="71"/>
                  <a:pt x="30" y="71"/>
                  <a:pt x="27" y="75"/>
                </a:cubicBezTo>
                <a:cubicBezTo>
                  <a:pt x="27" y="77"/>
                  <a:pt x="9" y="82"/>
                  <a:pt x="7" y="85"/>
                </a:cubicBezTo>
                <a:cubicBezTo>
                  <a:pt x="0" y="89"/>
                  <a:pt x="0" y="89"/>
                  <a:pt x="0" y="89"/>
                </a:cubicBezTo>
                <a:cubicBezTo>
                  <a:pt x="0" y="100"/>
                  <a:pt x="0" y="100"/>
                  <a:pt x="0" y="100"/>
                </a:cubicBezTo>
                <a:close/>
              </a:path>
            </a:pathLst>
          </a:custGeom>
          <a:solidFill>
            <a:schemeClr val="tx1"/>
          </a:solidFill>
          <a:ln w="3175" cmpd="sng">
            <a:solidFill>
              <a:schemeClr val="tx1">
                <a:lumMod val="20000"/>
                <a:lumOff val="80000"/>
              </a:schemeClr>
            </a:solidFill>
            <a:round/>
            <a:headEnd/>
            <a:tailEnd/>
          </a:ln>
        </p:spPr>
        <p:txBody>
          <a:bodyPr/>
          <a:lstStyle/>
          <a:p>
            <a:pPr eaLnBrk="1" hangingPunct="1">
              <a:defRPr/>
            </a:pPr>
            <a:endParaRPr lang="en-US" sz="1000" dirty="0">
              <a:solidFill>
                <a:srgbClr val="FF0000"/>
              </a:solidFill>
              <a:latin typeface="GE Inspira Pitch"/>
              <a:cs typeface="Arial" charset="0"/>
            </a:endParaRPr>
          </a:p>
        </p:txBody>
      </p:sp>
      <p:sp>
        <p:nvSpPr>
          <p:cNvPr id="264" name="Freeform 263"/>
          <p:cNvSpPr>
            <a:spLocks/>
          </p:cNvSpPr>
          <p:nvPr/>
        </p:nvSpPr>
        <p:spPr bwMode="auto">
          <a:xfrm>
            <a:off x="4968875" y="2584450"/>
            <a:ext cx="100013" cy="214313"/>
          </a:xfrm>
          <a:custGeom>
            <a:avLst/>
            <a:gdLst/>
            <a:ahLst/>
            <a:cxnLst>
              <a:cxn ang="0">
                <a:pos x="9" y="4"/>
              </a:cxn>
              <a:cxn ang="0">
                <a:pos x="6" y="10"/>
              </a:cxn>
              <a:cxn ang="0">
                <a:pos x="8" y="18"/>
              </a:cxn>
              <a:cxn ang="0">
                <a:pos x="6" y="29"/>
              </a:cxn>
              <a:cxn ang="0">
                <a:pos x="0" y="37"/>
              </a:cxn>
              <a:cxn ang="0">
                <a:pos x="6" y="49"/>
              </a:cxn>
              <a:cxn ang="0">
                <a:pos x="17" y="75"/>
              </a:cxn>
              <a:cxn ang="0">
                <a:pos x="23" y="60"/>
              </a:cxn>
              <a:cxn ang="0">
                <a:pos x="32" y="53"/>
              </a:cxn>
              <a:cxn ang="0">
                <a:pos x="33" y="46"/>
              </a:cxn>
              <a:cxn ang="0">
                <a:pos x="29" y="41"/>
              </a:cxn>
              <a:cxn ang="0">
                <a:pos x="27" y="40"/>
              </a:cxn>
              <a:cxn ang="0">
                <a:pos x="21" y="35"/>
              </a:cxn>
              <a:cxn ang="0">
                <a:pos x="29" y="23"/>
              </a:cxn>
              <a:cxn ang="0">
                <a:pos x="26" y="17"/>
              </a:cxn>
              <a:cxn ang="0">
                <a:pos x="24" y="10"/>
              </a:cxn>
              <a:cxn ang="0">
                <a:pos x="29" y="4"/>
              </a:cxn>
              <a:cxn ang="0">
                <a:pos x="23" y="7"/>
              </a:cxn>
              <a:cxn ang="0">
                <a:pos x="20" y="1"/>
              </a:cxn>
              <a:cxn ang="0">
                <a:pos x="11" y="4"/>
              </a:cxn>
              <a:cxn ang="0">
                <a:pos x="9" y="4"/>
              </a:cxn>
            </a:cxnLst>
            <a:rect l="0" t="0" r="r" b="b"/>
            <a:pathLst>
              <a:path w="35" h="75">
                <a:moveTo>
                  <a:pt x="9" y="4"/>
                </a:moveTo>
                <a:cubicBezTo>
                  <a:pt x="9" y="7"/>
                  <a:pt x="5" y="9"/>
                  <a:pt x="6" y="10"/>
                </a:cubicBezTo>
                <a:cubicBezTo>
                  <a:pt x="8" y="10"/>
                  <a:pt x="6" y="14"/>
                  <a:pt x="8" y="18"/>
                </a:cubicBezTo>
                <a:cubicBezTo>
                  <a:pt x="9" y="26"/>
                  <a:pt x="6" y="23"/>
                  <a:pt x="6" y="29"/>
                </a:cubicBezTo>
                <a:cubicBezTo>
                  <a:pt x="6" y="30"/>
                  <a:pt x="2" y="33"/>
                  <a:pt x="0" y="37"/>
                </a:cubicBezTo>
                <a:cubicBezTo>
                  <a:pt x="0" y="40"/>
                  <a:pt x="6" y="46"/>
                  <a:pt x="6" y="49"/>
                </a:cubicBezTo>
                <a:cubicBezTo>
                  <a:pt x="9" y="58"/>
                  <a:pt x="14" y="47"/>
                  <a:pt x="17" y="75"/>
                </a:cubicBezTo>
                <a:cubicBezTo>
                  <a:pt x="27" y="69"/>
                  <a:pt x="18" y="64"/>
                  <a:pt x="23" y="60"/>
                </a:cubicBezTo>
                <a:cubicBezTo>
                  <a:pt x="27" y="56"/>
                  <a:pt x="29" y="55"/>
                  <a:pt x="32" y="53"/>
                </a:cubicBezTo>
                <a:cubicBezTo>
                  <a:pt x="35" y="52"/>
                  <a:pt x="30" y="50"/>
                  <a:pt x="33" y="46"/>
                </a:cubicBezTo>
                <a:cubicBezTo>
                  <a:pt x="30" y="44"/>
                  <a:pt x="30" y="44"/>
                  <a:pt x="29" y="41"/>
                </a:cubicBezTo>
                <a:cubicBezTo>
                  <a:pt x="29" y="38"/>
                  <a:pt x="27" y="41"/>
                  <a:pt x="27" y="40"/>
                </a:cubicBezTo>
                <a:cubicBezTo>
                  <a:pt x="26" y="40"/>
                  <a:pt x="21" y="40"/>
                  <a:pt x="21" y="35"/>
                </a:cubicBezTo>
                <a:cubicBezTo>
                  <a:pt x="20" y="32"/>
                  <a:pt x="32" y="26"/>
                  <a:pt x="29" y="23"/>
                </a:cubicBezTo>
                <a:cubicBezTo>
                  <a:pt x="27" y="20"/>
                  <a:pt x="30" y="20"/>
                  <a:pt x="26" y="17"/>
                </a:cubicBezTo>
                <a:cubicBezTo>
                  <a:pt x="23" y="15"/>
                  <a:pt x="23" y="12"/>
                  <a:pt x="24" y="10"/>
                </a:cubicBezTo>
                <a:cubicBezTo>
                  <a:pt x="27" y="9"/>
                  <a:pt x="30" y="6"/>
                  <a:pt x="29" y="4"/>
                </a:cubicBezTo>
                <a:cubicBezTo>
                  <a:pt x="27" y="1"/>
                  <a:pt x="24" y="7"/>
                  <a:pt x="23" y="7"/>
                </a:cubicBezTo>
                <a:cubicBezTo>
                  <a:pt x="21" y="6"/>
                  <a:pt x="24" y="3"/>
                  <a:pt x="20" y="1"/>
                </a:cubicBezTo>
                <a:cubicBezTo>
                  <a:pt x="14" y="0"/>
                  <a:pt x="12" y="4"/>
                  <a:pt x="11" y="4"/>
                </a:cubicBezTo>
                <a:cubicBezTo>
                  <a:pt x="11" y="4"/>
                  <a:pt x="11" y="4"/>
                  <a:pt x="9"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5" name="Freeform 264"/>
          <p:cNvSpPr>
            <a:spLocks/>
          </p:cNvSpPr>
          <p:nvPr/>
        </p:nvSpPr>
        <p:spPr bwMode="auto">
          <a:xfrm>
            <a:off x="5357813" y="2752725"/>
            <a:ext cx="261937" cy="300038"/>
          </a:xfrm>
          <a:custGeom>
            <a:avLst/>
            <a:gdLst/>
            <a:ahLst/>
            <a:cxnLst>
              <a:cxn ang="0">
                <a:pos x="83" y="23"/>
              </a:cxn>
              <a:cxn ang="0">
                <a:pos x="78" y="40"/>
              </a:cxn>
              <a:cxn ang="0">
                <a:pos x="70" y="36"/>
              </a:cxn>
              <a:cxn ang="0">
                <a:pos x="67" y="26"/>
              </a:cxn>
              <a:cxn ang="0">
                <a:pos x="64" y="19"/>
              </a:cxn>
              <a:cxn ang="0">
                <a:pos x="64" y="26"/>
              </a:cxn>
              <a:cxn ang="0">
                <a:pos x="72" y="43"/>
              </a:cxn>
              <a:cxn ang="0">
                <a:pos x="75" y="51"/>
              </a:cxn>
              <a:cxn ang="0">
                <a:pos x="84" y="73"/>
              </a:cxn>
              <a:cxn ang="0">
                <a:pos x="89" y="80"/>
              </a:cxn>
              <a:cxn ang="0">
                <a:pos x="89" y="89"/>
              </a:cxn>
              <a:cxn ang="0">
                <a:pos x="83" y="94"/>
              </a:cxn>
              <a:cxn ang="0">
                <a:pos x="76" y="100"/>
              </a:cxn>
              <a:cxn ang="0">
                <a:pos x="69" y="100"/>
              </a:cxn>
              <a:cxn ang="0">
                <a:pos x="55" y="100"/>
              </a:cxn>
              <a:cxn ang="0">
                <a:pos x="55" y="99"/>
              </a:cxn>
              <a:cxn ang="0">
                <a:pos x="53" y="100"/>
              </a:cxn>
              <a:cxn ang="0">
                <a:pos x="4" y="100"/>
              </a:cxn>
              <a:cxn ang="0">
                <a:pos x="4" y="25"/>
              </a:cxn>
              <a:cxn ang="0">
                <a:pos x="3" y="14"/>
              </a:cxn>
              <a:cxn ang="0">
                <a:pos x="4" y="3"/>
              </a:cxn>
              <a:cxn ang="0">
                <a:pos x="17" y="3"/>
              </a:cxn>
              <a:cxn ang="0">
                <a:pos x="24" y="6"/>
              </a:cxn>
              <a:cxn ang="0">
                <a:pos x="31" y="8"/>
              </a:cxn>
              <a:cxn ang="0">
                <a:pos x="40" y="10"/>
              </a:cxn>
              <a:cxn ang="0">
                <a:pos x="46" y="5"/>
              </a:cxn>
              <a:cxn ang="0">
                <a:pos x="50" y="2"/>
              </a:cxn>
              <a:cxn ang="0">
                <a:pos x="57" y="3"/>
              </a:cxn>
              <a:cxn ang="0">
                <a:pos x="60" y="3"/>
              </a:cxn>
              <a:cxn ang="0">
                <a:pos x="61" y="5"/>
              </a:cxn>
              <a:cxn ang="0">
                <a:pos x="58" y="3"/>
              </a:cxn>
              <a:cxn ang="0">
                <a:pos x="58" y="5"/>
              </a:cxn>
              <a:cxn ang="0">
                <a:pos x="60" y="6"/>
              </a:cxn>
              <a:cxn ang="0">
                <a:pos x="61" y="6"/>
              </a:cxn>
              <a:cxn ang="0">
                <a:pos x="63" y="6"/>
              </a:cxn>
              <a:cxn ang="0">
                <a:pos x="69" y="6"/>
              </a:cxn>
              <a:cxn ang="0">
                <a:pos x="76" y="5"/>
              </a:cxn>
              <a:cxn ang="0">
                <a:pos x="78" y="6"/>
              </a:cxn>
              <a:cxn ang="0">
                <a:pos x="83" y="23"/>
              </a:cxn>
            </a:cxnLst>
            <a:rect l="0" t="0" r="r" b="b"/>
            <a:pathLst>
              <a:path w="92" h="105">
                <a:moveTo>
                  <a:pt x="83" y="23"/>
                </a:moveTo>
                <a:cubicBezTo>
                  <a:pt x="78" y="37"/>
                  <a:pt x="79" y="37"/>
                  <a:pt x="78" y="40"/>
                </a:cubicBezTo>
                <a:cubicBezTo>
                  <a:pt x="76" y="43"/>
                  <a:pt x="75" y="40"/>
                  <a:pt x="70" y="36"/>
                </a:cubicBezTo>
                <a:cubicBezTo>
                  <a:pt x="67" y="33"/>
                  <a:pt x="70" y="30"/>
                  <a:pt x="67" y="26"/>
                </a:cubicBezTo>
                <a:cubicBezTo>
                  <a:pt x="63" y="22"/>
                  <a:pt x="66" y="20"/>
                  <a:pt x="64" y="19"/>
                </a:cubicBezTo>
                <a:cubicBezTo>
                  <a:pt x="60" y="25"/>
                  <a:pt x="64" y="22"/>
                  <a:pt x="64" y="26"/>
                </a:cubicBezTo>
                <a:cubicBezTo>
                  <a:pt x="64" y="33"/>
                  <a:pt x="72" y="39"/>
                  <a:pt x="72" y="43"/>
                </a:cubicBezTo>
                <a:cubicBezTo>
                  <a:pt x="72" y="46"/>
                  <a:pt x="75" y="48"/>
                  <a:pt x="75" y="51"/>
                </a:cubicBezTo>
                <a:cubicBezTo>
                  <a:pt x="73" y="56"/>
                  <a:pt x="79" y="62"/>
                  <a:pt x="84" y="73"/>
                </a:cubicBezTo>
                <a:cubicBezTo>
                  <a:pt x="87" y="80"/>
                  <a:pt x="92" y="80"/>
                  <a:pt x="89" y="80"/>
                </a:cubicBezTo>
                <a:cubicBezTo>
                  <a:pt x="86" y="80"/>
                  <a:pt x="87" y="86"/>
                  <a:pt x="89" y="89"/>
                </a:cubicBezTo>
                <a:cubicBezTo>
                  <a:pt x="86" y="94"/>
                  <a:pt x="84" y="89"/>
                  <a:pt x="83" y="94"/>
                </a:cubicBezTo>
                <a:cubicBezTo>
                  <a:pt x="81" y="99"/>
                  <a:pt x="78" y="97"/>
                  <a:pt x="76" y="100"/>
                </a:cubicBezTo>
                <a:cubicBezTo>
                  <a:pt x="75" y="103"/>
                  <a:pt x="72" y="105"/>
                  <a:pt x="69" y="100"/>
                </a:cubicBezTo>
                <a:cubicBezTo>
                  <a:pt x="55" y="100"/>
                  <a:pt x="55" y="100"/>
                  <a:pt x="55" y="100"/>
                </a:cubicBezTo>
                <a:cubicBezTo>
                  <a:pt x="55" y="99"/>
                  <a:pt x="55" y="99"/>
                  <a:pt x="55" y="99"/>
                </a:cubicBezTo>
                <a:cubicBezTo>
                  <a:pt x="53" y="100"/>
                  <a:pt x="53" y="100"/>
                  <a:pt x="53" y="100"/>
                </a:cubicBezTo>
                <a:cubicBezTo>
                  <a:pt x="4" y="100"/>
                  <a:pt x="4" y="100"/>
                  <a:pt x="4" y="100"/>
                </a:cubicBezTo>
                <a:cubicBezTo>
                  <a:pt x="4" y="25"/>
                  <a:pt x="4" y="25"/>
                  <a:pt x="4" y="25"/>
                </a:cubicBezTo>
                <a:cubicBezTo>
                  <a:pt x="4" y="22"/>
                  <a:pt x="0" y="20"/>
                  <a:pt x="3" y="14"/>
                </a:cubicBezTo>
                <a:cubicBezTo>
                  <a:pt x="6" y="10"/>
                  <a:pt x="1" y="6"/>
                  <a:pt x="4" y="3"/>
                </a:cubicBezTo>
                <a:cubicBezTo>
                  <a:pt x="6" y="3"/>
                  <a:pt x="8" y="0"/>
                  <a:pt x="17" y="3"/>
                </a:cubicBezTo>
                <a:cubicBezTo>
                  <a:pt x="27" y="5"/>
                  <a:pt x="23" y="6"/>
                  <a:pt x="24" y="6"/>
                </a:cubicBezTo>
                <a:cubicBezTo>
                  <a:pt x="27" y="5"/>
                  <a:pt x="27" y="8"/>
                  <a:pt x="31" y="8"/>
                </a:cubicBezTo>
                <a:cubicBezTo>
                  <a:pt x="32" y="6"/>
                  <a:pt x="37" y="13"/>
                  <a:pt x="40" y="10"/>
                </a:cubicBezTo>
                <a:cubicBezTo>
                  <a:pt x="46" y="3"/>
                  <a:pt x="44" y="6"/>
                  <a:pt x="46" y="5"/>
                </a:cubicBezTo>
                <a:cubicBezTo>
                  <a:pt x="47" y="2"/>
                  <a:pt x="47" y="3"/>
                  <a:pt x="50" y="2"/>
                </a:cubicBezTo>
                <a:cubicBezTo>
                  <a:pt x="53" y="0"/>
                  <a:pt x="55" y="5"/>
                  <a:pt x="57" y="3"/>
                </a:cubicBezTo>
                <a:cubicBezTo>
                  <a:pt x="58" y="2"/>
                  <a:pt x="58" y="2"/>
                  <a:pt x="60" y="3"/>
                </a:cubicBezTo>
                <a:cubicBezTo>
                  <a:pt x="61" y="5"/>
                  <a:pt x="61" y="5"/>
                  <a:pt x="61" y="5"/>
                </a:cubicBezTo>
                <a:cubicBezTo>
                  <a:pt x="60" y="5"/>
                  <a:pt x="58" y="3"/>
                  <a:pt x="58" y="3"/>
                </a:cubicBezTo>
                <a:cubicBezTo>
                  <a:pt x="58" y="5"/>
                  <a:pt x="57" y="5"/>
                  <a:pt x="58" y="5"/>
                </a:cubicBezTo>
                <a:cubicBezTo>
                  <a:pt x="58" y="6"/>
                  <a:pt x="60" y="5"/>
                  <a:pt x="60" y="6"/>
                </a:cubicBezTo>
                <a:cubicBezTo>
                  <a:pt x="61" y="8"/>
                  <a:pt x="63" y="6"/>
                  <a:pt x="61" y="6"/>
                </a:cubicBezTo>
                <a:cubicBezTo>
                  <a:pt x="61" y="5"/>
                  <a:pt x="61" y="5"/>
                  <a:pt x="63" y="6"/>
                </a:cubicBezTo>
                <a:cubicBezTo>
                  <a:pt x="66" y="10"/>
                  <a:pt x="67" y="5"/>
                  <a:pt x="69" y="6"/>
                </a:cubicBezTo>
                <a:cubicBezTo>
                  <a:pt x="70" y="8"/>
                  <a:pt x="69" y="8"/>
                  <a:pt x="76" y="5"/>
                </a:cubicBezTo>
                <a:cubicBezTo>
                  <a:pt x="76" y="5"/>
                  <a:pt x="76" y="6"/>
                  <a:pt x="78" y="6"/>
                </a:cubicBezTo>
                <a:cubicBezTo>
                  <a:pt x="79" y="11"/>
                  <a:pt x="81" y="17"/>
                  <a:pt x="83" y="2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6" name="Freeform 265"/>
          <p:cNvSpPr>
            <a:spLocks/>
          </p:cNvSpPr>
          <p:nvPr/>
        </p:nvSpPr>
        <p:spPr bwMode="auto">
          <a:xfrm>
            <a:off x="5611813" y="2584450"/>
            <a:ext cx="152400" cy="150813"/>
          </a:xfrm>
          <a:custGeom>
            <a:avLst/>
            <a:gdLst/>
            <a:ahLst/>
            <a:cxnLst>
              <a:cxn ang="0">
                <a:pos x="1" y="29"/>
              </a:cxn>
              <a:cxn ang="0">
                <a:pos x="4" y="29"/>
              </a:cxn>
              <a:cxn ang="0">
                <a:pos x="4" y="29"/>
              </a:cxn>
              <a:cxn ang="0">
                <a:pos x="4" y="30"/>
              </a:cxn>
              <a:cxn ang="0">
                <a:pos x="7" y="33"/>
              </a:cxn>
              <a:cxn ang="0">
                <a:pos x="4" y="36"/>
              </a:cxn>
              <a:cxn ang="0">
                <a:pos x="6" y="38"/>
              </a:cxn>
              <a:cxn ang="0">
                <a:pos x="3" y="38"/>
              </a:cxn>
              <a:cxn ang="0">
                <a:pos x="1" y="40"/>
              </a:cxn>
              <a:cxn ang="0">
                <a:pos x="3" y="40"/>
              </a:cxn>
              <a:cxn ang="0">
                <a:pos x="0" y="44"/>
              </a:cxn>
              <a:cxn ang="0">
                <a:pos x="0" y="44"/>
              </a:cxn>
              <a:cxn ang="0">
                <a:pos x="0" y="44"/>
              </a:cxn>
              <a:cxn ang="0">
                <a:pos x="0" y="47"/>
              </a:cxn>
              <a:cxn ang="0">
                <a:pos x="0" y="49"/>
              </a:cxn>
              <a:cxn ang="0">
                <a:pos x="1" y="49"/>
              </a:cxn>
              <a:cxn ang="0">
                <a:pos x="3" y="52"/>
              </a:cxn>
              <a:cxn ang="0">
                <a:pos x="9" y="53"/>
              </a:cxn>
              <a:cxn ang="0">
                <a:pos x="18" y="47"/>
              </a:cxn>
              <a:cxn ang="0">
                <a:pos x="24" y="43"/>
              </a:cxn>
              <a:cxn ang="0">
                <a:pos x="35" y="36"/>
              </a:cxn>
              <a:cxn ang="0">
                <a:pos x="43" y="32"/>
              </a:cxn>
              <a:cxn ang="0">
                <a:pos x="44" y="27"/>
              </a:cxn>
              <a:cxn ang="0">
                <a:pos x="44" y="27"/>
              </a:cxn>
              <a:cxn ang="0">
                <a:pos x="44" y="26"/>
              </a:cxn>
              <a:cxn ang="0">
                <a:pos x="44" y="23"/>
              </a:cxn>
              <a:cxn ang="0">
                <a:pos x="46" y="17"/>
              </a:cxn>
              <a:cxn ang="0">
                <a:pos x="44" y="10"/>
              </a:cxn>
              <a:cxn ang="0">
                <a:pos x="49" y="9"/>
              </a:cxn>
              <a:cxn ang="0">
                <a:pos x="53" y="3"/>
              </a:cxn>
              <a:cxn ang="0">
                <a:pos x="53" y="1"/>
              </a:cxn>
              <a:cxn ang="0">
                <a:pos x="52" y="1"/>
              </a:cxn>
              <a:cxn ang="0">
                <a:pos x="47" y="3"/>
              </a:cxn>
              <a:cxn ang="0">
                <a:pos x="41" y="3"/>
              </a:cxn>
              <a:cxn ang="0">
                <a:pos x="27" y="7"/>
              </a:cxn>
              <a:cxn ang="0">
                <a:pos x="21" y="4"/>
              </a:cxn>
              <a:cxn ang="0">
                <a:pos x="14" y="7"/>
              </a:cxn>
              <a:cxn ang="0">
                <a:pos x="12" y="7"/>
              </a:cxn>
              <a:cxn ang="0">
                <a:pos x="7" y="6"/>
              </a:cxn>
              <a:cxn ang="0">
                <a:pos x="7" y="10"/>
              </a:cxn>
              <a:cxn ang="0">
                <a:pos x="7" y="12"/>
              </a:cxn>
              <a:cxn ang="0">
                <a:pos x="6" y="12"/>
              </a:cxn>
              <a:cxn ang="0">
                <a:pos x="3" y="17"/>
              </a:cxn>
              <a:cxn ang="0">
                <a:pos x="1" y="15"/>
              </a:cxn>
              <a:cxn ang="0">
                <a:pos x="1" y="21"/>
              </a:cxn>
              <a:cxn ang="0">
                <a:pos x="1" y="29"/>
              </a:cxn>
            </a:cxnLst>
            <a:rect l="0" t="0" r="r" b="b"/>
            <a:pathLst>
              <a:path w="53" h="53">
                <a:moveTo>
                  <a:pt x="1" y="29"/>
                </a:moveTo>
                <a:cubicBezTo>
                  <a:pt x="3" y="29"/>
                  <a:pt x="3" y="29"/>
                  <a:pt x="4" y="29"/>
                </a:cubicBezTo>
                <a:cubicBezTo>
                  <a:pt x="4" y="29"/>
                  <a:pt x="4" y="29"/>
                  <a:pt x="4" y="29"/>
                </a:cubicBezTo>
                <a:cubicBezTo>
                  <a:pt x="6" y="30"/>
                  <a:pt x="4" y="30"/>
                  <a:pt x="4" y="30"/>
                </a:cubicBezTo>
                <a:cubicBezTo>
                  <a:pt x="6" y="30"/>
                  <a:pt x="7" y="32"/>
                  <a:pt x="7" y="33"/>
                </a:cubicBezTo>
                <a:cubicBezTo>
                  <a:pt x="7" y="35"/>
                  <a:pt x="4" y="35"/>
                  <a:pt x="4" y="36"/>
                </a:cubicBezTo>
                <a:cubicBezTo>
                  <a:pt x="4" y="36"/>
                  <a:pt x="6" y="36"/>
                  <a:pt x="6" y="38"/>
                </a:cubicBezTo>
                <a:cubicBezTo>
                  <a:pt x="3" y="38"/>
                  <a:pt x="3" y="38"/>
                  <a:pt x="3" y="38"/>
                </a:cubicBezTo>
                <a:cubicBezTo>
                  <a:pt x="3" y="38"/>
                  <a:pt x="3" y="38"/>
                  <a:pt x="1" y="40"/>
                </a:cubicBezTo>
                <a:cubicBezTo>
                  <a:pt x="3" y="40"/>
                  <a:pt x="3" y="40"/>
                  <a:pt x="3" y="40"/>
                </a:cubicBezTo>
                <a:cubicBezTo>
                  <a:pt x="3" y="41"/>
                  <a:pt x="0" y="44"/>
                  <a:pt x="0" y="44"/>
                </a:cubicBezTo>
                <a:cubicBezTo>
                  <a:pt x="0" y="44"/>
                  <a:pt x="0" y="44"/>
                  <a:pt x="0" y="44"/>
                </a:cubicBezTo>
                <a:cubicBezTo>
                  <a:pt x="0" y="44"/>
                  <a:pt x="0" y="44"/>
                  <a:pt x="0" y="44"/>
                </a:cubicBezTo>
                <a:cubicBezTo>
                  <a:pt x="0" y="46"/>
                  <a:pt x="0" y="47"/>
                  <a:pt x="0" y="47"/>
                </a:cubicBezTo>
                <a:cubicBezTo>
                  <a:pt x="0" y="49"/>
                  <a:pt x="0" y="49"/>
                  <a:pt x="0" y="49"/>
                </a:cubicBezTo>
                <a:cubicBezTo>
                  <a:pt x="0" y="50"/>
                  <a:pt x="0" y="49"/>
                  <a:pt x="1" y="49"/>
                </a:cubicBezTo>
                <a:cubicBezTo>
                  <a:pt x="3" y="50"/>
                  <a:pt x="3" y="50"/>
                  <a:pt x="3" y="52"/>
                </a:cubicBezTo>
                <a:cubicBezTo>
                  <a:pt x="4" y="52"/>
                  <a:pt x="7" y="53"/>
                  <a:pt x="9" y="53"/>
                </a:cubicBezTo>
                <a:cubicBezTo>
                  <a:pt x="10" y="53"/>
                  <a:pt x="15" y="49"/>
                  <a:pt x="18" y="47"/>
                </a:cubicBezTo>
                <a:cubicBezTo>
                  <a:pt x="20" y="46"/>
                  <a:pt x="23" y="44"/>
                  <a:pt x="24" y="43"/>
                </a:cubicBezTo>
                <a:cubicBezTo>
                  <a:pt x="27" y="40"/>
                  <a:pt x="32" y="38"/>
                  <a:pt x="35" y="36"/>
                </a:cubicBezTo>
                <a:cubicBezTo>
                  <a:pt x="36" y="35"/>
                  <a:pt x="39" y="33"/>
                  <a:pt x="43" y="32"/>
                </a:cubicBezTo>
                <a:cubicBezTo>
                  <a:pt x="43" y="30"/>
                  <a:pt x="44" y="29"/>
                  <a:pt x="44" y="27"/>
                </a:cubicBezTo>
                <a:cubicBezTo>
                  <a:pt x="44" y="27"/>
                  <a:pt x="44" y="27"/>
                  <a:pt x="44" y="27"/>
                </a:cubicBezTo>
                <a:cubicBezTo>
                  <a:pt x="44" y="27"/>
                  <a:pt x="44" y="27"/>
                  <a:pt x="44" y="26"/>
                </a:cubicBezTo>
                <a:cubicBezTo>
                  <a:pt x="44" y="26"/>
                  <a:pt x="44" y="24"/>
                  <a:pt x="44" y="23"/>
                </a:cubicBezTo>
                <a:cubicBezTo>
                  <a:pt x="44" y="21"/>
                  <a:pt x="46" y="18"/>
                  <a:pt x="46" y="17"/>
                </a:cubicBezTo>
                <a:cubicBezTo>
                  <a:pt x="44" y="15"/>
                  <a:pt x="44" y="14"/>
                  <a:pt x="44" y="10"/>
                </a:cubicBezTo>
                <a:cubicBezTo>
                  <a:pt x="46" y="9"/>
                  <a:pt x="47" y="9"/>
                  <a:pt x="49" y="9"/>
                </a:cubicBezTo>
                <a:cubicBezTo>
                  <a:pt x="50" y="7"/>
                  <a:pt x="52" y="4"/>
                  <a:pt x="53" y="3"/>
                </a:cubicBezTo>
                <a:cubicBezTo>
                  <a:pt x="53" y="1"/>
                  <a:pt x="53" y="1"/>
                  <a:pt x="53" y="1"/>
                </a:cubicBezTo>
                <a:cubicBezTo>
                  <a:pt x="53" y="1"/>
                  <a:pt x="52" y="0"/>
                  <a:pt x="52" y="1"/>
                </a:cubicBezTo>
                <a:cubicBezTo>
                  <a:pt x="50" y="3"/>
                  <a:pt x="49" y="3"/>
                  <a:pt x="47" y="3"/>
                </a:cubicBezTo>
                <a:cubicBezTo>
                  <a:pt x="44" y="3"/>
                  <a:pt x="43" y="3"/>
                  <a:pt x="41" y="3"/>
                </a:cubicBezTo>
                <a:cubicBezTo>
                  <a:pt x="36" y="4"/>
                  <a:pt x="33" y="7"/>
                  <a:pt x="27" y="7"/>
                </a:cubicBezTo>
                <a:cubicBezTo>
                  <a:pt x="24" y="7"/>
                  <a:pt x="24" y="6"/>
                  <a:pt x="21" y="4"/>
                </a:cubicBezTo>
                <a:cubicBezTo>
                  <a:pt x="18" y="4"/>
                  <a:pt x="17" y="7"/>
                  <a:pt x="14" y="7"/>
                </a:cubicBezTo>
                <a:cubicBezTo>
                  <a:pt x="12" y="7"/>
                  <a:pt x="12" y="7"/>
                  <a:pt x="12" y="7"/>
                </a:cubicBezTo>
                <a:cubicBezTo>
                  <a:pt x="10" y="7"/>
                  <a:pt x="7" y="6"/>
                  <a:pt x="7" y="6"/>
                </a:cubicBezTo>
                <a:cubicBezTo>
                  <a:pt x="7" y="6"/>
                  <a:pt x="6" y="9"/>
                  <a:pt x="7" y="10"/>
                </a:cubicBezTo>
                <a:cubicBezTo>
                  <a:pt x="7" y="12"/>
                  <a:pt x="7" y="12"/>
                  <a:pt x="7" y="12"/>
                </a:cubicBezTo>
                <a:cubicBezTo>
                  <a:pt x="6" y="12"/>
                  <a:pt x="6" y="12"/>
                  <a:pt x="6" y="12"/>
                </a:cubicBezTo>
                <a:cubicBezTo>
                  <a:pt x="4" y="12"/>
                  <a:pt x="4" y="17"/>
                  <a:pt x="3" y="17"/>
                </a:cubicBezTo>
                <a:cubicBezTo>
                  <a:pt x="3" y="17"/>
                  <a:pt x="3" y="15"/>
                  <a:pt x="1" y="15"/>
                </a:cubicBezTo>
                <a:cubicBezTo>
                  <a:pt x="1" y="17"/>
                  <a:pt x="0" y="18"/>
                  <a:pt x="1" y="21"/>
                </a:cubicBezTo>
                <a:cubicBezTo>
                  <a:pt x="3" y="23"/>
                  <a:pt x="1" y="24"/>
                  <a:pt x="1" y="2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7" name="Freeform 266"/>
          <p:cNvSpPr>
            <a:spLocks/>
          </p:cNvSpPr>
          <p:nvPr/>
        </p:nvSpPr>
        <p:spPr bwMode="auto">
          <a:xfrm>
            <a:off x="5597525" y="2667000"/>
            <a:ext cx="34925" cy="49213"/>
          </a:xfrm>
          <a:custGeom>
            <a:avLst/>
            <a:gdLst/>
            <a:ahLst/>
            <a:cxnLst>
              <a:cxn ang="0">
                <a:pos x="5" y="15"/>
              </a:cxn>
              <a:cxn ang="0">
                <a:pos x="3" y="15"/>
              </a:cxn>
              <a:cxn ang="0">
                <a:pos x="3" y="17"/>
              </a:cxn>
              <a:cxn ang="0">
                <a:pos x="0" y="17"/>
              </a:cxn>
              <a:cxn ang="0">
                <a:pos x="3" y="11"/>
              </a:cxn>
              <a:cxn ang="0">
                <a:pos x="5" y="6"/>
              </a:cxn>
              <a:cxn ang="0">
                <a:pos x="6" y="0"/>
              </a:cxn>
              <a:cxn ang="0">
                <a:pos x="9" y="0"/>
              </a:cxn>
              <a:cxn ang="0">
                <a:pos x="9" y="0"/>
              </a:cxn>
              <a:cxn ang="0">
                <a:pos x="9" y="1"/>
              </a:cxn>
              <a:cxn ang="0">
                <a:pos x="12" y="4"/>
              </a:cxn>
              <a:cxn ang="0">
                <a:pos x="9" y="8"/>
              </a:cxn>
              <a:cxn ang="0">
                <a:pos x="11" y="9"/>
              </a:cxn>
              <a:cxn ang="0">
                <a:pos x="8" y="9"/>
              </a:cxn>
              <a:cxn ang="0">
                <a:pos x="6" y="11"/>
              </a:cxn>
              <a:cxn ang="0">
                <a:pos x="8" y="11"/>
              </a:cxn>
              <a:cxn ang="0">
                <a:pos x="5" y="15"/>
              </a:cxn>
            </a:cxnLst>
            <a:rect l="0" t="0" r="r" b="b"/>
            <a:pathLst>
              <a:path w="12" h="17">
                <a:moveTo>
                  <a:pt x="5" y="15"/>
                </a:moveTo>
                <a:cubicBezTo>
                  <a:pt x="3" y="15"/>
                  <a:pt x="3" y="14"/>
                  <a:pt x="3" y="15"/>
                </a:cubicBezTo>
                <a:cubicBezTo>
                  <a:pt x="3" y="17"/>
                  <a:pt x="3" y="17"/>
                  <a:pt x="3" y="17"/>
                </a:cubicBezTo>
                <a:cubicBezTo>
                  <a:pt x="3" y="17"/>
                  <a:pt x="2" y="17"/>
                  <a:pt x="0" y="17"/>
                </a:cubicBezTo>
                <a:cubicBezTo>
                  <a:pt x="2" y="12"/>
                  <a:pt x="2" y="14"/>
                  <a:pt x="3" y="11"/>
                </a:cubicBezTo>
                <a:cubicBezTo>
                  <a:pt x="3" y="6"/>
                  <a:pt x="5" y="9"/>
                  <a:pt x="5" y="6"/>
                </a:cubicBezTo>
                <a:cubicBezTo>
                  <a:pt x="3" y="1"/>
                  <a:pt x="8" y="3"/>
                  <a:pt x="6" y="0"/>
                </a:cubicBezTo>
                <a:cubicBezTo>
                  <a:pt x="8" y="0"/>
                  <a:pt x="8" y="0"/>
                  <a:pt x="9" y="0"/>
                </a:cubicBezTo>
                <a:cubicBezTo>
                  <a:pt x="9" y="0"/>
                  <a:pt x="9" y="0"/>
                  <a:pt x="9" y="0"/>
                </a:cubicBezTo>
                <a:cubicBezTo>
                  <a:pt x="11" y="1"/>
                  <a:pt x="9" y="1"/>
                  <a:pt x="9" y="1"/>
                </a:cubicBezTo>
                <a:cubicBezTo>
                  <a:pt x="11" y="1"/>
                  <a:pt x="12" y="3"/>
                  <a:pt x="12" y="4"/>
                </a:cubicBezTo>
                <a:cubicBezTo>
                  <a:pt x="12" y="6"/>
                  <a:pt x="9" y="6"/>
                  <a:pt x="9" y="8"/>
                </a:cubicBezTo>
                <a:cubicBezTo>
                  <a:pt x="9" y="8"/>
                  <a:pt x="11" y="8"/>
                  <a:pt x="11" y="9"/>
                </a:cubicBezTo>
                <a:cubicBezTo>
                  <a:pt x="8" y="9"/>
                  <a:pt x="8" y="9"/>
                  <a:pt x="8" y="9"/>
                </a:cubicBezTo>
                <a:cubicBezTo>
                  <a:pt x="8" y="9"/>
                  <a:pt x="8" y="9"/>
                  <a:pt x="6" y="11"/>
                </a:cubicBezTo>
                <a:cubicBezTo>
                  <a:pt x="8" y="11"/>
                  <a:pt x="8" y="11"/>
                  <a:pt x="8" y="11"/>
                </a:cubicBezTo>
                <a:cubicBezTo>
                  <a:pt x="8" y="12"/>
                  <a:pt x="5" y="15"/>
                  <a:pt x="5" y="1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8" name="Freeform 267"/>
          <p:cNvSpPr>
            <a:spLocks/>
          </p:cNvSpPr>
          <p:nvPr/>
        </p:nvSpPr>
        <p:spPr bwMode="auto">
          <a:xfrm>
            <a:off x="5594350" y="2706688"/>
            <a:ext cx="100013" cy="120650"/>
          </a:xfrm>
          <a:custGeom>
            <a:avLst/>
            <a:gdLst/>
            <a:ahLst/>
            <a:cxnLst>
              <a:cxn ang="0">
                <a:pos x="6" y="6"/>
              </a:cxn>
              <a:cxn ang="0">
                <a:pos x="4" y="9"/>
              </a:cxn>
              <a:cxn ang="0">
                <a:pos x="4" y="10"/>
              </a:cxn>
              <a:cxn ang="0">
                <a:pos x="4" y="18"/>
              </a:cxn>
              <a:cxn ang="0">
                <a:pos x="4" y="23"/>
              </a:cxn>
              <a:cxn ang="0">
                <a:pos x="1" y="33"/>
              </a:cxn>
              <a:cxn ang="0">
                <a:pos x="0" y="39"/>
              </a:cxn>
              <a:cxn ang="0">
                <a:pos x="0" y="41"/>
              </a:cxn>
              <a:cxn ang="0">
                <a:pos x="9" y="42"/>
              </a:cxn>
              <a:cxn ang="0">
                <a:pos x="15" y="36"/>
              </a:cxn>
              <a:cxn ang="0">
                <a:pos x="21" y="35"/>
              </a:cxn>
              <a:cxn ang="0">
                <a:pos x="21" y="32"/>
              </a:cxn>
              <a:cxn ang="0">
                <a:pos x="24" y="29"/>
              </a:cxn>
              <a:cxn ang="0">
                <a:pos x="17" y="20"/>
              </a:cxn>
              <a:cxn ang="0">
                <a:pos x="21" y="18"/>
              </a:cxn>
              <a:cxn ang="0">
                <a:pos x="33" y="12"/>
              </a:cxn>
              <a:cxn ang="0">
                <a:pos x="35" y="12"/>
              </a:cxn>
              <a:cxn ang="0">
                <a:pos x="32" y="10"/>
              </a:cxn>
              <a:cxn ang="0">
                <a:pos x="32" y="9"/>
              </a:cxn>
              <a:cxn ang="0">
                <a:pos x="33" y="9"/>
              </a:cxn>
              <a:cxn ang="0">
                <a:pos x="33" y="7"/>
              </a:cxn>
              <a:cxn ang="0">
                <a:pos x="30" y="0"/>
              </a:cxn>
              <a:cxn ang="0">
                <a:pos x="24" y="4"/>
              </a:cxn>
              <a:cxn ang="0">
                <a:pos x="15" y="10"/>
              </a:cxn>
              <a:cxn ang="0">
                <a:pos x="9" y="9"/>
              </a:cxn>
              <a:cxn ang="0">
                <a:pos x="7" y="6"/>
              </a:cxn>
              <a:cxn ang="0">
                <a:pos x="6" y="6"/>
              </a:cxn>
            </a:cxnLst>
            <a:rect l="0" t="0" r="r" b="b"/>
            <a:pathLst>
              <a:path w="35" h="42">
                <a:moveTo>
                  <a:pt x="6" y="6"/>
                </a:moveTo>
                <a:cubicBezTo>
                  <a:pt x="4" y="6"/>
                  <a:pt x="4" y="7"/>
                  <a:pt x="4" y="9"/>
                </a:cubicBezTo>
                <a:cubicBezTo>
                  <a:pt x="4" y="10"/>
                  <a:pt x="4" y="10"/>
                  <a:pt x="4" y="10"/>
                </a:cubicBezTo>
                <a:cubicBezTo>
                  <a:pt x="4" y="12"/>
                  <a:pt x="6" y="17"/>
                  <a:pt x="4" y="18"/>
                </a:cubicBezTo>
                <a:cubicBezTo>
                  <a:pt x="4" y="20"/>
                  <a:pt x="4" y="21"/>
                  <a:pt x="4" y="23"/>
                </a:cubicBezTo>
                <a:cubicBezTo>
                  <a:pt x="4" y="24"/>
                  <a:pt x="1" y="29"/>
                  <a:pt x="1" y="33"/>
                </a:cubicBezTo>
                <a:cubicBezTo>
                  <a:pt x="1" y="35"/>
                  <a:pt x="0" y="39"/>
                  <a:pt x="0" y="39"/>
                </a:cubicBezTo>
                <a:cubicBezTo>
                  <a:pt x="0" y="39"/>
                  <a:pt x="0" y="39"/>
                  <a:pt x="0" y="41"/>
                </a:cubicBezTo>
                <a:cubicBezTo>
                  <a:pt x="1" y="41"/>
                  <a:pt x="7" y="42"/>
                  <a:pt x="9" y="42"/>
                </a:cubicBezTo>
                <a:cubicBezTo>
                  <a:pt x="12" y="42"/>
                  <a:pt x="12" y="38"/>
                  <a:pt x="15" y="36"/>
                </a:cubicBezTo>
                <a:cubicBezTo>
                  <a:pt x="15" y="35"/>
                  <a:pt x="20" y="36"/>
                  <a:pt x="21" y="35"/>
                </a:cubicBezTo>
                <a:cubicBezTo>
                  <a:pt x="21" y="33"/>
                  <a:pt x="21" y="32"/>
                  <a:pt x="21" y="32"/>
                </a:cubicBezTo>
                <a:cubicBezTo>
                  <a:pt x="23" y="30"/>
                  <a:pt x="24" y="30"/>
                  <a:pt x="24" y="29"/>
                </a:cubicBezTo>
                <a:cubicBezTo>
                  <a:pt x="17" y="20"/>
                  <a:pt x="17" y="20"/>
                  <a:pt x="17" y="20"/>
                </a:cubicBezTo>
                <a:cubicBezTo>
                  <a:pt x="17" y="18"/>
                  <a:pt x="20" y="18"/>
                  <a:pt x="21" y="18"/>
                </a:cubicBezTo>
                <a:cubicBezTo>
                  <a:pt x="23" y="17"/>
                  <a:pt x="32" y="15"/>
                  <a:pt x="33" y="12"/>
                </a:cubicBezTo>
                <a:cubicBezTo>
                  <a:pt x="35" y="12"/>
                  <a:pt x="35" y="12"/>
                  <a:pt x="35" y="12"/>
                </a:cubicBezTo>
                <a:cubicBezTo>
                  <a:pt x="35" y="9"/>
                  <a:pt x="33" y="10"/>
                  <a:pt x="32" y="10"/>
                </a:cubicBezTo>
                <a:cubicBezTo>
                  <a:pt x="32" y="9"/>
                  <a:pt x="32" y="9"/>
                  <a:pt x="32" y="9"/>
                </a:cubicBezTo>
                <a:cubicBezTo>
                  <a:pt x="33" y="9"/>
                  <a:pt x="33" y="9"/>
                  <a:pt x="33" y="9"/>
                </a:cubicBezTo>
                <a:cubicBezTo>
                  <a:pt x="33" y="9"/>
                  <a:pt x="33" y="9"/>
                  <a:pt x="33" y="7"/>
                </a:cubicBezTo>
                <a:cubicBezTo>
                  <a:pt x="32" y="6"/>
                  <a:pt x="32" y="3"/>
                  <a:pt x="30" y="0"/>
                </a:cubicBezTo>
                <a:cubicBezTo>
                  <a:pt x="29" y="1"/>
                  <a:pt x="26" y="3"/>
                  <a:pt x="24" y="4"/>
                </a:cubicBezTo>
                <a:cubicBezTo>
                  <a:pt x="21" y="6"/>
                  <a:pt x="17" y="10"/>
                  <a:pt x="15" y="10"/>
                </a:cubicBezTo>
                <a:cubicBezTo>
                  <a:pt x="13" y="10"/>
                  <a:pt x="10" y="9"/>
                  <a:pt x="9" y="9"/>
                </a:cubicBezTo>
                <a:cubicBezTo>
                  <a:pt x="9" y="7"/>
                  <a:pt x="9" y="7"/>
                  <a:pt x="7" y="6"/>
                </a:cubicBezTo>
                <a:cubicBezTo>
                  <a:pt x="6" y="6"/>
                  <a:pt x="6" y="7"/>
                  <a:pt x="6"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9" name="Freeform 268"/>
          <p:cNvSpPr>
            <a:spLocks/>
          </p:cNvSpPr>
          <p:nvPr/>
        </p:nvSpPr>
        <p:spPr bwMode="auto">
          <a:xfrm>
            <a:off x="5734050" y="3313113"/>
            <a:ext cx="244475" cy="382587"/>
          </a:xfrm>
          <a:custGeom>
            <a:avLst/>
            <a:gdLst/>
            <a:ahLst/>
            <a:cxnLst>
              <a:cxn ang="0">
                <a:pos x="4" y="134"/>
              </a:cxn>
              <a:cxn ang="0">
                <a:pos x="0" y="125"/>
              </a:cxn>
              <a:cxn ang="0">
                <a:pos x="0" y="91"/>
              </a:cxn>
              <a:cxn ang="0">
                <a:pos x="7" y="80"/>
              </a:cxn>
              <a:cxn ang="0">
                <a:pos x="12" y="77"/>
              </a:cxn>
              <a:cxn ang="0">
                <a:pos x="18" y="73"/>
              </a:cxn>
              <a:cxn ang="0">
                <a:pos x="33" y="68"/>
              </a:cxn>
              <a:cxn ang="0">
                <a:pos x="49" y="48"/>
              </a:cxn>
              <a:cxn ang="0">
                <a:pos x="53" y="40"/>
              </a:cxn>
              <a:cxn ang="0">
                <a:pos x="38" y="37"/>
              </a:cxn>
              <a:cxn ang="0">
                <a:pos x="23" y="30"/>
              </a:cxn>
              <a:cxn ang="0">
                <a:pos x="18" y="25"/>
              </a:cxn>
              <a:cxn ang="0">
                <a:pos x="15" y="20"/>
              </a:cxn>
              <a:cxn ang="0">
                <a:pos x="15" y="13"/>
              </a:cxn>
              <a:cxn ang="0">
                <a:pos x="18" y="7"/>
              </a:cxn>
              <a:cxn ang="0">
                <a:pos x="27" y="17"/>
              </a:cxn>
              <a:cxn ang="0">
                <a:pos x="41" y="14"/>
              </a:cxn>
              <a:cxn ang="0">
                <a:pos x="53" y="11"/>
              </a:cxn>
              <a:cxn ang="0">
                <a:pos x="62" y="8"/>
              </a:cxn>
              <a:cxn ang="0">
                <a:pos x="79" y="3"/>
              </a:cxn>
              <a:cxn ang="0">
                <a:pos x="81" y="16"/>
              </a:cxn>
              <a:cxn ang="0">
                <a:pos x="78" y="23"/>
              </a:cxn>
              <a:cxn ang="0">
                <a:pos x="68" y="48"/>
              </a:cxn>
              <a:cxn ang="0">
                <a:pos x="35" y="97"/>
              </a:cxn>
              <a:cxn ang="0">
                <a:pos x="12" y="120"/>
              </a:cxn>
              <a:cxn ang="0">
                <a:pos x="4" y="134"/>
              </a:cxn>
            </a:cxnLst>
            <a:rect l="0" t="0" r="r" b="b"/>
            <a:pathLst>
              <a:path w="85" h="134">
                <a:moveTo>
                  <a:pt x="4" y="134"/>
                </a:moveTo>
                <a:cubicBezTo>
                  <a:pt x="3" y="129"/>
                  <a:pt x="0" y="131"/>
                  <a:pt x="0" y="125"/>
                </a:cubicBezTo>
                <a:cubicBezTo>
                  <a:pt x="0" y="117"/>
                  <a:pt x="0" y="91"/>
                  <a:pt x="0" y="91"/>
                </a:cubicBezTo>
                <a:cubicBezTo>
                  <a:pt x="0" y="91"/>
                  <a:pt x="4" y="83"/>
                  <a:pt x="7" y="80"/>
                </a:cubicBezTo>
                <a:cubicBezTo>
                  <a:pt x="9" y="77"/>
                  <a:pt x="9" y="77"/>
                  <a:pt x="12" y="77"/>
                </a:cubicBezTo>
                <a:cubicBezTo>
                  <a:pt x="18" y="77"/>
                  <a:pt x="10" y="76"/>
                  <a:pt x="18" y="73"/>
                </a:cubicBezTo>
                <a:cubicBezTo>
                  <a:pt x="27" y="68"/>
                  <a:pt x="27" y="76"/>
                  <a:pt x="33" y="68"/>
                </a:cubicBezTo>
                <a:cubicBezTo>
                  <a:pt x="39" y="60"/>
                  <a:pt x="42" y="56"/>
                  <a:pt x="49" y="48"/>
                </a:cubicBezTo>
                <a:cubicBezTo>
                  <a:pt x="56" y="40"/>
                  <a:pt x="56" y="40"/>
                  <a:pt x="53" y="40"/>
                </a:cubicBezTo>
                <a:cubicBezTo>
                  <a:pt x="52" y="40"/>
                  <a:pt x="49" y="42"/>
                  <a:pt x="38" y="37"/>
                </a:cubicBezTo>
                <a:cubicBezTo>
                  <a:pt x="27" y="33"/>
                  <a:pt x="26" y="34"/>
                  <a:pt x="23" y="30"/>
                </a:cubicBezTo>
                <a:cubicBezTo>
                  <a:pt x="20" y="27"/>
                  <a:pt x="18" y="28"/>
                  <a:pt x="18" y="25"/>
                </a:cubicBezTo>
                <a:cubicBezTo>
                  <a:pt x="16" y="22"/>
                  <a:pt x="16" y="23"/>
                  <a:pt x="15" y="20"/>
                </a:cubicBezTo>
                <a:cubicBezTo>
                  <a:pt x="13" y="16"/>
                  <a:pt x="12" y="16"/>
                  <a:pt x="15" y="13"/>
                </a:cubicBezTo>
                <a:cubicBezTo>
                  <a:pt x="18" y="7"/>
                  <a:pt x="18" y="7"/>
                  <a:pt x="18" y="7"/>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4" y="5"/>
                  <a:pt x="76" y="8"/>
                  <a:pt x="81" y="16"/>
                </a:cubicBezTo>
                <a:cubicBezTo>
                  <a:pt x="85" y="22"/>
                  <a:pt x="79" y="13"/>
                  <a:pt x="78" y="23"/>
                </a:cubicBezTo>
                <a:cubicBezTo>
                  <a:pt x="78" y="30"/>
                  <a:pt x="73" y="34"/>
                  <a:pt x="68" y="48"/>
                </a:cubicBezTo>
                <a:cubicBezTo>
                  <a:pt x="59" y="71"/>
                  <a:pt x="47" y="88"/>
                  <a:pt x="35" y="97"/>
                </a:cubicBezTo>
                <a:cubicBezTo>
                  <a:pt x="21" y="108"/>
                  <a:pt x="21" y="109"/>
                  <a:pt x="12" y="120"/>
                </a:cubicBezTo>
                <a:cubicBezTo>
                  <a:pt x="4" y="129"/>
                  <a:pt x="9" y="128"/>
                  <a:pt x="4" y="13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0" name="Freeform 269"/>
          <p:cNvSpPr>
            <a:spLocks/>
          </p:cNvSpPr>
          <p:nvPr/>
        </p:nvSpPr>
        <p:spPr bwMode="auto">
          <a:xfrm>
            <a:off x="5540375" y="3230563"/>
            <a:ext cx="354013" cy="327025"/>
          </a:xfrm>
          <a:custGeom>
            <a:avLst/>
            <a:gdLst/>
            <a:ahLst/>
            <a:cxnLst>
              <a:cxn ang="0">
                <a:pos x="26" y="103"/>
              </a:cxn>
              <a:cxn ang="0">
                <a:pos x="39" y="108"/>
              </a:cxn>
              <a:cxn ang="0">
                <a:pos x="49" y="112"/>
              </a:cxn>
              <a:cxn ang="0">
                <a:pos x="54" y="114"/>
              </a:cxn>
              <a:cxn ang="0">
                <a:pos x="61" y="108"/>
              </a:cxn>
              <a:cxn ang="0">
                <a:pos x="68" y="108"/>
              </a:cxn>
              <a:cxn ang="0">
                <a:pos x="75" y="109"/>
              </a:cxn>
              <a:cxn ang="0">
                <a:pos x="80" y="106"/>
              </a:cxn>
              <a:cxn ang="0">
                <a:pos x="86" y="102"/>
              </a:cxn>
              <a:cxn ang="0">
                <a:pos x="101" y="97"/>
              </a:cxn>
              <a:cxn ang="0">
                <a:pos x="117" y="77"/>
              </a:cxn>
              <a:cxn ang="0">
                <a:pos x="121" y="69"/>
              </a:cxn>
              <a:cxn ang="0">
                <a:pos x="106" y="66"/>
              </a:cxn>
              <a:cxn ang="0">
                <a:pos x="91" y="59"/>
              </a:cxn>
              <a:cxn ang="0">
                <a:pos x="86" y="54"/>
              </a:cxn>
              <a:cxn ang="0">
                <a:pos x="83" y="50"/>
              </a:cxn>
              <a:cxn ang="0">
                <a:pos x="83" y="42"/>
              </a:cxn>
              <a:cxn ang="0">
                <a:pos x="74" y="40"/>
              </a:cxn>
              <a:cxn ang="0">
                <a:pos x="78" y="26"/>
              </a:cxn>
              <a:cxn ang="0">
                <a:pos x="72" y="17"/>
              </a:cxn>
              <a:cxn ang="0">
                <a:pos x="65" y="10"/>
              </a:cxn>
              <a:cxn ang="0">
                <a:pos x="57" y="7"/>
              </a:cxn>
              <a:cxn ang="0">
                <a:pos x="52" y="7"/>
              </a:cxn>
              <a:cxn ang="0">
                <a:pos x="45" y="3"/>
              </a:cxn>
              <a:cxn ang="0">
                <a:pos x="39" y="8"/>
              </a:cxn>
              <a:cxn ang="0">
                <a:pos x="32" y="8"/>
              </a:cxn>
              <a:cxn ang="0">
                <a:pos x="29" y="23"/>
              </a:cxn>
              <a:cxn ang="0">
                <a:pos x="22" y="31"/>
              </a:cxn>
              <a:cxn ang="0">
                <a:pos x="19" y="43"/>
              </a:cxn>
              <a:cxn ang="0">
                <a:pos x="14" y="43"/>
              </a:cxn>
              <a:cxn ang="0">
                <a:pos x="14" y="51"/>
              </a:cxn>
              <a:cxn ang="0">
                <a:pos x="9" y="66"/>
              </a:cxn>
              <a:cxn ang="0">
                <a:pos x="5" y="69"/>
              </a:cxn>
              <a:cxn ang="0">
                <a:pos x="13" y="77"/>
              </a:cxn>
              <a:cxn ang="0">
                <a:pos x="19" y="86"/>
              </a:cxn>
              <a:cxn ang="0">
                <a:pos x="25" y="96"/>
              </a:cxn>
              <a:cxn ang="0">
                <a:pos x="26" y="103"/>
              </a:cxn>
            </a:cxnLst>
            <a:rect l="0" t="0" r="r" b="b"/>
            <a:pathLst>
              <a:path w="124" h="115">
                <a:moveTo>
                  <a:pt x="26" y="103"/>
                </a:moveTo>
                <a:cubicBezTo>
                  <a:pt x="31" y="108"/>
                  <a:pt x="31" y="100"/>
                  <a:pt x="39" y="108"/>
                </a:cubicBezTo>
                <a:cubicBezTo>
                  <a:pt x="46" y="115"/>
                  <a:pt x="46" y="111"/>
                  <a:pt x="49" y="112"/>
                </a:cubicBezTo>
                <a:cubicBezTo>
                  <a:pt x="52" y="114"/>
                  <a:pt x="54" y="112"/>
                  <a:pt x="54" y="114"/>
                </a:cubicBezTo>
                <a:cubicBezTo>
                  <a:pt x="57" y="115"/>
                  <a:pt x="55" y="111"/>
                  <a:pt x="61" y="108"/>
                </a:cubicBezTo>
                <a:cubicBezTo>
                  <a:pt x="66" y="105"/>
                  <a:pt x="66" y="106"/>
                  <a:pt x="68" y="108"/>
                </a:cubicBezTo>
                <a:cubicBezTo>
                  <a:pt x="69" y="109"/>
                  <a:pt x="72" y="109"/>
                  <a:pt x="75" y="109"/>
                </a:cubicBezTo>
                <a:cubicBezTo>
                  <a:pt x="77" y="106"/>
                  <a:pt x="77" y="106"/>
                  <a:pt x="80" y="106"/>
                </a:cubicBezTo>
                <a:cubicBezTo>
                  <a:pt x="86" y="106"/>
                  <a:pt x="78" y="105"/>
                  <a:pt x="86" y="102"/>
                </a:cubicBezTo>
                <a:cubicBezTo>
                  <a:pt x="95" y="97"/>
                  <a:pt x="95" y="105"/>
                  <a:pt x="101" y="97"/>
                </a:cubicBezTo>
                <a:cubicBezTo>
                  <a:pt x="107" y="89"/>
                  <a:pt x="110" y="85"/>
                  <a:pt x="117" y="77"/>
                </a:cubicBezTo>
                <a:cubicBezTo>
                  <a:pt x="124" y="69"/>
                  <a:pt x="124" y="69"/>
                  <a:pt x="121" y="69"/>
                </a:cubicBezTo>
                <a:cubicBezTo>
                  <a:pt x="120" y="69"/>
                  <a:pt x="117" y="71"/>
                  <a:pt x="106" y="66"/>
                </a:cubicBezTo>
                <a:cubicBezTo>
                  <a:pt x="95" y="62"/>
                  <a:pt x="94" y="63"/>
                  <a:pt x="91" y="59"/>
                </a:cubicBezTo>
                <a:cubicBezTo>
                  <a:pt x="87" y="56"/>
                  <a:pt x="86" y="57"/>
                  <a:pt x="86" y="54"/>
                </a:cubicBezTo>
                <a:cubicBezTo>
                  <a:pt x="84" y="51"/>
                  <a:pt x="84" y="53"/>
                  <a:pt x="83" y="50"/>
                </a:cubicBezTo>
                <a:cubicBezTo>
                  <a:pt x="81" y="45"/>
                  <a:pt x="80" y="45"/>
                  <a:pt x="83" y="42"/>
                </a:cubicBezTo>
                <a:cubicBezTo>
                  <a:pt x="81" y="37"/>
                  <a:pt x="77" y="43"/>
                  <a:pt x="74" y="40"/>
                </a:cubicBezTo>
                <a:cubicBezTo>
                  <a:pt x="74" y="31"/>
                  <a:pt x="75" y="36"/>
                  <a:pt x="78" y="26"/>
                </a:cubicBezTo>
                <a:cubicBezTo>
                  <a:pt x="74" y="23"/>
                  <a:pt x="75" y="20"/>
                  <a:pt x="72" y="17"/>
                </a:cubicBezTo>
                <a:cubicBezTo>
                  <a:pt x="69" y="16"/>
                  <a:pt x="68" y="10"/>
                  <a:pt x="65" y="10"/>
                </a:cubicBezTo>
                <a:cubicBezTo>
                  <a:pt x="63" y="8"/>
                  <a:pt x="61" y="7"/>
                  <a:pt x="57" y="7"/>
                </a:cubicBezTo>
                <a:cubicBezTo>
                  <a:pt x="52" y="5"/>
                  <a:pt x="54" y="8"/>
                  <a:pt x="52" y="7"/>
                </a:cubicBezTo>
                <a:cubicBezTo>
                  <a:pt x="51" y="3"/>
                  <a:pt x="51" y="13"/>
                  <a:pt x="45" y="3"/>
                </a:cubicBezTo>
                <a:cubicBezTo>
                  <a:pt x="42" y="0"/>
                  <a:pt x="42" y="13"/>
                  <a:pt x="39" y="8"/>
                </a:cubicBezTo>
                <a:cubicBezTo>
                  <a:pt x="37" y="3"/>
                  <a:pt x="39" y="11"/>
                  <a:pt x="32" y="8"/>
                </a:cubicBezTo>
                <a:cubicBezTo>
                  <a:pt x="31" y="17"/>
                  <a:pt x="28" y="19"/>
                  <a:pt x="29" y="23"/>
                </a:cubicBezTo>
                <a:cubicBezTo>
                  <a:pt x="23" y="23"/>
                  <a:pt x="25" y="30"/>
                  <a:pt x="22" y="31"/>
                </a:cubicBezTo>
                <a:cubicBezTo>
                  <a:pt x="19" y="34"/>
                  <a:pt x="20" y="42"/>
                  <a:pt x="19" y="43"/>
                </a:cubicBezTo>
                <a:cubicBezTo>
                  <a:pt x="17" y="45"/>
                  <a:pt x="17" y="39"/>
                  <a:pt x="14" y="43"/>
                </a:cubicBezTo>
                <a:cubicBezTo>
                  <a:pt x="13" y="48"/>
                  <a:pt x="16" y="46"/>
                  <a:pt x="14" y="51"/>
                </a:cubicBezTo>
                <a:cubicBezTo>
                  <a:pt x="11" y="57"/>
                  <a:pt x="16" y="68"/>
                  <a:pt x="9" y="66"/>
                </a:cubicBezTo>
                <a:cubicBezTo>
                  <a:pt x="2" y="63"/>
                  <a:pt x="6" y="68"/>
                  <a:pt x="5" y="69"/>
                </a:cubicBezTo>
                <a:cubicBezTo>
                  <a:pt x="0" y="73"/>
                  <a:pt x="9" y="71"/>
                  <a:pt x="13" y="77"/>
                </a:cubicBezTo>
                <a:cubicBezTo>
                  <a:pt x="16" y="82"/>
                  <a:pt x="17" y="79"/>
                  <a:pt x="19" y="86"/>
                </a:cubicBezTo>
                <a:cubicBezTo>
                  <a:pt x="20" y="94"/>
                  <a:pt x="20" y="94"/>
                  <a:pt x="25" y="96"/>
                </a:cubicBezTo>
                <a:cubicBezTo>
                  <a:pt x="28" y="96"/>
                  <a:pt x="25" y="97"/>
                  <a:pt x="26" y="10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1" name="Freeform 270"/>
          <p:cNvSpPr>
            <a:spLocks/>
          </p:cNvSpPr>
          <p:nvPr/>
        </p:nvSpPr>
        <p:spPr bwMode="auto">
          <a:xfrm>
            <a:off x="5622925" y="3148013"/>
            <a:ext cx="157163" cy="165100"/>
          </a:xfrm>
          <a:custGeom>
            <a:avLst/>
            <a:gdLst/>
            <a:ahLst/>
            <a:cxnLst>
              <a:cxn ang="0">
                <a:pos x="3" y="37"/>
              </a:cxn>
              <a:cxn ang="0">
                <a:pos x="9" y="37"/>
              </a:cxn>
              <a:cxn ang="0">
                <a:pos x="16" y="32"/>
              </a:cxn>
              <a:cxn ang="0">
                <a:pos x="23" y="36"/>
              </a:cxn>
              <a:cxn ang="0">
                <a:pos x="28" y="36"/>
              </a:cxn>
              <a:cxn ang="0">
                <a:pos x="35" y="39"/>
              </a:cxn>
              <a:cxn ang="0">
                <a:pos x="43" y="46"/>
              </a:cxn>
              <a:cxn ang="0">
                <a:pos x="49" y="55"/>
              </a:cxn>
              <a:cxn ang="0">
                <a:pos x="55" y="52"/>
              </a:cxn>
              <a:cxn ang="0">
                <a:pos x="51" y="49"/>
              </a:cxn>
              <a:cxn ang="0">
                <a:pos x="49" y="46"/>
              </a:cxn>
              <a:cxn ang="0">
                <a:pos x="46" y="43"/>
              </a:cxn>
              <a:cxn ang="0">
                <a:pos x="41" y="37"/>
              </a:cxn>
              <a:cxn ang="0">
                <a:pos x="35" y="32"/>
              </a:cxn>
              <a:cxn ang="0">
                <a:pos x="31" y="28"/>
              </a:cxn>
              <a:cxn ang="0">
                <a:pos x="28" y="31"/>
              </a:cxn>
              <a:cxn ang="0">
                <a:pos x="25" y="23"/>
              </a:cxn>
              <a:cxn ang="0">
                <a:pos x="19" y="0"/>
              </a:cxn>
              <a:cxn ang="0">
                <a:pos x="11" y="8"/>
              </a:cxn>
              <a:cxn ang="0">
                <a:pos x="6" y="13"/>
              </a:cxn>
              <a:cxn ang="0">
                <a:pos x="2" y="29"/>
              </a:cxn>
              <a:cxn ang="0">
                <a:pos x="3" y="37"/>
              </a:cxn>
            </a:cxnLst>
            <a:rect l="0" t="0" r="r" b="b"/>
            <a:pathLst>
              <a:path w="55" h="58">
                <a:moveTo>
                  <a:pt x="3" y="37"/>
                </a:moveTo>
                <a:cubicBezTo>
                  <a:pt x="9" y="40"/>
                  <a:pt x="8" y="32"/>
                  <a:pt x="9" y="37"/>
                </a:cubicBezTo>
                <a:cubicBezTo>
                  <a:pt x="13" y="42"/>
                  <a:pt x="13" y="29"/>
                  <a:pt x="16" y="32"/>
                </a:cubicBezTo>
                <a:cubicBezTo>
                  <a:pt x="22" y="42"/>
                  <a:pt x="22" y="32"/>
                  <a:pt x="23" y="36"/>
                </a:cubicBezTo>
                <a:cubicBezTo>
                  <a:pt x="25" y="37"/>
                  <a:pt x="23" y="34"/>
                  <a:pt x="28" y="36"/>
                </a:cubicBezTo>
                <a:cubicBezTo>
                  <a:pt x="32" y="36"/>
                  <a:pt x="34" y="37"/>
                  <a:pt x="35" y="39"/>
                </a:cubicBezTo>
                <a:cubicBezTo>
                  <a:pt x="38" y="39"/>
                  <a:pt x="40" y="45"/>
                  <a:pt x="43" y="46"/>
                </a:cubicBezTo>
                <a:cubicBezTo>
                  <a:pt x="46" y="49"/>
                  <a:pt x="45" y="52"/>
                  <a:pt x="49" y="55"/>
                </a:cubicBezTo>
                <a:cubicBezTo>
                  <a:pt x="51" y="54"/>
                  <a:pt x="51" y="58"/>
                  <a:pt x="55" y="52"/>
                </a:cubicBezTo>
                <a:cubicBezTo>
                  <a:pt x="54" y="51"/>
                  <a:pt x="52" y="52"/>
                  <a:pt x="51" y="49"/>
                </a:cubicBezTo>
                <a:cubicBezTo>
                  <a:pt x="51" y="48"/>
                  <a:pt x="51" y="49"/>
                  <a:pt x="49" y="46"/>
                </a:cubicBezTo>
                <a:cubicBezTo>
                  <a:pt x="46" y="40"/>
                  <a:pt x="48" y="46"/>
                  <a:pt x="46" y="43"/>
                </a:cubicBezTo>
                <a:cubicBezTo>
                  <a:pt x="45" y="39"/>
                  <a:pt x="45" y="45"/>
                  <a:pt x="41" y="37"/>
                </a:cubicBezTo>
                <a:cubicBezTo>
                  <a:pt x="37" y="31"/>
                  <a:pt x="38" y="37"/>
                  <a:pt x="35" y="32"/>
                </a:cubicBezTo>
                <a:cubicBezTo>
                  <a:pt x="34" y="28"/>
                  <a:pt x="34" y="36"/>
                  <a:pt x="31" y="28"/>
                </a:cubicBezTo>
                <a:cubicBezTo>
                  <a:pt x="28" y="22"/>
                  <a:pt x="29" y="31"/>
                  <a:pt x="28" y="31"/>
                </a:cubicBezTo>
                <a:cubicBezTo>
                  <a:pt x="28" y="29"/>
                  <a:pt x="28" y="28"/>
                  <a:pt x="25" y="23"/>
                </a:cubicBezTo>
                <a:cubicBezTo>
                  <a:pt x="23" y="19"/>
                  <a:pt x="23" y="8"/>
                  <a:pt x="19" y="0"/>
                </a:cubicBezTo>
                <a:cubicBezTo>
                  <a:pt x="16" y="10"/>
                  <a:pt x="13" y="5"/>
                  <a:pt x="11" y="8"/>
                </a:cubicBezTo>
                <a:cubicBezTo>
                  <a:pt x="8" y="14"/>
                  <a:pt x="5" y="6"/>
                  <a:pt x="6" y="13"/>
                </a:cubicBezTo>
                <a:cubicBezTo>
                  <a:pt x="6" y="22"/>
                  <a:pt x="3" y="26"/>
                  <a:pt x="2" y="29"/>
                </a:cubicBezTo>
                <a:cubicBezTo>
                  <a:pt x="0" y="31"/>
                  <a:pt x="3" y="34"/>
                  <a:pt x="3" y="3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2" name="Freeform 271"/>
          <p:cNvSpPr>
            <a:spLocks/>
          </p:cNvSpPr>
          <p:nvPr/>
        </p:nvSpPr>
        <p:spPr bwMode="auto">
          <a:xfrm>
            <a:off x="5751513" y="3295650"/>
            <a:ext cx="41275" cy="57150"/>
          </a:xfrm>
          <a:custGeom>
            <a:avLst/>
            <a:gdLst/>
            <a:ahLst/>
            <a:cxnLst>
              <a:cxn ang="0">
                <a:pos x="9" y="19"/>
              </a:cxn>
              <a:cxn ang="0">
                <a:pos x="0" y="17"/>
              </a:cxn>
              <a:cxn ang="0">
                <a:pos x="4" y="3"/>
              </a:cxn>
              <a:cxn ang="0">
                <a:pos x="11" y="0"/>
              </a:cxn>
              <a:cxn ang="0">
                <a:pos x="11" y="10"/>
              </a:cxn>
              <a:cxn ang="0">
                <a:pos x="12" y="13"/>
              </a:cxn>
              <a:cxn ang="0">
                <a:pos x="9" y="19"/>
              </a:cxn>
            </a:cxnLst>
            <a:rect l="0" t="0" r="r" b="b"/>
            <a:pathLst>
              <a:path w="14" h="20">
                <a:moveTo>
                  <a:pt x="9" y="19"/>
                </a:moveTo>
                <a:cubicBezTo>
                  <a:pt x="7" y="14"/>
                  <a:pt x="3" y="20"/>
                  <a:pt x="0" y="17"/>
                </a:cubicBezTo>
                <a:cubicBezTo>
                  <a:pt x="0" y="8"/>
                  <a:pt x="1" y="13"/>
                  <a:pt x="4" y="3"/>
                </a:cubicBezTo>
                <a:cubicBezTo>
                  <a:pt x="6" y="2"/>
                  <a:pt x="6" y="7"/>
                  <a:pt x="11" y="0"/>
                </a:cubicBezTo>
                <a:cubicBezTo>
                  <a:pt x="12" y="5"/>
                  <a:pt x="14" y="7"/>
                  <a:pt x="11" y="10"/>
                </a:cubicBezTo>
                <a:cubicBezTo>
                  <a:pt x="3" y="14"/>
                  <a:pt x="9" y="11"/>
                  <a:pt x="12" y="13"/>
                </a:cubicBezTo>
                <a:cubicBezTo>
                  <a:pt x="9" y="19"/>
                  <a:pt x="9" y="19"/>
                  <a:pt x="9" y="19"/>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3" name="Freeform 272"/>
          <p:cNvSpPr>
            <a:spLocks/>
          </p:cNvSpPr>
          <p:nvPr/>
        </p:nvSpPr>
        <p:spPr bwMode="auto">
          <a:xfrm>
            <a:off x="5078413" y="3492500"/>
            <a:ext cx="441325" cy="546100"/>
          </a:xfrm>
          <a:custGeom>
            <a:avLst/>
            <a:gdLst/>
            <a:ahLst/>
            <a:cxnLst>
              <a:cxn ang="0">
                <a:pos x="138" y="112"/>
              </a:cxn>
              <a:cxn ang="0">
                <a:pos x="149" y="134"/>
              </a:cxn>
              <a:cxn ang="0">
                <a:pos x="130" y="146"/>
              </a:cxn>
              <a:cxn ang="0">
                <a:pos x="129" y="168"/>
              </a:cxn>
              <a:cxn ang="0">
                <a:pos x="141" y="178"/>
              </a:cxn>
              <a:cxn ang="0">
                <a:pos x="132" y="180"/>
              </a:cxn>
              <a:cxn ang="0">
                <a:pos x="120" y="169"/>
              </a:cxn>
              <a:cxn ang="0">
                <a:pos x="107" y="169"/>
              </a:cxn>
              <a:cxn ang="0">
                <a:pos x="93" y="160"/>
              </a:cxn>
              <a:cxn ang="0">
                <a:pos x="84" y="161"/>
              </a:cxn>
              <a:cxn ang="0">
                <a:pos x="78" y="151"/>
              </a:cxn>
              <a:cxn ang="0">
                <a:pos x="77" y="126"/>
              </a:cxn>
              <a:cxn ang="0">
                <a:pos x="64" y="122"/>
              </a:cxn>
              <a:cxn ang="0">
                <a:pos x="57" y="131"/>
              </a:cxn>
              <a:cxn ang="0">
                <a:pos x="41" y="131"/>
              </a:cxn>
              <a:cxn ang="0">
                <a:pos x="35" y="115"/>
              </a:cxn>
              <a:cxn ang="0">
                <a:pos x="8" y="111"/>
              </a:cxn>
              <a:cxn ang="0">
                <a:pos x="0" y="111"/>
              </a:cxn>
              <a:cxn ang="0">
                <a:pos x="8" y="100"/>
              </a:cxn>
              <a:cxn ang="0">
                <a:pos x="18" y="102"/>
              </a:cxn>
              <a:cxn ang="0">
                <a:pos x="32" y="85"/>
              </a:cxn>
              <a:cxn ang="0">
                <a:pos x="46" y="53"/>
              </a:cxn>
              <a:cxn ang="0">
                <a:pos x="47" y="30"/>
              </a:cxn>
              <a:cxn ang="0">
                <a:pos x="52" y="13"/>
              </a:cxn>
              <a:cxn ang="0">
                <a:pos x="67" y="13"/>
              </a:cxn>
              <a:cxn ang="0">
                <a:pos x="93" y="8"/>
              </a:cxn>
              <a:cxn ang="0">
                <a:pos x="116" y="7"/>
              </a:cxn>
              <a:cxn ang="0">
                <a:pos x="130" y="13"/>
              </a:cxn>
              <a:cxn ang="0">
                <a:pos x="143" y="14"/>
              </a:cxn>
              <a:cxn ang="0">
                <a:pos x="150" y="33"/>
              </a:cxn>
              <a:cxn ang="0">
                <a:pos x="139" y="68"/>
              </a:cxn>
              <a:cxn ang="0">
                <a:pos x="133" y="82"/>
              </a:cxn>
              <a:cxn ang="0">
                <a:pos x="138" y="99"/>
              </a:cxn>
            </a:cxnLst>
            <a:rect l="0" t="0" r="r" b="b"/>
            <a:pathLst>
              <a:path w="155" h="191">
                <a:moveTo>
                  <a:pt x="138" y="99"/>
                </a:moveTo>
                <a:cubicBezTo>
                  <a:pt x="136" y="105"/>
                  <a:pt x="139" y="108"/>
                  <a:pt x="138" y="112"/>
                </a:cubicBezTo>
                <a:cubicBezTo>
                  <a:pt x="136" y="117"/>
                  <a:pt x="144" y="123"/>
                  <a:pt x="146" y="126"/>
                </a:cubicBezTo>
                <a:cubicBezTo>
                  <a:pt x="146" y="131"/>
                  <a:pt x="147" y="132"/>
                  <a:pt x="149" y="134"/>
                </a:cubicBezTo>
                <a:cubicBezTo>
                  <a:pt x="143" y="135"/>
                  <a:pt x="133" y="134"/>
                  <a:pt x="133" y="138"/>
                </a:cubicBezTo>
                <a:cubicBezTo>
                  <a:pt x="133" y="145"/>
                  <a:pt x="127" y="143"/>
                  <a:pt x="130" y="146"/>
                </a:cubicBezTo>
                <a:cubicBezTo>
                  <a:pt x="135" y="152"/>
                  <a:pt x="129" y="151"/>
                  <a:pt x="130" y="155"/>
                </a:cubicBezTo>
                <a:cubicBezTo>
                  <a:pt x="133" y="158"/>
                  <a:pt x="127" y="165"/>
                  <a:pt x="129" y="168"/>
                </a:cubicBezTo>
                <a:cubicBezTo>
                  <a:pt x="130" y="171"/>
                  <a:pt x="132" y="174"/>
                  <a:pt x="135" y="175"/>
                </a:cubicBezTo>
                <a:cubicBezTo>
                  <a:pt x="139" y="177"/>
                  <a:pt x="141" y="166"/>
                  <a:pt x="141" y="178"/>
                </a:cubicBezTo>
                <a:cubicBezTo>
                  <a:pt x="139" y="191"/>
                  <a:pt x="139" y="181"/>
                  <a:pt x="138" y="183"/>
                </a:cubicBezTo>
                <a:cubicBezTo>
                  <a:pt x="135" y="186"/>
                  <a:pt x="135" y="186"/>
                  <a:pt x="132" y="180"/>
                </a:cubicBezTo>
                <a:cubicBezTo>
                  <a:pt x="129" y="175"/>
                  <a:pt x="127" y="174"/>
                  <a:pt x="124" y="174"/>
                </a:cubicBezTo>
                <a:cubicBezTo>
                  <a:pt x="123" y="174"/>
                  <a:pt x="121" y="171"/>
                  <a:pt x="120" y="169"/>
                </a:cubicBezTo>
                <a:cubicBezTo>
                  <a:pt x="120" y="166"/>
                  <a:pt x="118" y="165"/>
                  <a:pt x="118" y="169"/>
                </a:cubicBezTo>
                <a:cubicBezTo>
                  <a:pt x="116" y="172"/>
                  <a:pt x="115" y="171"/>
                  <a:pt x="107" y="169"/>
                </a:cubicBezTo>
                <a:cubicBezTo>
                  <a:pt x="101" y="168"/>
                  <a:pt x="109" y="160"/>
                  <a:pt x="101" y="165"/>
                </a:cubicBezTo>
                <a:cubicBezTo>
                  <a:pt x="95" y="168"/>
                  <a:pt x="101" y="160"/>
                  <a:pt x="93" y="160"/>
                </a:cubicBezTo>
                <a:cubicBezTo>
                  <a:pt x="93" y="161"/>
                  <a:pt x="93" y="161"/>
                  <a:pt x="90" y="161"/>
                </a:cubicBezTo>
                <a:cubicBezTo>
                  <a:pt x="89" y="160"/>
                  <a:pt x="87" y="163"/>
                  <a:pt x="84" y="161"/>
                </a:cubicBezTo>
                <a:cubicBezTo>
                  <a:pt x="81" y="161"/>
                  <a:pt x="83" y="165"/>
                  <a:pt x="80" y="165"/>
                </a:cubicBezTo>
                <a:cubicBezTo>
                  <a:pt x="77" y="163"/>
                  <a:pt x="83" y="157"/>
                  <a:pt x="78" y="151"/>
                </a:cubicBezTo>
                <a:cubicBezTo>
                  <a:pt x="74" y="145"/>
                  <a:pt x="78" y="138"/>
                  <a:pt x="77" y="134"/>
                </a:cubicBezTo>
                <a:cubicBezTo>
                  <a:pt x="75" y="129"/>
                  <a:pt x="77" y="129"/>
                  <a:pt x="77" y="126"/>
                </a:cubicBezTo>
                <a:cubicBezTo>
                  <a:pt x="77" y="123"/>
                  <a:pt x="64" y="128"/>
                  <a:pt x="67" y="123"/>
                </a:cubicBezTo>
                <a:cubicBezTo>
                  <a:pt x="67" y="122"/>
                  <a:pt x="66" y="120"/>
                  <a:pt x="64" y="122"/>
                </a:cubicBezTo>
                <a:cubicBezTo>
                  <a:pt x="63" y="123"/>
                  <a:pt x="58" y="120"/>
                  <a:pt x="58" y="125"/>
                </a:cubicBezTo>
                <a:cubicBezTo>
                  <a:pt x="58" y="129"/>
                  <a:pt x="57" y="126"/>
                  <a:pt x="57" y="131"/>
                </a:cubicBezTo>
                <a:cubicBezTo>
                  <a:pt x="58" y="134"/>
                  <a:pt x="54" y="132"/>
                  <a:pt x="52" y="132"/>
                </a:cubicBezTo>
                <a:cubicBezTo>
                  <a:pt x="51" y="131"/>
                  <a:pt x="43" y="135"/>
                  <a:pt x="41" y="131"/>
                </a:cubicBezTo>
                <a:cubicBezTo>
                  <a:pt x="40" y="126"/>
                  <a:pt x="38" y="128"/>
                  <a:pt x="38" y="123"/>
                </a:cubicBezTo>
                <a:cubicBezTo>
                  <a:pt x="38" y="120"/>
                  <a:pt x="37" y="120"/>
                  <a:pt x="35" y="115"/>
                </a:cubicBezTo>
                <a:cubicBezTo>
                  <a:pt x="35" y="111"/>
                  <a:pt x="35" y="111"/>
                  <a:pt x="24" y="112"/>
                </a:cubicBezTo>
                <a:cubicBezTo>
                  <a:pt x="12" y="112"/>
                  <a:pt x="14" y="111"/>
                  <a:pt x="8" y="111"/>
                </a:cubicBezTo>
                <a:cubicBezTo>
                  <a:pt x="6" y="111"/>
                  <a:pt x="6" y="111"/>
                  <a:pt x="3" y="111"/>
                </a:cubicBezTo>
                <a:cubicBezTo>
                  <a:pt x="2" y="112"/>
                  <a:pt x="2" y="112"/>
                  <a:pt x="0" y="111"/>
                </a:cubicBezTo>
                <a:cubicBezTo>
                  <a:pt x="5" y="111"/>
                  <a:pt x="2" y="105"/>
                  <a:pt x="3" y="102"/>
                </a:cubicBezTo>
                <a:cubicBezTo>
                  <a:pt x="6" y="100"/>
                  <a:pt x="6" y="100"/>
                  <a:pt x="8" y="100"/>
                </a:cubicBezTo>
                <a:cubicBezTo>
                  <a:pt x="11" y="105"/>
                  <a:pt x="14" y="95"/>
                  <a:pt x="17" y="97"/>
                </a:cubicBezTo>
                <a:cubicBezTo>
                  <a:pt x="20" y="99"/>
                  <a:pt x="15" y="102"/>
                  <a:pt x="18" y="102"/>
                </a:cubicBezTo>
                <a:cubicBezTo>
                  <a:pt x="23" y="103"/>
                  <a:pt x="26" y="94"/>
                  <a:pt x="28" y="94"/>
                </a:cubicBezTo>
                <a:cubicBezTo>
                  <a:pt x="31" y="94"/>
                  <a:pt x="34" y="88"/>
                  <a:pt x="32" y="85"/>
                </a:cubicBezTo>
                <a:cubicBezTo>
                  <a:pt x="29" y="79"/>
                  <a:pt x="37" y="66"/>
                  <a:pt x="41" y="65"/>
                </a:cubicBezTo>
                <a:cubicBezTo>
                  <a:pt x="46" y="62"/>
                  <a:pt x="43" y="59"/>
                  <a:pt x="46" y="53"/>
                </a:cubicBezTo>
                <a:cubicBezTo>
                  <a:pt x="47" y="48"/>
                  <a:pt x="44" y="50"/>
                  <a:pt x="46" y="42"/>
                </a:cubicBezTo>
                <a:cubicBezTo>
                  <a:pt x="47" y="34"/>
                  <a:pt x="44" y="36"/>
                  <a:pt x="47" y="30"/>
                </a:cubicBezTo>
                <a:cubicBezTo>
                  <a:pt x="52" y="25"/>
                  <a:pt x="52" y="23"/>
                  <a:pt x="52" y="22"/>
                </a:cubicBezTo>
                <a:cubicBezTo>
                  <a:pt x="51" y="17"/>
                  <a:pt x="49" y="14"/>
                  <a:pt x="52" y="13"/>
                </a:cubicBezTo>
                <a:cubicBezTo>
                  <a:pt x="54" y="11"/>
                  <a:pt x="54" y="4"/>
                  <a:pt x="61" y="7"/>
                </a:cubicBezTo>
                <a:cubicBezTo>
                  <a:pt x="67" y="10"/>
                  <a:pt x="64" y="13"/>
                  <a:pt x="67" y="13"/>
                </a:cubicBezTo>
                <a:cubicBezTo>
                  <a:pt x="77" y="13"/>
                  <a:pt x="81" y="19"/>
                  <a:pt x="84" y="11"/>
                </a:cubicBezTo>
                <a:cubicBezTo>
                  <a:pt x="87" y="4"/>
                  <a:pt x="84" y="14"/>
                  <a:pt x="93" y="8"/>
                </a:cubicBezTo>
                <a:cubicBezTo>
                  <a:pt x="101" y="4"/>
                  <a:pt x="101" y="10"/>
                  <a:pt x="104" y="5"/>
                </a:cubicBezTo>
                <a:cubicBezTo>
                  <a:pt x="107" y="0"/>
                  <a:pt x="115" y="10"/>
                  <a:pt x="116" y="7"/>
                </a:cubicBezTo>
                <a:cubicBezTo>
                  <a:pt x="120" y="4"/>
                  <a:pt x="120" y="7"/>
                  <a:pt x="123" y="7"/>
                </a:cubicBezTo>
                <a:cubicBezTo>
                  <a:pt x="126" y="11"/>
                  <a:pt x="129" y="16"/>
                  <a:pt x="130" y="13"/>
                </a:cubicBezTo>
                <a:cubicBezTo>
                  <a:pt x="133" y="10"/>
                  <a:pt x="135" y="16"/>
                  <a:pt x="136" y="11"/>
                </a:cubicBezTo>
                <a:cubicBezTo>
                  <a:pt x="139" y="8"/>
                  <a:pt x="141" y="10"/>
                  <a:pt x="143" y="14"/>
                </a:cubicBezTo>
                <a:cubicBezTo>
                  <a:pt x="146" y="19"/>
                  <a:pt x="146" y="16"/>
                  <a:pt x="149" y="22"/>
                </a:cubicBezTo>
                <a:cubicBezTo>
                  <a:pt x="149" y="30"/>
                  <a:pt x="146" y="31"/>
                  <a:pt x="150" y="33"/>
                </a:cubicBezTo>
                <a:cubicBezTo>
                  <a:pt x="155" y="36"/>
                  <a:pt x="149" y="39"/>
                  <a:pt x="144" y="43"/>
                </a:cubicBezTo>
                <a:cubicBezTo>
                  <a:pt x="139" y="48"/>
                  <a:pt x="139" y="59"/>
                  <a:pt x="139" y="68"/>
                </a:cubicBezTo>
                <a:cubicBezTo>
                  <a:pt x="130" y="74"/>
                  <a:pt x="138" y="74"/>
                  <a:pt x="135" y="77"/>
                </a:cubicBezTo>
                <a:cubicBezTo>
                  <a:pt x="132" y="79"/>
                  <a:pt x="133" y="79"/>
                  <a:pt x="133" y="82"/>
                </a:cubicBezTo>
                <a:cubicBezTo>
                  <a:pt x="135" y="85"/>
                  <a:pt x="136" y="85"/>
                  <a:pt x="135" y="89"/>
                </a:cubicBezTo>
                <a:cubicBezTo>
                  <a:pt x="135" y="94"/>
                  <a:pt x="138" y="95"/>
                  <a:pt x="138" y="99"/>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4" name="Freeform 273"/>
          <p:cNvSpPr>
            <a:spLocks/>
          </p:cNvSpPr>
          <p:nvPr/>
        </p:nvSpPr>
        <p:spPr bwMode="auto">
          <a:xfrm>
            <a:off x="5565775" y="3509963"/>
            <a:ext cx="188913" cy="268287"/>
          </a:xfrm>
          <a:custGeom>
            <a:avLst/>
            <a:gdLst/>
            <a:ahLst/>
            <a:cxnLst>
              <a:cxn ang="0">
                <a:pos x="2" y="8"/>
              </a:cxn>
              <a:cxn ang="0">
                <a:pos x="8" y="22"/>
              </a:cxn>
              <a:cxn ang="0">
                <a:pos x="6" y="40"/>
              </a:cxn>
              <a:cxn ang="0">
                <a:pos x="2" y="59"/>
              </a:cxn>
              <a:cxn ang="0">
                <a:pos x="29" y="77"/>
              </a:cxn>
              <a:cxn ang="0">
                <a:pos x="33" y="85"/>
              </a:cxn>
              <a:cxn ang="0">
                <a:pos x="45" y="94"/>
              </a:cxn>
              <a:cxn ang="0">
                <a:pos x="49" y="85"/>
              </a:cxn>
              <a:cxn ang="0">
                <a:pos x="52" y="77"/>
              </a:cxn>
              <a:cxn ang="0">
                <a:pos x="57" y="70"/>
              </a:cxn>
              <a:cxn ang="0">
                <a:pos x="63" y="65"/>
              </a:cxn>
              <a:cxn ang="0">
                <a:pos x="59" y="56"/>
              </a:cxn>
              <a:cxn ang="0">
                <a:pos x="59" y="22"/>
              </a:cxn>
              <a:cxn ang="0">
                <a:pos x="66" y="11"/>
              </a:cxn>
              <a:cxn ang="0">
                <a:pos x="59" y="10"/>
              </a:cxn>
              <a:cxn ang="0">
                <a:pos x="52" y="10"/>
              </a:cxn>
              <a:cxn ang="0">
                <a:pos x="45" y="16"/>
              </a:cxn>
              <a:cxn ang="0">
                <a:pos x="40" y="14"/>
              </a:cxn>
              <a:cxn ang="0">
                <a:pos x="29" y="10"/>
              </a:cxn>
              <a:cxn ang="0">
                <a:pos x="17" y="5"/>
              </a:cxn>
              <a:cxn ang="0">
                <a:pos x="14" y="2"/>
              </a:cxn>
              <a:cxn ang="0">
                <a:pos x="8" y="2"/>
              </a:cxn>
              <a:cxn ang="0">
                <a:pos x="2" y="8"/>
              </a:cxn>
            </a:cxnLst>
            <a:rect l="0" t="0" r="r" b="b"/>
            <a:pathLst>
              <a:path w="66" h="94">
                <a:moveTo>
                  <a:pt x="2" y="8"/>
                </a:moveTo>
                <a:cubicBezTo>
                  <a:pt x="8" y="16"/>
                  <a:pt x="5" y="17"/>
                  <a:pt x="8" y="22"/>
                </a:cubicBezTo>
                <a:cubicBezTo>
                  <a:pt x="11" y="27"/>
                  <a:pt x="11" y="34"/>
                  <a:pt x="6" y="40"/>
                </a:cubicBezTo>
                <a:cubicBezTo>
                  <a:pt x="0" y="47"/>
                  <a:pt x="3" y="51"/>
                  <a:pt x="2" y="59"/>
                </a:cubicBezTo>
                <a:cubicBezTo>
                  <a:pt x="19" y="70"/>
                  <a:pt x="25" y="74"/>
                  <a:pt x="29" y="77"/>
                </a:cubicBezTo>
                <a:cubicBezTo>
                  <a:pt x="36" y="80"/>
                  <a:pt x="29" y="80"/>
                  <a:pt x="33" y="85"/>
                </a:cubicBezTo>
                <a:cubicBezTo>
                  <a:pt x="37" y="88"/>
                  <a:pt x="43" y="94"/>
                  <a:pt x="45" y="94"/>
                </a:cubicBezTo>
                <a:cubicBezTo>
                  <a:pt x="48" y="89"/>
                  <a:pt x="49" y="89"/>
                  <a:pt x="49" y="85"/>
                </a:cubicBezTo>
                <a:cubicBezTo>
                  <a:pt x="49" y="79"/>
                  <a:pt x="52" y="85"/>
                  <a:pt x="52" y="77"/>
                </a:cubicBezTo>
                <a:cubicBezTo>
                  <a:pt x="51" y="71"/>
                  <a:pt x="59" y="74"/>
                  <a:pt x="57" y="70"/>
                </a:cubicBezTo>
                <a:cubicBezTo>
                  <a:pt x="57" y="66"/>
                  <a:pt x="59" y="71"/>
                  <a:pt x="63" y="65"/>
                </a:cubicBezTo>
                <a:cubicBezTo>
                  <a:pt x="62" y="60"/>
                  <a:pt x="59" y="62"/>
                  <a:pt x="59" y="56"/>
                </a:cubicBezTo>
                <a:cubicBezTo>
                  <a:pt x="59" y="48"/>
                  <a:pt x="59" y="22"/>
                  <a:pt x="59" y="22"/>
                </a:cubicBezTo>
                <a:cubicBezTo>
                  <a:pt x="59" y="22"/>
                  <a:pt x="63" y="14"/>
                  <a:pt x="66" y="11"/>
                </a:cubicBezTo>
                <a:cubicBezTo>
                  <a:pt x="63" y="11"/>
                  <a:pt x="60" y="11"/>
                  <a:pt x="59" y="10"/>
                </a:cubicBezTo>
                <a:cubicBezTo>
                  <a:pt x="57" y="8"/>
                  <a:pt x="57" y="7"/>
                  <a:pt x="52" y="10"/>
                </a:cubicBezTo>
                <a:cubicBezTo>
                  <a:pt x="46" y="13"/>
                  <a:pt x="48" y="17"/>
                  <a:pt x="45" y="16"/>
                </a:cubicBezTo>
                <a:cubicBezTo>
                  <a:pt x="45" y="14"/>
                  <a:pt x="43" y="16"/>
                  <a:pt x="40" y="14"/>
                </a:cubicBezTo>
                <a:cubicBezTo>
                  <a:pt x="37" y="13"/>
                  <a:pt x="37" y="17"/>
                  <a:pt x="29" y="10"/>
                </a:cubicBezTo>
                <a:cubicBezTo>
                  <a:pt x="22" y="2"/>
                  <a:pt x="22" y="10"/>
                  <a:pt x="17" y="5"/>
                </a:cubicBezTo>
                <a:cubicBezTo>
                  <a:pt x="16" y="5"/>
                  <a:pt x="13" y="5"/>
                  <a:pt x="14" y="2"/>
                </a:cubicBezTo>
                <a:cubicBezTo>
                  <a:pt x="14" y="0"/>
                  <a:pt x="11" y="2"/>
                  <a:pt x="8" y="2"/>
                </a:cubicBezTo>
                <a:cubicBezTo>
                  <a:pt x="5" y="4"/>
                  <a:pt x="3" y="7"/>
                  <a:pt x="2" y="8"/>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5" name="Freeform 274"/>
          <p:cNvSpPr>
            <a:spLocks/>
          </p:cNvSpPr>
          <p:nvPr/>
        </p:nvSpPr>
        <p:spPr bwMode="auto">
          <a:xfrm>
            <a:off x="5475288" y="3532188"/>
            <a:ext cx="122237" cy="158750"/>
          </a:xfrm>
          <a:custGeom>
            <a:avLst/>
            <a:gdLst/>
            <a:ahLst/>
            <a:cxnLst>
              <a:cxn ang="0">
                <a:pos x="10" y="8"/>
              </a:cxn>
              <a:cxn ang="0">
                <a:pos x="11" y="18"/>
              </a:cxn>
              <a:cxn ang="0">
                <a:pos x="5" y="29"/>
              </a:cxn>
              <a:cxn ang="0">
                <a:pos x="0" y="54"/>
              </a:cxn>
              <a:cxn ang="0">
                <a:pos x="3" y="55"/>
              </a:cxn>
              <a:cxn ang="0">
                <a:pos x="6" y="51"/>
              </a:cxn>
              <a:cxn ang="0">
                <a:pos x="34" y="51"/>
              </a:cxn>
              <a:cxn ang="0">
                <a:pos x="39" y="32"/>
              </a:cxn>
              <a:cxn ang="0">
                <a:pos x="40" y="14"/>
              </a:cxn>
              <a:cxn ang="0">
                <a:pos x="34" y="0"/>
              </a:cxn>
              <a:cxn ang="0">
                <a:pos x="29" y="5"/>
              </a:cxn>
              <a:cxn ang="0">
                <a:pos x="28" y="3"/>
              </a:cxn>
              <a:cxn ang="0">
                <a:pos x="19" y="6"/>
              </a:cxn>
              <a:cxn ang="0">
                <a:pos x="16" y="5"/>
              </a:cxn>
              <a:cxn ang="0">
                <a:pos x="10" y="8"/>
              </a:cxn>
            </a:cxnLst>
            <a:rect l="0" t="0" r="r" b="b"/>
            <a:pathLst>
              <a:path w="43" h="55">
                <a:moveTo>
                  <a:pt x="10" y="8"/>
                </a:moveTo>
                <a:cubicBezTo>
                  <a:pt x="10" y="15"/>
                  <a:pt x="6" y="17"/>
                  <a:pt x="11" y="18"/>
                </a:cubicBezTo>
                <a:cubicBezTo>
                  <a:pt x="16" y="22"/>
                  <a:pt x="10" y="25"/>
                  <a:pt x="5" y="29"/>
                </a:cubicBezTo>
                <a:cubicBezTo>
                  <a:pt x="0" y="34"/>
                  <a:pt x="0" y="45"/>
                  <a:pt x="0" y="54"/>
                </a:cubicBezTo>
                <a:cubicBezTo>
                  <a:pt x="3" y="52"/>
                  <a:pt x="0" y="55"/>
                  <a:pt x="3" y="55"/>
                </a:cubicBezTo>
                <a:cubicBezTo>
                  <a:pt x="5" y="54"/>
                  <a:pt x="5" y="52"/>
                  <a:pt x="6" y="51"/>
                </a:cubicBezTo>
                <a:cubicBezTo>
                  <a:pt x="10" y="51"/>
                  <a:pt x="29" y="51"/>
                  <a:pt x="34" y="51"/>
                </a:cubicBezTo>
                <a:cubicBezTo>
                  <a:pt x="36" y="43"/>
                  <a:pt x="33" y="39"/>
                  <a:pt x="39" y="32"/>
                </a:cubicBezTo>
                <a:cubicBezTo>
                  <a:pt x="43" y="26"/>
                  <a:pt x="43" y="18"/>
                  <a:pt x="40" y="14"/>
                </a:cubicBezTo>
                <a:cubicBezTo>
                  <a:pt x="37" y="9"/>
                  <a:pt x="40" y="8"/>
                  <a:pt x="34" y="0"/>
                </a:cubicBezTo>
                <a:cubicBezTo>
                  <a:pt x="33" y="3"/>
                  <a:pt x="33" y="5"/>
                  <a:pt x="29" y="5"/>
                </a:cubicBezTo>
                <a:cubicBezTo>
                  <a:pt x="26" y="5"/>
                  <a:pt x="29" y="5"/>
                  <a:pt x="28" y="3"/>
                </a:cubicBezTo>
                <a:cubicBezTo>
                  <a:pt x="23" y="3"/>
                  <a:pt x="20" y="9"/>
                  <a:pt x="19" y="6"/>
                </a:cubicBezTo>
                <a:cubicBezTo>
                  <a:pt x="17" y="5"/>
                  <a:pt x="17" y="3"/>
                  <a:pt x="16" y="5"/>
                </a:cubicBezTo>
                <a:cubicBezTo>
                  <a:pt x="14" y="8"/>
                  <a:pt x="13" y="0"/>
                  <a:pt x="10" y="8"/>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6" name="Freeform 275"/>
          <p:cNvSpPr>
            <a:spLocks/>
          </p:cNvSpPr>
          <p:nvPr/>
        </p:nvSpPr>
        <p:spPr bwMode="auto">
          <a:xfrm>
            <a:off x="5059363" y="3810000"/>
            <a:ext cx="292100" cy="346075"/>
          </a:xfrm>
          <a:custGeom>
            <a:avLst/>
            <a:gdLst/>
            <a:ahLst/>
            <a:cxnLst>
              <a:cxn ang="0">
                <a:pos x="95" y="114"/>
              </a:cxn>
              <a:cxn ang="0">
                <a:pos x="84" y="98"/>
              </a:cxn>
              <a:cxn ang="0">
                <a:pos x="84" y="72"/>
              </a:cxn>
              <a:cxn ang="0">
                <a:pos x="98" y="70"/>
              </a:cxn>
              <a:cxn ang="0">
                <a:pos x="99" y="64"/>
              </a:cxn>
              <a:cxn ang="0">
                <a:pos x="99" y="58"/>
              </a:cxn>
              <a:cxn ang="0">
                <a:pos x="99" y="49"/>
              </a:cxn>
              <a:cxn ang="0">
                <a:pos x="96" y="50"/>
              </a:cxn>
              <a:cxn ang="0">
                <a:pos x="90" y="50"/>
              </a:cxn>
              <a:cxn ang="0">
                <a:pos x="86" y="53"/>
              </a:cxn>
              <a:cxn ang="0">
                <a:pos x="84" y="39"/>
              </a:cxn>
              <a:cxn ang="0">
                <a:pos x="82" y="22"/>
              </a:cxn>
              <a:cxn ang="0">
                <a:pos x="82" y="15"/>
              </a:cxn>
              <a:cxn ang="0">
                <a:pos x="73" y="12"/>
              </a:cxn>
              <a:cxn ang="0">
                <a:pos x="70" y="10"/>
              </a:cxn>
              <a:cxn ang="0">
                <a:pos x="64" y="13"/>
              </a:cxn>
              <a:cxn ang="0">
                <a:pos x="63" y="19"/>
              </a:cxn>
              <a:cxn ang="0">
                <a:pos x="58" y="21"/>
              </a:cxn>
              <a:cxn ang="0">
                <a:pos x="47" y="19"/>
              </a:cxn>
              <a:cxn ang="0">
                <a:pos x="44" y="12"/>
              </a:cxn>
              <a:cxn ang="0">
                <a:pos x="41" y="4"/>
              </a:cxn>
              <a:cxn ang="0">
                <a:pos x="31" y="1"/>
              </a:cxn>
              <a:cxn ang="0">
                <a:pos x="14" y="0"/>
              </a:cxn>
              <a:cxn ang="0">
                <a:pos x="8" y="3"/>
              </a:cxn>
              <a:cxn ang="0">
                <a:pos x="14" y="27"/>
              </a:cxn>
              <a:cxn ang="0">
                <a:pos x="18" y="45"/>
              </a:cxn>
              <a:cxn ang="0">
                <a:pos x="14" y="65"/>
              </a:cxn>
              <a:cxn ang="0">
                <a:pos x="5" y="95"/>
              </a:cxn>
              <a:cxn ang="0">
                <a:pos x="2" y="111"/>
              </a:cxn>
              <a:cxn ang="0">
                <a:pos x="12" y="108"/>
              </a:cxn>
              <a:cxn ang="0">
                <a:pos x="21" y="113"/>
              </a:cxn>
              <a:cxn ang="0">
                <a:pos x="50" y="113"/>
              </a:cxn>
              <a:cxn ang="0">
                <a:pos x="58" y="114"/>
              </a:cxn>
              <a:cxn ang="0">
                <a:pos x="72" y="118"/>
              </a:cxn>
              <a:cxn ang="0">
                <a:pos x="76" y="118"/>
              </a:cxn>
              <a:cxn ang="0">
                <a:pos x="79" y="119"/>
              </a:cxn>
              <a:cxn ang="0">
                <a:pos x="95" y="114"/>
              </a:cxn>
            </a:cxnLst>
            <a:rect l="0" t="0" r="r" b="b"/>
            <a:pathLst>
              <a:path w="102" h="121">
                <a:moveTo>
                  <a:pt x="95" y="114"/>
                </a:moveTo>
                <a:cubicBezTo>
                  <a:pt x="90" y="110"/>
                  <a:pt x="84" y="104"/>
                  <a:pt x="84" y="98"/>
                </a:cubicBezTo>
                <a:cubicBezTo>
                  <a:pt x="84" y="95"/>
                  <a:pt x="84" y="76"/>
                  <a:pt x="84" y="72"/>
                </a:cubicBezTo>
                <a:cubicBezTo>
                  <a:pt x="84" y="68"/>
                  <a:pt x="89" y="70"/>
                  <a:pt x="98" y="70"/>
                </a:cubicBezTo>
                <a:cubicBezTo>
                  <a:pt x="101" y="70"/>
                  <a:pt x="98" y="67"/>
                  <a:pt x="99" y="64"/>
                </a:cubicBezTo>
                <a:cubicBezTo>
                  <a:pt x="102" y="62"/>
                  <a:pt x="98" y="62"/>
                  <a:pt x="99" y="58"/>
                </a:cubicBezTo>
                <a:cubicBezTo>
                  <a:pt x="101" y="52"/>
                  <a:pt x="99" y="50"/>
                  <a:pt x="99" y="49"/>
                </a:cubicBezTo>
                <a:cubicBezTo>
                  <a:pt x="99" y="50"/>
                  <a:pt x="99" y="50"/>
                  <a:pt x="96" y="50"/>
                </a:cubicBezTo>
                <a:cubicBezTo>
                  <a:pt x="95" y="49"/>
                  <a:pt x="93" y="52"/>
                  <a:pt x="90" y="50"/>
                </a:cubicBezTo>
                <a:cubicBezTo>
                  <a:pt x="87" y="50"/>
                  <a:pt x="89" y="53"/>
                  <a:pt x="86" y="53"/>
                </a:cubicBezTo>
                <a:cubicBezTo>
                  <a:pt x="82" y="52"/>
                  <a:pt x="89" y="45"/>
                  <a:pt x="84" y="39"/>
                </a:cubicBezTo>
                <a:cubicBezTo>
                  <a:pt x="79" y="33"/>
                  <a:pt x="84" y="27"/>
                  <a:pt x="82" y="22"/>
                </a:cubicBezTo>
                <a:cubicBezTo>
                  <a:pt x="81" y="18"/>
                  <a:pt x="82" y="18"/>
                  <a:pt x="82" y="15"/>
                </a:cubicBezTo>
                <a:cubicBezTo>
                  <a:pt x="82" y="12"/>
                  <a:pt x="70" y="16"/>
                  <a:pt x="73" y="12"/>
                </a:cubicBezTo>
                <a:cubicBezTo>
                  <a:pt x="73" y="10"/>
                  <a:pt x="72" y="9"/>
                  <a:pt x="70" y="10"/>
                </a:cubicBezTo>
                <a:cubicBezTo>
                  <a:pt x="69" y="12"/>
                  <a:pt x="64" y="9"/>
                  <a:pt x="64" y="13"/>
                </a:cubicBezTo>
                <a:cubicBezTo>
                  <a:pt x="64" y="18"/>
                  <a:pt x="63" y="15"/>
                  <a:pt x="63" y="19"/>
                </a:cubicBezTo>
                <a:cubicBezTo>
                  <a:pt x="64" y="22"/>
                  <a:pt x="60" y="21"/>
                  <a:pt x="58" y="21"/>
                </a:cubicBezTo>
                <a:cubicBezTo>
                  <a:pt x="57" y="19"/>
                  <a:pt x="49" y="24"/>
                  <a:pt x="47" y="19"/>
                </a:cubicBezTo>
                <a:cubicBezTo>
                  <a:pt x="46" y="15"/>
                  <a:pt x="44" y="16"/>
                  <a:pt x="44" y="12"/>
                </a:cubicBezTo>
                <a:cubicBezTo>
                  <a:pt x="44" y="9"/>
                  <a:pt x="43" y="9"/>
                  <a:pt x="41" y="4"/>
                </a:cubicBezTo>
                <a:cubicBezTo>
                  <a:pt x="41" y="0"/>
                  <a:pt x="41" y="0"/>
                  <a:pt x="31" y="1"/>
                </a:cubicBezTo>
                <a:cubicBezTo>
                  <a:pt x="18" y="1"/>
                  <a:pt x="20" y="0"/>
                  <a:pt x="14" y="0"/>
                </a:cubicBezTo>
                <a:cubicBezTo>
                  <a:pt x="9" y="3"/>
                  <a:pt x="6" y="1"/>
                  <a:pt x="8" y="3"/>
                </a:cubicBezTo>
                <a:cubicBezTo>
                  <a:pt x="8" y="6"/>
                  <a:pt x="17" y="24"/>
                  <a:pt x="14" y="27"/>
                </a:cubicBezTo>
                <a:cubicBezTo>
                  <a:pt x="11" y="32"/>
                  <a:pt x="15" y="39"/>
                  <a:pt x="18" y="45"/>
                </a:cubicBezTo>
                <a:cubicBezTo>
                  <a:pt x="20" y="52"/>
                  <a:pt x="20" y="61"/>
                  <a:pt x="14" y="65"/>
                </a:cubicBezTo>
                <a:cubicBezTo>
                  <a:pt x="5" y="72"/>
                  <a:pt x="8" y="88"/>
                  <a:pt x="5" y="95"/>
                </a:cubicBezTo>
                <a:cubicBezTo>
                  <a:pt x="0" y="101"/>
                  <a:pt x="3" y="102"/>
                  <a:pt x="2" y="111"/>
                </a:cubicBezTo>
                <a:cubicBezTo>
                  <a:pt x="8" y="111"/>
                  <a:pt x="8" y="111"/>
                  <a:pt x="12" y="108"/>
                </a:cubicBezTo>
                <a:cubicBezTo>
                  <a:pt x="18" y="105"/>
                  <a:pt x="17" y="113"/>
                  <a:pt x="21" y="113"/>
                </a:cubicBezTo>
                <a:cubicBezTo>
                  <a:pt x="26" y="113"/>
                  <a:pt x="46" y="113"/>
                  <a:pt x="50" y="113"/>
                </a:cubicBezTo>
                <a:cubicBezTo>
                  <a:pt x="55" y="113"/>
                  <a:pt x="57" y="111"/>
                  <a:pt x="58" y="114"/>
                </a:cubicBezTo>
                <a:cubicBezTo>
                  <a:pt x="60" y="121"/>
                  <a:pt x="69" y="116"/>
                  <a:pt x="72" y="118"/>
                </a:cubicBezTo>
                <a:cubicBezTo>
                  <a:pt x="75" y="119"/>
                  <a:pt x="75" y="119"/>
                  <a:pt x="76" y="118"/>
                </a:cubicBezTo>
                <a:cubicBezTo>
                  <a:pt x="76" y="116"/>
                  <a:pt x="78" y="119"/>
                  <a:pt x="79" y="119"/>
                </a:cubicBezTo>
                <a:cubicBezTo>
                  <a:pt x="82" y="118"/>
                  <a:pt x="95" y="114"/>
                  <a:pt x="95" y="11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7" name="Freeform 276"/>
          <p:cNvSpPr>
            <a:spLocks/>
          </p:cNvSpPr>
          <p:nvPr/>
        </p:nvSpPr>
        <p:spPr bwMode="auto">
          <a:xfrm>
            <a:off x="5299075" y="3876675"/>
            <a:ext cx="266700" cy="282575"/>
          </a:xfrm>
          <a:custGeom>
            <a:avLst/>
            <a:gdLst/>
            <a:ahLst/>
            <a:cxnLst>
              <a:cxn ang="0">
                <a:pos x="26" y="93"/>
              </a:cxn>
              <a:cxn ang="0">
                <a:pos x="11" y="91"/>
              </a:cxn>
              <a:cxn ang="0">
                <a:pos x="0" y="75"/>
              </a:cxn>
              <a:cxn ang="0">
                <a:pos x="0" y="49"/>
              </a:cxn>
              <a:cxn ang="0">
                <a:pos x="14" y="47"/>
              </a:cxn>
              <a:cxn ang="0">
                <a:pos x="16" y="41"/>
              </a:cxn>
              <a:cxn ang="0">
                <a:pos x="16" y="35"/>
              </a:cxn>
              <a:cxn ang="0">
                <a:pos x="16" y="26"/>
              </a:cxn>
              <a:cxn ang="0">
                <a:pos x="23" y="30"/>
              </a:cxn>
              <a:cxn ang="0">
                <a:pos x="29" y="35"/>
              </a:cxn>
              <a:cxn ang="0">
                <a:pos x="40" y="35"/>
              </a:cxn>
              <a:cxn ang="0">
                <a:pos x="42" y="35"/>
              </a:cxn>
              <a:cxn ang="0">
                <a:pos x="46" y="39"/>
              </a:cxn>
              <a:cxn ang="0">
                <a:pos x="54" y="45"/>
              </a:cxn>
              <a:cxn ang="0">
                <a:pos x="60" y="49"/>
              </a:cxn>
              <a:cxn ang="0">
                <a:pos x="63" y="44"/>
              </a:cxn>
              <a:cxn ang="0">
                <a:pos x="57" y="41"/>
              </a:cxn>
              <a:cxn ang="0">
                <a:pos x="51" y="33"/>
              </a:cxn>
              <a:cxn ang="0">
                <a:pos x="52" y="21"/>
              </a:cxn>
              <a:cxn ang="0">
                <a:pos x="52" y="12"/>
              </a:cxn>
              <a:cxn ang="0">
                <a:pos x="55" y="4"/>
              </a:cxn>
              <a:cxn ang="0">
                <a:pos x="70" y="0"/>
              </a:cxn>
              <a:cxn ang="0">
                <a:pos x="77" y="6"/>
              </a:cxn>
              <a:cxn ang="0">
                <a:pos x="80" y="7"/>
              </a:cxn>
              <a:cxn ang="0">
                <a:pos x="87" y="12"/>
              </a:cxn>
              <a:cxn ang="0">
                <a:pos x="90" y="15"/>
              </a:cxn>
              <a:cxn ang="0">
                <a:pos x="90" y="19"/>
              </a:cxn>
              <a:cxn ang="0">
                <a:pos x="92" y="26"/>
              </a:cxn>
              <a:cxn ang="0">
                <a:pos x="90" y="30"/>
              </a:cxn>
              <a:cxn ang="0">
                <a:pos x="90" y="36"/>
              </a:cxn>
              <a:cxn ang="0">
                <a:pos x="90" y="42"/>
              </a:cxn>
              <a:cxn ang="0">
                <a:pos x="86" y="52"/>
              </a:cxn>
              <a:cxn ang="0">
                <a:pos x="89" y="56"/>
              </a:cxn>
              <a:cxn ang="0">
                <a:pos x="66" y="65"/>
              </a:cxn>
              <a:cxn ang="0">
                <a:pos x="67" y="72"/>
              </a:cxn>
              <a:cxn ang="0">
                <a:pos x="57" y="75"/>
              </a:cxn>
              <a:cxn ang="0">
                <a:pos x="52" y="82"/>
              </a:cxn>
              <a:cxn ang="0">
                <a:pos x="40" y="95"/>
              </a:cxn>
              <a:cxn ang="0">
                <a:pos x="32" y="95"/>
              </a:cxn>
              <a:cxn ang="0">
                <a:pos x="26" y="93"/>
              </a:cxn>
            </a:cxnLst>
            <a:rect l="0" t="0" r="r" b="b"/>
            <a:pathLst>
              <a:path w="93" h="99">
                <a:moveTo>
                  <a:pt x="26" y="93"/>
                </a:moveTo>
                <a:cubicBezTo>
                  <a:pt x="23" y="88"/>
                  <a:pt x="19" y="90"/>
                  <a:pt x="11" y="91"/>
                </a:cubicBezTo>
                <a:cubicBezTo>
                  <a:pt x="6" y="87"/>
                  <a:pt x="0" y="81"/>
                  <a:pt x="0" y="75"/>
                </a:cubicBezTo>
                <a:cubicBezTo>
                  <a:pt x="0" y="72"/>
                  <a:pt x="0" y="53"/>
                  <a:pt x="0" y="49"/>
                </a:cubicBezTo>
                <a:cubicBezTo>
                  <a:pt x="0" y="45"/>
                  <a:pt x="5" y="47"/>
                  <a:pt x="14" y="47"/>
                </a:cubicBezTo>
                <a:cubicBezTo>
                  <a:pt x="17" y="47"/>
                  <a:pt x="14" y="44"/>
                  <a:pt x="16" y="41"/>
                </a:cubicBezTo>
                <a:cubicBezTo>
                  <a:pt x="19" y="39"/>
                  <a:pt x="14" y="39"/>
                  <a:pt x="16" y="35"/>
                </a:cubicBezTo>
                <a:cubicBezTo>
                  <a:pt x="17" y="29"/>
                  <a:pt x="16" y="27"/>
                  <a:pt x="16" y="26"/>
                </a:cubicBezTo>
                <a:cubicBezTo>
                  <a:pt x="23" y="26"/>
                  <a:pt x="17" y="33"/>
                  <a:pt x="23" y="30"/>
                </a:cubicBezTo>
                <a:cubicBezTo>
                  <a:pt x="31" y="26"/>
                  <a:pt x="23" y="33"/>
                  <a:pt x="29" y="35"/>
                </a:cubicBezTo>
                <a:cubicBezTo>
                  <a:pt x="37" y="36"/>
                  <a:pt x="38" y="38"/>
                  <a:pt x="40" y="35"/>
                </a:cubicBezTo>
                <a:cubicBezTo>
                  <a:pt x="40" y="30"/>
                  <a:pt x="42" y="32"/>
                  <a:pt x="42" y="35"/>
                </a:cubicBezTo>
                <a:cubicBezTo>
                  <a:pt x="43" y="36"/>
                  <a:pt x="45" y="39"/>
                  <a:pt x="46" y="39"/>
                </a:cubicBezTo>
                <a:cubicBezTo>
                  <a:pt x="49" y="39"/>
                  <a:pt x="51" y="41"/>
                  <a:pt x="54" y="45"/>
                </a:cubicBezTo>
                <a:cubicBezTo>
                  <a:pt x="57" y="52"/>
                  <a:pt x="57" y="52"/>
                  <a:pt x="60" y="49"/>
                </a:cubicBezTo>
                <a:cubicBezTo>
                  <a:pt x="61" y="47"/>
                  <a:pt x="61" y="56"/>
                  <a:pt x="63" y="44"/>
                </a:cubicBezTo>
                <a:cubicBezTo>
                  <a:pt x="63" y="32"/>
                  <a:pt x="61" y="42"/>
                  <a:pt x="57" y="41"/>
                </a:cubicBezTo>
                <a:cubicBezTo>
                  <a:pt x="54" y="39"/>
                  <a:pt x="52" y="36"/>
                  <a:pt x="51" y="33"/>
                </a:cubicBezTo>
                <a:cubicBezTo>
                  <a:pt x="49" y="30"/>
                  <a:pt x="55" y="24"/>
                  <a:pt x="52" y="21"/>
                </a:cubicBezTo>
                <a:cubicBezTo>
                  <a:pt x="51" y="16"/>
                  <a:pt x="57" y="18"/>
                  <a:pt x="52" y="12"/>
                </a:cubicBezTo>
                <a:cubicBezTo>
                  <a:pt x="49" y="9"/>
                  <a:pt x="55" y="10"/>
                  <a:pt x="55" y="4"/>
                </a:cubicBezTo>
                <a:cubicBezTo>
                  <a:pt x="55" y="0"/>
                  <a:pt x="64" y="1"/>
                  <a:pt x="70" y="0"/>
                </a:cubicBezTo>
                <a:cubicBezTo>
                  <a:pt x="72" y="4"/>
                  <a:pt x="75" y="3"/>
                  <a:pt x="77" y="6"/>
                </a:cubicBezTo>
                <a:cubicBezTo>
                  <a:pt x="78" y="9"/>
                  <a:pt x="78" y="4"/>
                  <a:pt x="80" y="7"/>
                </a:cubicBezTo>
                <a:cubicBezTo>
                  <a:pt x="81" y="10"/>
                  <a:pt x="80" y="7"/>
                  <a:pt x="87" y="12"/>
                </a:cubicBezTo>
                <a:cubicBezTo>
                  <a:pt x="87" y="15"/>
                  <a:pt x="87" y="12"/>
                  <a:pt x="90" y="15"/>
                </a:cubicBezTo>
                <a:cubicBezTo>
                  <a:pt x="92" y="16"/>
                  <a:pt x="89" y="16"/>
                  <a:pt x="90" y="19"/>
                </a:cubicBezTo>
                <a:cubicBezTo>
                  <a:pt x="93" y="21"/>
                  <a:pt x="93" y="22"/>
                  <a:pt x="92" y="26"/>
                </a:cubicBezTo>
                <a:cubicBezTo>
                  <a:pt x="89" y="27"/>
                  <a:pt x="92" y="29"/>
                  <a:pt x="90" y="30"/>
                </a:cubicBezTo>
                <a:cubicBezTo>
                  <a:pt x="89" y="32"/>
                  <a:pt x="90" y="33"/>
                  <a:pt x="90" y="36"/>
                </a:cubicBezTo>
                <a:cubicBezTo>
                  <a:pt x="89" y="41"/>
                  <a:pt x="93" y="42"/>
                  <a:pt x="90" y="42"/>
                </a:cubicBezTo>
                <a:cubicBezTo>
                  <a:pt x="86" y="42"/>
                  <a:pt x="89" y="49"/>
                  <a:pt x="86" y="52"/>
                </a:cubicBezTo>
                <a:cubicBezTo>
                  <a:pt x="84" y="53"/>
                  <a:pt x="87" y="55"/>
                  <a:pt x="89" y="56"/>
                </a:cubicBezTo>
                <a:cubicBezTo>
                  <a:pt x="87" y="58"/>
                  <a:pt x="67" y="65"/>
                  <a:pt x="66" y="65"/>
                </a:cubicBezTo>
                <a:cubicBezTo>
                  <a:pt x="64" y="65"/>
                  <a:pt x="66" y="70"/>
                  <a:pt x="67" y="72"/>
                </a:cubicBezTo>
                <a:cubicBezTo>
                  <a:pt x="64" y="73"/>
                  <a:pt x="61" y="72"/>
                  <a:pt x="57" y="75"/>
                </a:cubicBezTo>
                <a:cubicBezTo>
                  <a:pt x="52" y="78"/>
                  <a:pt x="57" y="81"/>
                  <a:pt x="52" y="82"/>
                </a:cubicBezTo>
                <a:cubicBezTo>
                  <a:pt x="46" y="85"/>
                  <a:pt x="43" y="90"/>
                  <a:pt x="40" y="95"/>
                </a:cubicBezTo>
                <a:cubicBezTo>
                  <a:pt x="37" y="99"/>
                  <a:pt x="35" y="93"/>
                  <a:pt x="32" y="95"/>
                </a:cubicBezTo>
                <a:cubicBezTo>
                  <a:pt x="31" y="96"/>
                  <a:pt x="31" y="93"/>
                  <a:pt x="26" y="9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8" name="Freeform 277"/>
          <p:cNvSpPr>
            <a:spLocks/>
          </p:cNvSpPr>
          <p:nvPr/>
        </p:nvSpPr>
        <p:spPr bwMode="auto">
          <a:xfrm>
            <a:off x="5483225" y="3941763"/>
            <a:ext cx="250825" cy="460375"/>
          </a:xfrm>
          <a:custGeom>
            <a:avLst/>
            <a:gdLst/>
            <a:ahLst/>
            <a:cxnLst>
              <a:cxn ang="0">
                <a:pos x="17" y="161"/>
              </a:cxn>
              <a:cxn ang="0">
                <a:pos x="23" y="161"/>
              </a:cxn>
              <a:cxn ang="0">
                <a:pos x="22" y="153"/>
              </a:cxn>
              <a:cxn ang="0">
                <a:pos x="34" y="142"/>
              </a:cxn>
              <a:cxn ang="0">
                <a:pos x="43" y="130"/>
              </a:cxn>
              <a:cxn ang="0">
                <a:pos x="45" y="118"/>
              </a:cxn>
              <a:cxn ang="0">
                <a:pos x="42" y="112"/>
              </a:cxn>
              <a:cxn ang="0">
                <a:pos x="39" y="99"/>
              </a:cxn>
              <a:cxn ang="0">
                <a:pos x="37" y="92"/>
              </a:cxn>
              <a:cxn ang="0">
                <a:pos x="43" y="85"/>
              </a:cxn>
              <a:cxn ang="0">
                <a:pos x="54" y="76"/>
              </a:cxn>
              <a:cxn ang="0">
                <a:pos x="69" y="64"/>
              </a:cxn>
              <a:cxn ang="0">
                <a:pos x="83" y="47"/>
              </a:cxn>
              <a:cxn ang="0">
                <a:pos x="86" y="41"/>
              </a:cxn>
              <a:cxn ang="0">
                <a:pos x="83" y="30"/>
              </a:cxn>
              <a:cxn ang="0">
                <a:pos x="83" y="12"/>
              </a:cxn>
              <a:cxn ang="0">
                <a:pos x="83" y="0"/>
              </a:cxn>
              <a:cxn ang="0">
                <a:pos x="71" y="7"/>
              </a:cxn>
              <a:cxn ang="0">
                <a:pos x="63" y="7"/>
              </a:cxn>
              <a:cxn ang="0">
                <a:pos x="56" y="10"/>
              </a:cxn>
              <a:cxn ang="0">
                <a:pos x="48" y="10"/>
              </a:cxn>
              <a:cxn ang="0">
                <a:pos x="37" y="9"/>
              </a:cxn>
              <a:cxn ang="0">
                <a:pos x="36" y="13"/>
              </a:cxn>
              <a:cxn ang="0">
                <a:pos x="36" y="26"/>
              </a:cxn>
              <a:cxn ang="0">
                <a:pos x="43" y="35"/>
              </a:cxn>
              <a:cxn ang="0">
                <a:pos x="46" y="47"/>
              </a:cxn>
              <a:cxn ang="0">
                <a:pos x="45" y="55"/>
              </a:cxn>
              <a:cxn ang="0">
                <a:pos x="42" y="59"/>
              </a:cxn>
              <a:cxn ang="0">
                <a:pos x="40" y="64"/>
              </a:cxn>
              <a:cxn ang="0">
                <a:pos x="36" y="55"/>
              </a:cxn>
              <a:cxn ang="0">
                <a:pos x="36" y="46"/>
              </a:cxn>
              <a:cxn ang="0">
                <a:pos x="29" y="38"/>
              </a:cxn>
              <a:cxn ang="0">
                <a:pos x="25" y="33"/>
              </a:cxn>
              <a:cxn ang="0">
                <a:pos x="2" y="43"/>
              </a:cxn>
              <a:cxn ang="0">
                <a:pos x="3" y="49"/>
              </a:cxn>
              <a:cxn ang="0">
                <a:pos x="13" y="55"/>
              </a:cxn>
              <a:cxn ang="0">
                <a:pos x="22" y="59"/>
              </a:cxn>
              <a:cxn ang="0">
                <a:pos x="23" y="66"/>
              </a:cxn>
              <a:cxn ang="0">
                <a:pos x="22" y="81"/>
              </a:cxn>
              <a:cxn ang="0">
                <a:pos x="22" y="85"/>
              </a:cxn>
              <a:cxn ang="0">
                <a:pos x="23" y="95"/>
              </a:cxn>
              <a:cxn ang="0">
                <a:pos x="17" y="107"/>
              </a:cxn>
              <a:cxn ang="0">
                <a:pos x="10" y="116"/>
              </a:cxn>
              <a:cxn ang="0">
                <a:pos x="16" y="153"/>
              </a:cxn>
              <a:cxn ang="0">
                <a:pos x="17" y="161"/>
              </a:cxn>
            </a:cxnLst>
            <a:rect l="0" t="0" r="r" b="b"/>
            <a:pathLst>
              <a:path w="88" h="161">
                <a:moveTo>
                  <a:pt x="17" y="161"/>
                </a:moveTo>
                <a:cubicBezTo>
                  <a:pt x="23" y="161"/>
                  <a:pt x="23" y="161"/>
                  <a:pt x="23" y="161"/>
                </a:cubicBezTo>
                <a:cubicBezTo>
                  <a:pt x="25" y="150"/>
                  <a:pt x="22" y="158"/>
                  <a:pt x="22" y="153"/>
                </a:cubicBezTo>
                <a:cubicBezTo>
                  <a:pt x="20" y="150"/>
                  <a:pt x="26" y="145"/>
                  <a:pt x="34" y="142"/>
                </a:cubicBezTo>
                <a:cubicBezTo>
                  <a:pt x="42" y="139"/>
                  <a:pt x="45" y="135"/>
                  <a:pt x="43" y="130"/>
                </a:cubicBezTo>
                <a:cubicBezTo>
                  <a:pt x="42" y="127"/>
                  <a:pt x="45" y="127"/>
                  <a:pt x="45" y="118"/>
                </a:cubicBezTo>
                <a:cubicBezTo>
                  <a:pt x="43" y="109"/>
                  <a:pt x="43" y="119"/>
                  <a:pt x="42" y="112"/>
                </a:cubicBezTo>
                <a:cubicBezTo>
                  <a:pt x="40" y="102"/>
                  <a:pt x="42" y="104"/>
                  <a:pt x="39" y="99"/>
                </a:cubicBezTo>
                <a:cubicBezTo>
                  <a:pt x="36" y="96"/>
                  <a:pt x="37" y="95"/>
                  <a:pt x="37" y="92"/>
                </a:cubicBezTo>
                <a:cubicBezTo>
                  <a:pt x="37" y="89"/>
                  <a:pt x="39" y="93"/>
                  <a:pt x="43" y="85"/>
                </a:cubicBezTo>
                <a:cubicBezTo>
                  <a:pt x="49" y="79"/>
                  <a:pt x="48" y="85"/>
                  <a:pt x="54" y="76"/>
                </a:cubicBezTo>
                <a:cubicBezTo>
                  <a:pt x="59" y="66"/>
                  <a:pt x="65" y="66"/>
                  <a:pt x="69" y="64"/>
                </a:cubicBezTo>
                <a:cubicBezTo>
                  <a:pt x="75" y="62"/>
                  <a:pt x="79" y="56"/>
                  <a:pt x="83" y="47"/>
                </a:cubicBezTo>
                <a:cubicBezTo>
                  <a:pt x="86" y="41"/>
                  <a:pt x="83" y="46"/>
                  <a:pt x="86" y="41"/>
                </a:cubicBezTo>
                <a:cubicBezTo>
                  <a:pt x="88" y="36"/>
                  <a:pt x="83" y="39"/>
                  <a:pt x="83" y="30"/>
                </a:cubicBezTo>
                <a:cubicBezTo>
                  <a:pt x="85" y="23"/>
                  <a:pt x="85" y="18"/>
                  <a:pt x="83" y="12"/>
                </a:cubicBezTo>
                <a:cubicBezTo>
                  <a:pt x="82" y="3"/>
                  <a:pt x="88" y="7"/>
                  <a:pt x="83" y="0"/>
                </a:cubicBezTo>
                <a:cubicBezTo>
                  <a:pt x="80" y="3"/>
                  <a:pt x="77" y="4"/>
                  <a:pt x="71" y="7"/>
                </a:cubicBezTo>
                <a:cubicBezTo>
                  <a:pt x="65" y="10"/>
                  <a:pt x="63" y="3"/>
                  <a:pt x="63" y="7"/>
                </a:cubicBezTo>
                <a:cubicBezTo>
                  <a:pt x="62" y="12"/>
                  <a:pt x="57" y="12"/>
                  <a:pt x="56" y="10"/>
                </a:cubicBezTo>
                <a:cubicBezTo>
                  <a:pt x="54" y="9"/>
                  <a:pt x="51" y="13"/>
                  <a:pt x="48" y="10"/>
                </a:cubicBezTo>
                <a:cubicBezTo>
                  <a:pt x="45" y="6"/>
                  <a:pt x="45" y="12"/>
                  <a:pt x="37" y="9"/>
                </a:cubicBezTo>
                <a:cubicBezTo>
                  <a:pt x="36" y="10"/>
                  <a:pt x="37" y="12"/>
                  <a:pt x="36" y="13"/>
                </a:cubicBezTo>
                <a:cubicBezTo>
                  <a:pt x="34" y="16"/>
                  <a:pt x="36" y="21"/>
                  <a:pt x="36" y="26"/>
                </a:cubicBezTo>
                <a:cubicBezTo>
                  <a:pt x="37" y="29"/>
                  <a:pt x="39" y="29"/>
                  <a:pt x="43" y="35"/>
                </a:cubicBezTo>
                <a:cubicBezTo>
                  <a:pt x="49" y="41"/>
                  <a:pt x="46" y="43"/>
                  <a:pt x="46" y="47"/>
                </a:cubicBezTo>
                <a:cubicBezTo>
                  <a:pt x="46" y="52"/>
                  <a:pt x="46" y="53"/>
                  <a:pt x="45" y="55"/>
                </a:cubicBezTo>
                <a:cubicBezTo>
                  <a:pt x="42" y="55"/>
                  <a:pt x="40" y="56"/>
                  <a:pt x="42" y="59"/>
                </a:cubicBezTo>
                <a:cubicBezTo>
                  <a:pt x="42" y="62"/>
                  <a:pt x="42" y="66"/>
                  <a:pt x="40" y="64"/>
                </a:cubicBezTo>
                <a:cubicBezTo>
                  <a:pt x="39" y="64"/>
                  <a:pt x="40" y="61"/>
                  <a:pt x="36" y="55"/>
                </a:cubicBezTo>
                <a:cubicBezTo>
                  <a:pt x="31" y="50"/>
                  <a:pt x="36" y="52"/>
                  <a:pt x="36" y="46"/>
                </a:cubicBezTo>
                <a:cubicBezTo>
                  <a:pt x="37" y="39"/>
                  <a:pt x="36" y="36"/>
                  <a:pt x="29" y="38"/>
                </a:cubicBezTo>
                <a:cubicBezTo>
                  <a:pt x="28" y="39"/>
                  <a:pt x="26" y="36"/>
                  <a:pt x="25" y="33"/>
                </a:cubicBezTo>
                <a:cubicBezTo>
                  <a:pt x="23" y="35"/>
                  <a:pt x="3" y="43"/>
                  <a:pt x="2" y="43"/>
                </a:cubicBezTo>
                <a:cubicBezTo>
                  <a:pt x="0" y="43"/>
                  <a:pt x="2" y="47"/>
                  <a:pt x="3" y="49"/>
                </a:cubicBezTo>
                <a:cubicBezTo>
                  <a:pt x="2" y="56"/>
                  <a:pt x="8" y="50"/>
                  <a:pt x="13" y="55"/>
                </a:cubicBezTo>
                <a:cubicBezTo>
                  <a:pt x="17" y="58"/>
                  <a:pt x="19" y="56"/>
                  <a:pt x="22" y="59"/>
                </a:cubicBezTo>
                <a:cubicBezTo>
                  <a:pt x="25" y="61"/>
                  <a:pt x="22" y="61"/>
                  <a:pt x="23" y="66"/>
                </a:cubicBezTo>
                <a:cubicBezTo>
                  <a:pt x="25" y="69"/>
                  <a:pt x="23" y="81"/>
                  <a:pt x="22" y="81"/>
                </a:cubicBezTo>
                <a:cubicBezTo>
                  <a:pt x="20" y="81"/>
                  <a:pt x="23" y="82"/>
                  <a:pt x="22" y="85"/>
                </a:cubicBezTo>
                <a:cubicBezTo>
                  <a:pt x="20" y="90"/>
                  <a:pt x="26" y="89"/>
                  <a:pt x="23" y="95"/>
                </a:cubicBezTo>
                <a:cubicBezTo>
                  <a:pt x="17" y="102"/>
                  <a:pt x="20" y="104"/>
                  <a:pt x="17" y="107"/>
                </a:cubicBezTo>
                <a:cubicBezTo>
                  <a:pt x="16" y="110"/>
                  <a:pt x="10" y="116"/>
                  <a:pt x="10" y="116"/>
                </a:cubicBezTo>
                <a:cubicBezTo>
                  <a:pt x="13" y="124"/>
                  <a:pt x="17" y="144"/>
                  <a:pt x="16" y="153"/>
                </a:cubicBezTo>
                <a:cubicBezTo>
                  <a:pt x="17" y="161"/>
                  <a:pt x="17" y="161"/>
                  <a:pt x="17" y="161"/>
                </a:cubicBezTo>
                <a:close/>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9" name="Freeform 278"/>
          <p:cNvSpPr>
            <a:spLocks/>
          </p:cNvSpPr>
          <p:nvPr/>
        </p:nvSpPr>
        <p:spPr bwMode="auto">
          <a:xfrm>
            <a:off x="5059363" y="4113213"/>
            <a:ext cx="314325" cy="354012"/>
          </a:xfrm>
          <a:custGeom>
            <a:avLst/>
            <a:gdLst/>
            <a:ahLst/>
            <a:cxnLst>
              <a:cxn ang="0">
                <a:pos x="2" y="6"/>
              </a:cxn>
              <a:cxn ang="0">
                <a:pos x="15" y="41"/>
              </a:cxn>
              <a:cxn ang="0">
                <a:pos x="23" y="67"/>
              </a:cxn>
              <a:cxn ang="0">
                <a:pos x="29" y="99"/>
              </a:cxn>
              <a:cxn ang="0">
                <a:pos x="40" y="119"/>
              </a:cxn>
              <a:cxn ang="0">
                <a:pos x="46" y="114"/>
              </a:cxn>
              <a:cxn ang="0">
                <a:pos x="51" y="122"/>
              </a:cxn>
              <a:cxn ang="0">
                <a:pos x="60" y="122"/>
              </a:cxn>
              <a:cxn ang="0">
                <a:pos x="69" y="118"/>
              </a:cxn>
              <a:cxn ang="0">
                <a:pos x="69" y="81"/>
              </a:cxn>
              <a:cxn ang="0">
                <a:pos x="69" y="53"/>
              </a:cxn>
              <a:cxn ang="0">
                <a:pos x="77" y="53"/>
              </a:cxn>
              <a:cxn ang="0">
                <a:pos x="77" y="16"/>
              </a:cxn>
              <a:cxn ang="0">
                <a:pos x="87" y="13"/>
              </a:cxn>
              <a:cxn ang="0">
                <a:pos x="97" y="15"/>
              </a:cxn>
              <a:cxn ang="0">
                <a:pos x="103" y="13"/>
              </a:cxn>
              <a:cxn ang="0">
                <a:pos x="110" y="10"/>
              </a:cxn>
              <a:cxn ang="0">
                <a:pos x="95" y="9"/>
              </a:cxn>
              <a:cxn ang="0">
                <a:pos x="80" y="13"/>
              </a:cxn>
              <a:cxn ang="0">
                <a:pos x="77" y="12"/>
              </a:cxn>
              <a:cxn ang="0">
                <a:pos x="72" y="12"/>
              </a:cxn>
              <a:cxn ang="0">
                <a:pos x="58" y="9"/>
              </a:cxn>
              <a:cxn ang="0">
                <a:pos x="51" y="7"/>
              </a:cxn>
              <a:cxn ang="0">
                <a:pos x="21" y="7"/>
              </a:cxn>
              <a:cxn ang="0">
                <a:pos x="12" y="3"/>
              </a:cxn>
              <a:cxn ang="0">
                <a:pos x="2" y="6"/>
              </a:cxn>
            </a:cxnLst>
            <a:rect l="0" t="0" r="r" b="b"/>
            <a:pathLst>
              <a:path w="110" h="124">
                <a:moveTo>
                  <a:pt x="2" y="6"/>
                </a:moveTo>
                <a:cubicBezTo>
                  <a:pt x="0" y="15"/>
                  <a:pt x="11" y="24"/>
                  <a:pt x="15" y="41"/>
                </a:cubicBezTo>
                <a:cubicBezTo>
                  <a:pt x="18" y="56"/>
                  <a:pt x="26" y="49"/>
                  <a:pt x="23" y="67"/>
                </a:cubicBezTo>
                <a:cubicBezTo>
                  <a:pt x="23" y="75"/>
                  <a:pt x="28" y="88"/>
                  <a:pt x="29" y="99"/>
                </a:cubicBezTo>
                <a:cubicBezTo>
                  <a:pt x="29" y="111"/>
                  <a:pt x="37" y="116"/>
                  <a:pt x="40" y="119"/>
                </a:cubicBezTo>
                <a:cubicBezTo>
                  <a:pt x="44" y="118"/>
                  <a:pt x="43" y="111"/>
                  <a:pt x="46" y="114"/>
                </a:cubicBezTo>
                <a:cubicBezTo>
                  <a:pt x="49" y="118"/>
                  <a:pt x="44" y="119"/>
                  <a:pt x="51" y="122"/>
                </a:cubicBezTo>
                <a:cubicBezTo>
                  <a:pt x="55" y="124"/>
                  <a:pt x="58" y="121"/>
                  <a:pt x="60" y="122"/>
                </a:cubicBezTo>
                <a:cubicBezTo>
                  <a:pt x="61" y="124"/>
                  <a:pt x="64" y="119"/>
                  <a:pt x="69" y="118"/>
                </a:cubicBezTo>
                <a:cubicBezTo>
                  <a:pt x="69" y="81"/>
                  <a:pt x="69" y="81"/>
                  <a:pt x="69" y="81"/>
                </a:cubicBezTo>
                <a:cubicBezTo>
                  <a:pt x="69" y="53"/>
                  <a:pt x="69" y="53"/>
                  <a:pt x="69" y="53"/>
                </a:cubicBezTo>
                <a:cubicBezTo>
                  <a:pt x="77" y="53"/>
                  <a:pt x="77" y="53"/>
                  <a:pt x="77" y="53"/>
                </a:cubicBezTo>
                <a:cubicBezTo>
                  <a:pt x="77" y="16"/>
                  <a:pt x="77" y="16"/>
                  <a:pt x="77" y="16"/>
                </a:cubicBezTo>
                <a:cubicBezTo>
                  <a:pt x="77" y="16"/>
                  <a:pt x="81" y="15"/>
                  <a:pt x="87" y="13"/>
                </a:cubicBezTo>
                <a:cubicBezTo>
                  <a:pt x="93" y="13"/>
                  <a:pt x="95" y="12"/>
                  <a:pt x="97" y="15"/>
                </a:cubicBezTo>
                <a:cubicBezTo>
                  <a:pt x="98" y="20"/>
                  <a:pt x="100" y="13"/>
                  <a:pt x="103" y="13"/>
                </a:cubicBezTo>
                <a:cubicBezTo>
                  <a:pt x="106" y="13"/>
                  <a:pt x="106" y="12"/>
                  <a:pt x="110" y="10"/>
                </a:cubicBezTo>
                <a:cubicBezTo>
                  <a:pt x="107" y="6"/>
                  <a:pt x="103" y="7"/>
                  <a:pt x="95" y="9"/>
                </a:cubicBezTo>
                <a:cubicBezTo>
                  <a:pt x="95" y="9"/>
                  <a:pt x="83" y="12"/>
                  <a:pt x="80" y="13"/>
                </a:cubicBezTo>
                <a:cubicBezTo>
                  <a:pt x="78" y="13"/>
                  <a:pt x="77" y="10"/>
                  <a:pt x="77" y="12"/>
                </a:cubicBezTo>
                <a:cubicBezTo>
                  <a:pt x="75" y="13"/>
                  <a:pt x="75" y="13"/>
                  <a:pt x="72" y="12"/>
                </a:cubicBezTo>
                <a:cubicBezTo>
                  <a:pt x="69" y="10"/>
                  <a:pt x="60" y="15"/>
                  <a:pt x="58" y="9"/>
                </a:cubicBezTo>
                <a:cubicBezTo>
                  <a:pt x="57" y="6"/>
                  <a:pt x="55" y="7"/>
                  <a:pt x="51" y="7"/>
                </a:cubicBezTo>
                <a:cubicBezTo>
                  <a:pt x="46" y="7"/>
                  <a:pt x="26" y="7"/>
                  <a:pt x="21" y="7"/>
                </a:cubicBezTo>
                <a:cubicBezTo>
                  <a:pt x="17" y="7"/>
                  <a:pt x="18" y="0"/>
                  <a:pt x="12" y="3"/>
                </a:cubicBezTo>
                <a:cubicBezTo>
                  <a:pt x="8" y="6"/>
                  <a:pt x="8" y="6"/>
                  <a:pt x="2"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0" name="Freeform 279"/>
          <p:cNvSpPr>
            <a:spLocks/>
          </p:cNvSpPr>
          <p:nvPr/>
        </p:nvSpPr>
        <p:spPr bwMode="auto">
          <a:xfrm>
            <a:off x="5257800" y="4143375"/>
            <a:ext cx="207963" cy="268288"/>
          </a:xfrm>
          <a:custGeom>
            <a:avLst/>
            <a:gdLst/>
            <a:ahLst/>
            <a:cxnLst>
              <a:cxn ang="0">
                <a:pos x="41" y="0"/>
              </a:cxn>
              <a:cxn ang="0">
                <a:pos x="34" y="3"/>
              </a:cxn>
              <a:cxn ang="0">
                <a:pos x="27" y="5"/>
              </a:cxn>
              <a:cxn ang="0">
                <a:pos x="18" y="3"/>
              </a:cxn>
              <a:cxn ang="0">
                <a:pos x="8" y="6"/>
              </a:cxn>
              <a:cxn ang="0">
                <a:pos x="8" y="43"/>
              </a:cxn>
              <a:cxn ang="0">
                <a:pos x="0" y="43"/>
              </a:cxn>
              <a:cxn ang="0">
                <a:pos x="0" y="71"/>
              </a:cxn>
              <a:cxn ang="0">
                <a:pos x="4" y="86"/>
              </a:cxn>
              <a:cxn ang="0">
                <a:pos x="6" y="92"/>
              </a:cxn>
              <a:cxn ang="0">
                <a:pos x="17" y="88"/>
              </a:cxn>
              <a:cxn ang="0">
                <a:pos x="31" y="78"/>
              </a:cxn>
              <a:cxn ang="0">
                <a:pos x="46" y="74"/>
              </a:cxn>
              <a:cxn ang="0">
                <a:pos x="55" y="61"/>
              </a:cxn>
              <a:cxn ang="0">
                <a:pos x="63" y="52"/>
              </a:cxn>
              <a:cxn ang="0">
                <a:pos x="73" y="45"/>
              </a:cxn>
              <a:cxn ang="0">
                <a:pos x="66" y="38"/>
              </a:cxn>
              <a:cxn ang="0">
                <a:pos x="61" y="29"/>
              </a:cxn>
              <a:cxn ang="0">
                <a:pos x="58" y="25"/>
              </a:cxn>
              <a:cxn ang="0">
                <a:pos x="47" y="15"/>
              </a:cxn>
              <a:cxn ang="0">
                <a:pos x="41" y="0"/>
              </a:cxn>
            </a:cxnLst>
            <a:rect l="0" t="0" r="r" b="b"/>
            <a:pathLst>
              <a:path w="73" h="94">
                <a:moveTo>
                  <a:pt x="41" y="0"/>
                </a:moveTo>
                <a:cubicBezTo>
                  <a:pt x="37" y="2"/>
                  <a:pt x="37" y="3"/>
                  <a:pt x="34" y="3"/>
                </a:cubicBezTo>
                <a:cubicBezTo>
                  <a:pt x="31" y="3"/>
                  <a:pt x="29" y="9"/>
                  <a:pt x="27" y="5"/>
                </a:cubicBezTo>
                <a:cubicBezTo>
                  <a:pt x="26" y="2"/>
                  <a:pt x="24" y="3"/>
                  <a:pt x="18" y="3"/>
                </a:cubicBezTo>
                <a:cubicBezTo>
                  <a:pt x="12" y="5"/>
                  <a:pt x="8" y="6"/>
                  <a:pt x="8" y="6"/>
                </a:cubicBezTo>
                <a:cubicBezTo>
                  <a:pt x="8" y="43"/>
                  <a:pt x="8" y="43"/>
                  <a:pt x="8" y="43"/>
                </a:cubicBezTo>
                <a:cubicBezTo>
                  <a:pt x="0" y="43"/>
                  <a:pt x="0" y="43"/>
                  <a:pt x="0" y="43"/>
                </a:cubicBezTo>
                <a:cubicBezTo>
                  <a:pt x="0" y="71"/>
                  <a:pt x="0" y="71"/>
                  <a:pt x="0" y="71"/>
                </a:cubicBezTo>
                <a:cubicBezTo>
                  <a:pt x="3" y="74"/>
                  <a:pt x="6" y="83"/>
                  <a:pt x="4" y="86"/>
                </a:cubicBezTo>
                <a:cubicBezTo>
                  <a:pt x="3" y="88"/>
                  <a:pt x="3" y="92"/>
                  <a:pt x="6" y="92"/>
                </a:cubicBezTo>
                <a:cubicBezTo>
                  <a:pt x="9" y="91"/>
                  <a:pt x="11" y="94"/>
                  <a:pt x="17" y="88"/>
                </a:cubicBezTo>
                <a:cubicBezTo>
                  <a:pt x="21" y="81"/>
                  <a:pt x="20" y="71"/>
                  <a:pt x="31" y="78"/>
                </a:cubicBezTo>
                <a:cubicBezTo>
                  <a:pt x="41" y="84"/>
                  <a:pt x="43" y="78"/>
                  <a:pt x="46" y="74"/>
                </a:cubicBezTo>
                <a:cubicBezTo>
                  <a:pt x="47" y="68"/>
                  <a:pt x="53" y="69"/>
                  <a:pt x="55" y="61"/>
                </a:cubicBezTo>
                <a:cubicBezTo>
                  <a:pt x="56" y="55"/>
                  <a:pt x="61" y="57"/>
                  <a:pt x="63" y="52"/>
                </a:cubicBezTo>
                <a:cubicBezTo>
                  <a:pt x="64" y="48"/>
                  <a:pt x="69" y="49"/>
                  <a:pt x="73" y="45"/>
                </a:cubicBezTo>
                <a:cubicBezTo>
                  <a:pt x="72" y="40"/>
                  <a:pt x="70" y="40"/>
                  <a:pt x="66" y="38"/>
                </a:cubicBezTo>
                <a:cubicBezTo>
                  <a:pt x="63" y="37"/>
                  <a:pt x="60" y="34"/>
                  <a:pt x="61" y="29"/>
                </a:cubicBezTo>
                <a:cubicBezTo>
                  <a:pt x="61" y="25"/>
                  <a:pt x="58" y="29"/>
                  <a:pt x="58" y="25"/>
                </a:cubicBezTo>
                <a:cubicBezTo>
                  <a:pt x="58" y="22"/>
                  <a:pt x="49" y="22"/>
                  <a:pt x="47" y="15"/>
                </a:cubicBezTo>
                <a:cubicBezTo>
                  <a:pt x="46" y="11"/>
                  <a:pt x="43" y="8"/>
                  <a:pt x="4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1" name="Freeform 280"/>
          <p:cNvSpPr>
            <a:spLocks/>
          </p:cNvSpPr>
          <p:nvPr/>
        </p:nvSpPr>
        <p:spPr bwMode="auto">
          <a:xfrm>
            <a:off x="5373688" y="4083050"/>
            <a:ext cx="184150" cy="190500"/>
          </a:xfrm>
          <a:custGeom>
            <a:avLst/>
            <a:gdLst/>
            <a:ahLst/>
            <a:cxnLst>
              <a:cxn ang="0">
                <a:pos x="0" y="21"/>
              </a:cxn>
              <a:cxn ang="0">
                <a:pos x="6" y="36"/>
              </a:cxn>
              <a:cxn ang="0">
                <a:pos x="17" y="46"/>
              </a:cxn>
              <a:cxn ang="0">
                <a:pos x="20" y="50"/>
              </a:cxn>
              <a:cxn ang="0">
                <a:pos x="25" y="59"/>
              </a:cxn>
              <a:cxn ang="0">
                <a:pos x="32" y="66"/>
              </a:cxn>
              <a:cxn ang="0">
                <a:pos x="43" y="67"/>
              </a:cxn>
              <a:cxn ang="0">
                <a:pos x="48" y="67"/>
              </a:cxn>
              <a:cxn ang="0">
                <a:pos x="55" y="58"/>
              </a:cxn>
              <a:cxn ang="0">
                <a:pos x="61" y="46"/>
              </a:cxn>
              <a:cxn ang="0">
                <a:pos x="60" y="36"/>
              </a:cxn>
              <a:cxn ang="0">
                <a:pos x="60" y="32"/>
              </a:cxn>
              <a:cxn ang="0">
                <a:pos x="61" y="16"/>
              </a:cxn>
              <a:cxn ang="0">
                <a:pos x="60" y="10"/>
              </a:cxn>
              <a:cxn ang="0">
                <a:pos x="51" y="6"/>
              </a:cxn>
              <a:cxn ang="0">
                <a:pos x="41" y="0"/>
              </a:cxn>
              <a:cxn ang="0">
                <a:pos x="31" y="3"/>
              </a:cxn>
              <a:cxn ang="0">
                <a:pos x="26" y="10"/>
              </a:cxn>
              <a:cxn ang="0">
                <a:pos x="14" y="23"/>
              </a:cxn>
              <a:cxn ang="0">
                <a:pos x="6" y="23"/>
              </a:cxn>
              <a:cxn ang="0">
                <a:pos x="0" y="21"/>
              </a:cxn>
            </a:cxnLst>
            <a:rect l="0" t="0" r="r" b="b"/>
            <a:pathLst>
              <a:path w="64" h="67">
                <a:moveTo>
                  <a:pt x="0" y="21"/>
                </a:moveTo>
                <a:cubicBezTo>
                  <a:pt x="2" y="29"/>
                  <a:pt x="5" y="32"/>
                  <a:pt x="6" y="36"/>
                </a:cubicBezTo>
                <a:cubicBezTo>
                  <a:pt x="8" y="43"/>
                  <a:pt x="17" y="43"/>
                  <a:pt x="17" y="46"/>
                </a:cubicBezTo>
                <a:cubicBezTo>
                  <a:pt x="17" y="50"/>
                  <a:pt x="20" y="46"/>
                  <a:pt x="20" y="50"/>
                </a:cubicBezTo>
                <a:cubicBezTo>
                  <a:pt x="19" y="55"/>
                  <a:pt x="22" y="58"/>
                  <a:pt x="25" y="59"/>
                </a:cubicBezTo>
                <a:cubicBezTo>
                  <a:pt x="29" y="61"/>
                  <a:pt x="31" y="61"/>
                  <a:pt x="32" y="66"/>
                </a:cubicBezTo>
                <a:cubicBezTo>
                  <a:pt x="37" y="64"/>
                  <a:pt x="40" y="67"/>
                  <a:pt x="43" y="67"/>
                </a:cubicBezTo>
                <a:cubicBezTo>
                  <a:pt x="44" y="66"/>
                  <a:pt x="46" y="67"/>
                  <a:pt x="48" y="67"/>
                </a:cubicBezTo>
                <a:cubicBezTo>
                  <a:pt x="48" y="67"/>
                  <a:pt x="54" y="61"/>
                  <a:pt x="55" y="58"/>
                </a:cubicBezTo>
                <a:cubicBezTo>
                  <a:pt x="58" y="55"/>
                  <a:pt x="55" y="53"/>
                  <a:pt x="61" y="46"/>
                </a:cubicBezTo>
                <a:cubicBezTo>
                  <a:pt x="64" y="40"/>
                  <a:pt x="58" y="41"/>
                  <a:pt x="60" y="36"/>
                </a:cubicBezTo>
                <a:cubicBezTo>
                  <a:pt x="61" y="33"/>
                  <a:pt x="58" y="32"/>
                  <a:pt x="60" y="32"/>
                </a:cubicBezTo>
                <a:cubicBezTo>
                  <a:pt x="61" y="32"/>
                  <a:pt x="63" y="20"/>
                  <a:pt x="61" y="16"/>
                </a:cubicBezTo>
                <a:cubicBezTo>
                  <a:pt x="60" y="12"/>
                  <a:pt x="63" y="12"/>
                  <a:pt x="60" y="10"/>
                </a:cubicBezTo>
                <a:cubicBezTo>
                  <a:pt x="57" y="7"/>
                  <a:pt x="55" y="9"/>
                  <a:pt x="51" y="6"/>
                </a:cubicBezTo>
                <a:cubicBezTo>
                  <a:pt x="46" y="1"/>
                  <a:pt x="40" y="7"/>
                  <a:pt x="41" y="0"/>
                </a:cubicBezTo>
                <a:cubicBezTo>
                  <a:pt x="38" y="1"/>
                  <a:pt x="35" y="0"/>
                  <a:pt x="31" y="3"/>
                </a:cubicBezTo>
                <a:cubicBezTo>
                  <a:pt x="26" y="6"/>
                  <a:pt x="31" y="9"/>
                  <a:pt x="26" y="10"/>
                </a:cubicBezTo>
                <a:cubicBezTo>
                  <a:pt x="20" y="13"/>
                  <a:pt x="17" y="18"/>
                  <a:pt x="14" y="23"/>
                </a:cubicBezTo>
                <a:cubicBezTo>
                  <a:pt x="11" y="27"/>
                  <a:pt x="9" y="21"/>
                  <a:pt x="6" y="23"/>
                </a:cubicBezTo>
                <a:cubicBezTo>
                  <a:pt x="5" y="24"/>
                  <a:pt x="5" y="21"/>
                  <a:pt x="0" y="2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2" name="Freeform 281"/>
          <p:cNvSpPr>
            <a:spLocks/>
          </p:cNvSpPr>
          <p:nvPr/>
        </p:nvSpPr>
        <p:spPr bwMode="auto">
          <a:xfrm>
            <a:off x="5173663" y="4265613"/>
            <a:ext cx="374650" cy="376237"/>
          </a:xfrm>
          <a:custGeom>
            <a:avLst/>
            <a:gdLst/>
            <a:ahLst/>
            <a:cxnLst>
              <a:cxn ang="0">
                <a:pos x="102" y="2"/>
              </a:cxn>
              <a:cxn ang="0">
                <a:pos x="113" y="3"/>
              </a:cxn>
              <a:cxn ang="0">
                <a:pos x="118" y="3"/>
              </a:cxn>
              <a:cxn ang="0">
                <a:pos x="124" y="40"/>
              </a:cxn>
              <a:cxn ang="0">
                <a:pos x="114" y="43"/>
              </a:cxn>
              <a:cxn ang="0">
                <a:pos x="122" y="54"/>
              </a:cxn>
              <a:cxn ang="0">
                <a:pos x="125" y="48"/>
              </a:cxn>
              <a:cxn ang="0">
                <a:pos x="131" y="48"/>
              </a:cxn>
              <a:cxn ang="0">
                <a:pos x="116" y="80"/>
              </a:cxn>
              <a:cxn ang="0">
                <a:pos x="102" y="100"/>
              </a:cxn>
              <a:cxn ang="0">
                <a:pos x="84" y="118"/>
              </a:cxn>
              <a:cxn ang="0">
                <a:pos x="73" y="121"/>
              </a:cxn>
              <a:cxn ang="0">
                <a:pos x="67" y="123"/>
              </a:cxn>
              <a:cxn ang="0">
                <a:pos x="56" y="123"/>
              </a:cxn>
              <a:cxn ang="0">
                <a:pos x="47" y="123"/>
              </a:cxn>
              <a:cxn ang="0">
                <a:pos x="41" y="126"/>
              </a:cxn>
              <a:cxn ang="0">
                <a:pos x="33" y="127"/>
              </a:cxn>
              <a:cxn ang="0">
                <a:pos x="29" y="130"/>
              </a:cxn>
              <a:cxn ang="0">
                <a:pos x="24" y="130"/>
              </a:cxn>
              <a:cxn ang="0">
                <a:pos x="23" y="127"/>
              </a:cxn>
              <a:cxn ang="0">
                <a:pos x="20" y="124"/>
              </a:cxn>
              <a:cxn ang="0">
                <a:pos x="17" y="124"/>
              </a:cxn>
              <a:cxn ang="0">
                <a:pos x="15" y="121"/>
              </a:cxn>
              <a:cxn ang="0">
                <a:pos x="12" y="115"/>
              </a:cxn>
              <a:cxn ang="0">
                <a:pos x="12" y="109"/>
              </a:cxn>
              <a:cxn ang="0">
                <a:pos x="11" y="93"/>
              </a:cxn>
              <a:cxn ang="0">
                <a:pos x="0" y="66"/>
              </a:cxn>
              <a:cxn ang="0">
                <a:pos x="6" y="61"/>
              </a:cxn>
              <a:cxn ang="0">
                <a:pos x="11" y="69"/>
              </a:cxn>
              <a:cxn ang="0">
                <a:pos x="20" y="69"/>
              </a:cxn>
              <a:cxn ang="0">
                <a:pos x="29" y="64"/>
              </a:cxn>
              <a:cxn ang="0">
                <a:pos x="29" y="28"/>
              </a:cxn>
              <a:cxn ang="0">
                <a:pos x="33" y="43"/>
              </a:cxn>
              <a:cxn ang="0">
                <a:pos x="35" y="49"/>
              </a:cxn>
              <a:cxn ang="0">
                <a:pos x="46" y="45"/>
              </a:cxn>
              <a:cxn ang="0">
                <a:pos x="60" y="35"/>
              </a:cxn>
              <a:cxn ang="0">
                <a:pos x="75" y="31"/>
              </a:cxn>
              <a:cxn ang="0">
                <a:pos x="84" y="19"/>
              </a:cxn>
              <a:cxn ang="0">
                <a:pos x="92" y="9"/>
              </a:cxn>
              <a:cxn ang="0">
                <a:pos x="102" y="2"/>
              </a:cxn>
            </a:cxnLst>
            <a:rect l="0" t="0" r="r" b="b"/>
            <a:pathLst>
              <a:path w="131" h="132">
                <a:moveTo>
                  <a:pt x="102" y="2"/>
                </a:moveTo>
                <a:cubicBezTo>
                  <a:pt x="107" y="0"/>
                  <a:pt x="110" y="3"/>
                  <a:pt x="113" y="3"/>
                </a:cubicBezTo>
                <a:cubicBezTo>
                  <a:pt x="114" y="2"/>
                  <a:pt x="116" y="3"/>
                  <a:pt x="118" y="3"/>
                </a:cubicBezTo>
                <a:cubicBezTo>
                  <a:pt x="121" y="11"/>
                  <a:pt x="125" y="31"/>
                  <a:pt x="124" y="40"/>
                </a:cubicBezTo>
                <a:cubicBezTo>
                  <a:pt x="118" y="35"/>
                  <a:pt x="116" y="38"/>
                  <a:pt x="114" y="43"/>
                </a:cubicBezTo>
                <a:cubicBezTo>
                  <a:pt x="113" y="49"/>
                  <a:pt x="119" y="54"/>
                  <a:pt x="122" y="54"/>
                </a:cubicBezTo>
                <a:cubicBezTo>
                  <a:pt x="125" y="54"/>
                  <a:pt x="122" y="48"/>
                  <a:pt x="125" y="48"/>
                </a:cubicBezTo>
                <a:cubicBezTo>
                  <a:pt x="131" y="48"/>
                  <a:pt x="131" y="48"/>
                  <a:pt x="131" y="48"/>
                </a:cubicBezTo>
                <a:cubicBezTo>
                  <a:pt x="128" y="74"/>
                  <a:pt x="124" y="61"/>
                  <a:pt x="116" y="80"/>
                </a:cubicBezTo>
                <a:cubicBezTo>
                  <a:pt x="108" y="97"/>
                  <a:pt x="105" y="93"/>
                  <a:pt x="102" y="100"/>
                </a:cubicBezTo>
                <a:cubicBezTo>
                  <a:pt x="95" y="110"/>
                  <a:pt x="87" y="115"/>
                  <a:pt x="84" y="118"/>
                </a:cubicBezTo>
                <a:cubicBezTo>
                  <a:pt x="79" y="121"/>
                  <a:pt x="73" y="118"/>
                  <a:pt x="73" y="121"/>
                </a:cubicBezTo>
                <a:cubicBezTo>
                  <a:pt x="75" y="124"/>
                  <a:pt x="69" y="119"/>
                  <a:pt x="67" y="123"/>
                </a:cubicBezTo>
                <a:cubicBezTo>
                  <a:pt x="64" y="127"/>
                  <a:pt x="58" y="121"/>
                  <a:pt x="56" y="123"/>
                </a:cubicBezTo>
                <a:cubicBezTo>
                  <a:pt x="53" y="124"/>
                  <a:pt x="50" y="121"/>
                  <a:pt x="47" y="123"/>
                </a:cubicBezTo>
                <a:cubicBezTo>
                  <a:pt x="44" y="123"/>
                  <a:pt x="46" y="124"/>
                  <a:pt x="41" y="126"/>
                </a:cubicBezTo>
                <a:cubicBezTo>
                  <a:pt x="37" y="127"/>
                  <a:pt x="38" y="126"/>
                  <a:pt x="33" y="127"/>
                </a:cubicBezTo>
                <a:cubicBezTo>
                  <a:pt x="29" y="127"/>
                  <a:pt x="30" y="132"/>
                  <a:pt x="29" y="130"/>
                </a:cubicBezTo>
                <a:cubicBezTo>
                  <a:pt x="27" y="130"/>
                  <a:pt x="26" y="132"/>
                  <a:pt x="24" y="130"/>
                </a:cubicBezTo>
                <a:cubicBezTo>
                  <a:pt x="24" y="129"/>
                  <a:pt x="23" y="130"/>
                  <a:pt x="23" y="127"/>
                </a:cubicBezTo>
                <a:cubicBezTo>
                  <a:pt x="23" y="124"/>
                  <a:pt x="20" y="129"/>
                  <a:pt x="20" y="124"/>
                </a:cubicBezTo>
                <a:cubicBezTo>
                  <a:pt x="20" y="123"/>
                  <a:pt x="17" y="123"/>
                  <a:pt x="17" y="124"/>
                </a:cubicBezTo>
                <a:cubicBezTo>
                  <a:pt x="15" y="127"/>
                  <a:pt x="14" y="123"/>
                  <a:pt x="15" y="121"/>
                </a:cubicBezTo>
                <a:cubicBezTo>
                  <a:pt x="17" y="119"/>
                  <a:pt x="15" y="118"/>
                  <a:pt x="12" y="115"/>
                </a:cubicBezTo>
                <a:cubicBezTo>
                  <a:pt x="9" y="110"/>
                  <a:pt x="11" y="107"/>
                  <a:pt x="12" y="109"/>
                </a:cubicBezTo>
                <a:cubicBezTo>
                  <a:pt x="14" y="110"/>
                  <a:pt x="18" y="104"/>
                  <a:pt x="11" y="93"/>
                </a:cubicBezTo>
                <a:cubicBezTo>
                  <a:pt x="3" y="80"/>
                  <a:pt x="6" y="74"/>
                  <a:pt x="0" y="66"/>
                </a:cubicBezTo>
                <a:cubicBezTo>
                  <a:pt x="4" y="64"/>
                  <a:pt x="3" y="58"/>
                  <a:pt x="6" y="61"/>
                </a:cubicBezTo>
                <a:cubicBezTo>
                  <a:pt x="9" y="64"/>
                  <a:pt x="4" y="66"/>
                  <a:pt x="11" y="69"/>
                </a:cubicBezTo>
                <a:cubicBezTo>
                  <a:pt x="15" y="71"/>
                  <a:pt x="18" y="67"/>
                  <a:pt x="20" y="69"/>
                </a:cubicBezTo>
                <a:cubicBezTo>
                  <a:pt x="21" y="71"/>
                  <a:pt x="24" y="66"/>
                  <a:pt x="29" y="64"/>
                </a:cubicBezTo>
                <a:cubicBezTo>
                  <a:pt x="29" y="28"/>
                  <a:pt x="29" y="28"/>
                  <a:pt x="29" y="28"/>
                </a:cubicBezTo>
                <a:cubicBezTo>
                  <a:pt x="32" y="31"/>
                  <a:pt x="35" y="40"/>
                  <a:pt x="33" y="43"/>
                </a:cubicBezTo>
                <a:cubicBezTo>
                  <a:pt x="32" y="45"/>
                  <a:pt x="32" y="49"/>
                  <a:pt x="35" y="49"/>
                </a:cubicBezTo>
                <a:cubicBezTo>
                  <a:pt x="38" y="48"/>
                  <a:pt x="40" y="51"/>
                  <a:pt x="46" y="45"/>
                </a:cubicBezTo>
                <a:cubicBezTo>
                  <a:pt x="50" y="38"/>
                  <a:pt x="49" y="28"/>
                  <a:pt x="60" y="35"/>
                </a:cubicBezTo>
                <a:cubicBezTo>
                  <a:pt x="70" y="41"/>
                  <a:pt x="72" y="35"/>
                  <a:pt x="75" y="31"/>
                </a:cubicBezTo>
                <a:cubicBezTo>
                  <a:pt x="76" y="25"/>
                  <a:pt x="82" y="26"/>
                  <a:pt x="84" y="19"/>
                </a:cubicBezTo>
                <a:cubicBezTo>
                  <a:pt x="85" y="12"/>
                  <a:pt x="90" y="14"/>
                  <a:pt x="92" y="9"/>
                </a:cubicBezTo>
                <a:cubicBezTo>
                  <a:pt x="93" y="5"/>
                  <a:pt x="98" y="6"/>
                  <a:pt x="102" y="2"/>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3" name="Freeform 282"/>
          <p:cNvSpPr>
            <a:spLocks/>
          </p:cNvSpPr>
          <p:nvPr/>
        </p:nvSpPr>
        <p:spPr bwMode="auto">
          <a:xfrm>
            <a:off x="5408613" y="4445000"/>
            <a:ext cx="66675" cy="73025"/>
          </a:xfrm>
          <a:custGeom>
            <a:avLst/>
            <a:gdLst/>
            <a:ahLst/>
            <a:cxnLst>
              <a:cxn ang="0">
                <a:pos x="8" y="24"/>
              </a:cxn>
              <a:cxn ang="0">
                <a:pos x="3" y="12"/>
              </a:cxn>
              <a:cxn ang="0">
                <a:pos x="16" y="3"/>
              </a:cxn>
              <a:cxn ang="0">
                <a:pos x="20" y="13"/>
              </a:cxn>
              <a:cxn ang="0">
                <a:pos x="11" y="21"/>
              </a:cxn>
              <a:cxn ang="0">
                <a:pos x="8" y="24"/>
              </a:cxn>
            </a:cxnLst>
            <a:rect l="0" t="0" r="r" b="b"/>
            <a:pathLst>
              <a:path w="23" h="26">
                <a:moveTo>
                  <a:pt x="8" y="24"/>
                </a:moveTo>
                <a:cubicBezTo>
                  <a:pt x="5" y="20"/>
                  <a:pt x="0" y="17"/>
                  <a:pt x="3" y="12"/>
                </a:cubicBezTo>
                <a:cubicBezTo>
                  <a:pt x="6" y="7"/>
                  <a:pt x="14" y="0"/>
                  <a:pt x="16" y="3"/>
                </a:cubicBezTo>
                <a:cubicBezTo>
                  <a:pt x="19" y="6"/>
                  <a:pt x="23" y="7"/>
                  <a:pt x="20" y="13"/>
                </a:cubicBezTo>
                <a:cubicBezTo>
                  <a:pt x="19" y="18"/>
                  <a:pt x="13" y="18"/>
                  <a:pt x="11" y="21"/>
                </a:cubicBezTo>
                <a:cubicBezTo>
                  <a:pt x="10" y="24"/>
                  <a:pt x="10" y="26"/>
                  <a:pt x="8" y="2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4" name="Freeform 283"/>
          <p:cNvSpPr>
            <a:spLocks/>
          </p:cNvSpPr>
          <p:nvPr/>
        </p:nvSpPr>
        <p:spPr bwMode="auto">
          <a:xfrm>
            <a:off x="5497513" y="4364038"/>
            <a:ext cx="34925" cy="55562"/>
          </a:xfrm>
          <a:custGeom>
            <a:avLst/>
            <a:gdLst/>
            <a:ahLst/>
            <a:cxnLst>
              <a:cxn ang="0">
                <a:pos x="11" y="5"/>
              </a:cxn>
              <a:cxn ang="0">
                <a:pos x="12" y="13"/>
              </a:cxn>
              <a:cxn ang="0">
                <a:pos x="9" y="19"/>
              </a:cxn>
              <a:cxn ang="0">
                <a:pos x="1" y="8"/>
              </a:cxn>
              <a:cxn ang="0">
                <a:pos x="11" y="5"/>
              </a:cxn>
            </a:cxnLst>
            <a:rect l="0" t="0" r="r" b="b"/>
            <a:pathLst>
              <a:path w="12" h="19">
                <a:moveTo>
                  <a:pt x="11" y="5"/>
                </a:moveTo>
                <a:cubicBezTo>
                  <a:pt x="12" y="13"/>
                  <a:pt x="12" y="13"/>
                  <a:pt x="12" y="13"/>
                </a:cubicBezTo>
                <a:cubicBezTo>
                  <a:pt x="9" y="13"/>
                  <a:pt x="12" y="19"/>
                  <a:pt x="9" y="19"/>
                </a:cubicBezTo>
                <a:cubicBezTo>
                  <a:pt x="6" y="19"/>
                  <a:pt x="0" y="14"/>
                  <a:pt x="1" y="8"/>
                </a:cubicBezTo>
                <a:cubicBezTo>
                  <a:pt x="3" y="3"/>
                  <a:pt x="4" y="0"/>
                  <a:pt x="11" y="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5" name="Freeform 284"/>
          <p:cNvSpPr>
            <a:spLocks/>
          </p:cNvSpPr>
          <p:nvPr/>
        </p:nvSpPr>
        <p:spPr bwMode="auto">
          <a:xfrm>
            <a:off x="5540375" y="3910013"/>
            <a:ext cx="82550" cy="220662"/>
          </a:xfrm>
          <a:custGeom>
            <a:avLst/>
            <a:gdLst/>
            <a:ahLst/>
            <a:cxnLst>
              <a:cxn ang="0">
                <a:pos x="5" y="44"/>
              </a:cxn>
              <a:cxn ang="0">
                <a:pos x="9" y="49"/>
              </a:cxn>
              <a:cxn ang="0">
                <a:pos x="16" y="57"/>
              </a:cxn>
              <a:cxn ang="0">
                <a:pos x="16" y="66"/>
              </a:cxn>
              <a:cxn ang="0">
                <a:pos x="20" y="75"/>
              </a:cxn>
              <a:cxn ang="0">
                <a:pos x="22" y="70"/>
              </a:cxn>
              <a:cxn ang="0">
                <a:pos x="25" y="66"/>
              </a:cxn>
              <a:cxn ang="0">
                <a:pos x="26" y="58"/>
              </a:cxn>
              <a:cxn ang="0">
                <a:pos x="23" y="46"/>
              </a:cxn>
              <a:cxn ang="0">
                <a:pos x="16" y="37"/>
              </a:cxn>
              <a:cxn ang="0">
                <a:pos x="16" y="25"/>
              </a:cxn>
              <a:cxn ang="0">
                <a:pos x="17" y="20"/>
              </a:cxn>
              <a:cxn ang="0">
                <a:pos x="16" y="11"/>
              </a:cxn>
              <a:cxn ang="0">
                <a:pos x="11" y="2"/>
              </a:cxn>
              <a:cxn ang="0">
                <a:pos x="3" y="0"/>
              </a:cxn>
              <a:cxn ang="0">
                <a:pos x="6" y="3"/>
              </a:cxn>
              <a:cxn ang="0">
                <a:pos x="6" y="8"/>
              </a:cxn>
              <a:cxn ang="0">
                <a:pos x="8" y="14"/>
              </a:cxn>
              <a:cxn ang="0">
                <a:pos x="6" y="18"/>
              </a:cxn>
              <a:cxn ang="0">
                <a:pos x="6" y="25"/>
              </a:cxn>
              <a:cxn ang="0">
                <a:pos x="6" y="31"/>
              </a:cxn>
              <a:cxn ang="0">
                <a:pos x="2" y="40"/>
              </a:cxn>
              <a:cxn ang="0">
                <a:pos x="5" y="44"/>
              </a:cxn>
            </a:cxnLst>
            <a:rect l="0" t="0" r="r" b="b"/>
            <a:pathLst>
              <a:path w="29" h="77">
                <a:moveTo>
                  <a:pt x="5" y="44"/>
                </a:moveTo>
                <a:cubicBezTo>
                  <a:pt x="6" y="48"/>
                  <a:pt x="8" y="51"/>
                  <a:pt x="9" y="49"/>
                </a:cubicBezTo>
                <a:cubicBezTo>
                  <a:pt x="16" y="48"/>
                  <a:pt x="17" y="51"/>
                  <a:pt x="16" y="57"/>
                </a:cubicBezTo>
                <a:cubicBezTo>
                  <a:pt x="16" y="63"/>
                  <a:pt x="11" y="61"/>
                  <a:pt x="16" y="66"/>
                </a:cubicBezTo>
                <a:cubicBezTo>
                  <a:pt x="20" y="72"/>
                  <a:pt x="19" y="75"/>
                  <a:pt x="20" y="75"/>
                </a:cubicBezTo>
                <a:cubicBezTo>
                  <a:pt x="22" y="77"/>
                  <a:pt x="22" y="74"/>
                  <a:pt x="22" y="70"/>
                </a:cubicBezTo>
                <a:cubicBezTo>
                  <a:pt x="20" y="67"/>
                  <a:pt x="22" y="66"/>
                  <a:pt x="25" y="66"/>
                </a:cubicBezTo>
                <a:cubicBezTo>
                  <a:pt x="26" y="64"/>
                  <a:pt x="26" y="63"/>
                  <a:pt x="26" y="58"/>
                </a:cubicBezTo>
                <a:cubicBezTo>
                  <a:pt x="26" y="54"/>
                  <a:pt x="29" y="52"/>
                  <a:pt x="23" y="46"/>
                </a:cubicBezTo>
                <a:cubicBezTo>
                  <a:pt x="19" y="40"/>
                  <a:pt x="17" y="40"/>
                  <a:pt x="16" y="37"/>
                </a:cubicBezTo>
                <a:cubicBezTo>
                  <a:pt x="16" y="32"/>
                  <a:pt x="14" y="28"/>
                  <a:pt x="16" y="25"/>
                </a:cubicBezTo>
                <a:cubicBezTo>
                  <a:pt x="17" y="23"/>
                  <a:pt x="16" y="21"/>
                  <a:pt x="17" y="20"/>
                </a:cubicBezTo>
                <a:cubicBezTo>
                  <a:pt x="14" y="15"/>
                  <a:pt x="17" y="15"/>
                  <a:pt x="16" y="11"/>
                </a:cubicBezTo>
                <a:cubicBezTo>
                  <a:pt x="14" y="6"/>
                  <a:pt x="12" y="3"/>
                  <a:pt x="11" y="2"/>
                </a:cubicBezTo>
                <a:cubicBezTo>
                  <a:pt x="8" y="2"/>
                  <a:pt x="5" y="2"/>
                  <a:pt x="3" y="0"/>
                </a:cubicBezTo>
                <a:cubicBezTo>
                  <a:pt x="3" y="3"/>
                  <a:pt x="3" y="0"/>
                  <a:pt x="6" y="3"/>
                </a:cubicBezTo>
                <a:cubicBezTo>
                  <a:pt x="8" y="5"/>
                  <a:pt x="5" y="5"/>
                  <a:pt x="6" y="8"/>
                </a:cubicBezTo>
                <a:cubicBezTo>
                  <a:pt x="9" y="9"/>
                  <a:pt x="9" y="11"/>
                  <a:pt x="8" y="14"/>
                </a:cubicBezTo>
                <a:cubicBezTo>
                  <a:pt x="5" y="15"/>
                  <a:pt x="8" y="17"/>
                  <a:pt x="6" y="18"/>
                </a:cubicBezTo>
                <a:cubicBezTo>
                  <a:pt x="5" y="20"/>
                  <a:pt x="6" y="21"/>
                  <a:pt x="6" y="25"/>
                </a:cubicBezTo>
                <a:cubicBezTo>
                  <a:pt x="5" y="29"/>
                  <a:pt x="9" y="31"/>
                  <a:pt x="6" y="31"/>
                </a:cubicBezTo>
                <a:cubicBezTo>
                  <a:pt x="2" y="31"/>
                  <a:pt x="5" y="37"/>
                  <a:pt x="2" y="40"/>
                </a:cubicBezTo>
                <a:cubicBezTo>
                  <a:pt x="0" y="41"/>
                  <a:pt x="3" y="43"/>
                  <a:pt x="5" y="4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6" name="Freeform 285"/>
          <p:cNvSpPr>
            <a:spLocks/>
          </p:cNvSpPr>
          <p:nvPr/>
        </p:nvSpPr>
        <p:spPr bwMode="auto">
          <a:xfrm>
            <a:off x="5100638" y="2995613"/>
            <a:ext cx="250825" cy="449262"/>
          </a:xfrm>
          <a:custGeom>
            <a:avLst/>
            <a:gdLst/>
            <a:ahLst/>
            <a:cxnLst>
              <a:cxn ang="0">
                <a:pos x="18" y="156"/>
              </a:cxn>
              <a:cxn ang="0">
                <a:pos x="26" y="154"/>
              </a:cxn>
              <a:cxn ang="0">
                <a:pos x="30" y="154"/>
              </a:cxn>
              <a:cxn ang="0">
                <a:pos x="46" y="148"/>
              </a:cxn>
              <a:cxn ang="0">
                <a:pos x="46" y="142"/>
              </a:cxn>
              <a:cxn ang="0">
                <a:pos x="62" y="136"/>
              </a:cxn>
              <a:cxn ang="0">
                <a:pos x="67" y="127"/>
              </a:cxn>
              <a:cxn ang="0">
                <a:pos x="78" y="124"/>
              </a:cxn>
              <a:cxn ang="0">
                <a:pos x="75" y="116"/>
              </a:cxn>
              <a:cxn ang="0">
                <a:pos x="73" y="108"/>
              </a:cxn>
              <a:cxn ang="0">
                <a:pos x="69" y="107"/>
              </a:cxn>
              <a:cxn ang="0">
                <a:pos x="72" y="98"/>
              </a:cxn>
              <a:cxn ang="0">
                <a:pos x="73" y="90"/>
              </a:cxn>
              <a:cxn ang="0">
                <a:pos x="76" y="86"/>
              </a:cxn>
              <a:cxn ang="0">
                <a:pos x="78" y="81"/>
              </a:cxn>
              <a:cxn ang="0">
                <a:pos x="84" y="76"/>
              </a:cxn>
              <a:cxn ang="0">
                <a:pos x="85" y="75"/>
              </a:cxn>
              <a:cxn ang="0">
                <a:pos x="85" y="40"/>
              </a:cxn>
              <a:cxn ang="0">
                <a:pos x="23" y="0"/>
              </a:cxn>
              <a:cxn ang="0">
                <a:pos x="14" y="4"/>
              </a:cxn>
              <a:cxn ang="0">
                <a:pos x="18" y="26"/>
              </a:cxn>
              <a:cxn ang="0">
                <a:pos x="20" y="43"/>
              </a:cxn>
              <a:cxn ang="0">
                <a:pos x="17" y="67"/>
              </a:cxn>
              <a:cxn ang="0">
                <a:pos x="3" y="96"/>
              </a:cxn>
              <a:cxn ang="0">
                <a:pos x="8" y="102"/>
              </a:cxn>
              <a:cxn ang="0">
                <a:pos x="12" y="105"/>
              </a:cxn>
              <a:cxn ang="0">
                <a:pos x="14" y="112"/>
              </a:cxn>
              <a:cxn ang="0">
                <a:pos x="20" y="131"/>
              </a:cxn>
              <a:cxn ang="0">
                <a:pos x="11" y="133"/>
              </a:cxn>
              <a:cxn ang="0">
                <a:pos x="8" y="138"/>
              </a:cxn>
              <a:cxn ang="0">
                <a:pos x="17" y="150"/>
              </a:cxn>
              <a:cxn ang="0">
                <a:pos x="18" y="156"/>
              </a:cxn>
            </a:cxnLst>
            <a:rect l="0" t="0" r="r" b="b"/>
            <a:pathLst>
              <a:path w="88" h="157">
                <a:moveTo>
                  <a:pt x="18" y="156"/>
                </a:moveTo>
                <a:cubicBezTo>
                  <a:pt x="21" y="157"/>
                  <a:pt x="24" y="156"/>
                  <a:pt x="26" y="154"/>
                </a:cubicBezTo>
                <a:cubicBezTo>
                  <a:pt x="27" y="151"/>
                  <a:pt x="27" y="157"/>
                  <a:pt x="30" y="154"/>
                </a:cubicBezTo>
                <a:cubicBezTo>
                  <a:pt x="37" y="150"/>
                  <a:pt x="41" y="154"/>
                  <a:pt x="46" y="148"/>
                </a:cubicBezTo>
                <a:cubicBezTo>
                  <a:pt x="49" y="144"/>
                  <a:pt x="44" y="144"/>
                  <a:pt x="46" y="142"/>
                </a:cubicBezTo>
                <a:cubicBezTo>
                  <a:pt x="47" y="141"/>
                  <a:pt x="56" y="144"/>
                  <a:pt x="62" y="136"/>
                </a:cubicBezTo>
                <a:cubicBezTo>
                  <a:pt x="67" y="128"/>
                  <a:pt x="69" y="131"/>
                  <a:pt x="67" y="127"/>
                </a:cubicBezTo>
                <a:cubicBezTo>
                  <a:pt x="67" y="125"/>
                  <a:pt x="75" y="122"/>
                  <a:pt x="78" y="124"/>
                </a:cubicBezTo>
                <a:cubicBezTo>
                  <a:pt x="79" y="118"/>
                  <a:pt x="75" y="121"/>
                  <a:pt x="75" y="116"/>
                </a:cubicBezTo>
                <a:cubicBezTo>
                  <a:pt x="75" y="112"/>
                  <a:pt x="73" y="113"/>
                  <a:pt x="73" y="108"/>
                </a:cubicBezTo>
                <a:cubicBezTo>
                  <a:pt x="73" y="104"/>
                  <a:pt x="70" y="108"/>
                  <a:pt x="69" y="107"/>
                </a:cubicBezTo>
                <a:cubicBezTo>
                  <a:pt x="67" y="102"/>
                  <a:pt x="75" y="102"/>
                  <a:pt x="72" y="98"/>
                </a:cubicBezTo>
                <a:cubicBezTo>
                  <a:pt x="69" y="93"/>
                  <a:pt x="76" y="95"/>
                  <a:pt x="73" y="90"/>
                </a:cubicBezTo>
                <a:cubicBezTo>
                  <a:pt x="72" y="86"/>
                  <a:pt x="76" y="90"/>
                  <a:pt x="76" y="86"/>
                </a:cubicBezTo>
                <a:cubicBezTo>
                  <a:pt x="75" y="82"/>
                  <a:pt x="78" y="86"/>
                  <a:pt x="78" y="81"/>
                </a:cubicBezTo>
                <a:cubicBezTo>
                  <a:pt x="78" y="76"/>
                  <a:pt x="81" y="76"/>
                  <a:pt x="84" y="76"/>
                </a:cubicBezTo>
                <a:cubicBezTo>
                  <a:pt x="88" y="78"/>
                  <a:pt x="85" y="75"/>
                  <a:pt x="85" y="75"/>
                </a:cubicBezTo>
                <a:cubicBezTo>
                  <a:pt x="85" y="40"/>
                  <a:pt x="85" y="40"/>
                  <a:pt x="85" y="40"/>
                </a:cubicBezTo>
                <a:cubicBezTo>
                  <a:pt x="85" y="40"/>
                  <a:pt x="44" y="12"/>
                  <a:pt x="23" y="0"/>
                </a:cubicBezTo>
                <a:cubicBezTo>
                  <a:pt x="21" y="0"/>
                  <a:pt x="17" y="3"/>
                  <a:pt x="14" y="4"/>
                </a:cubicBezTo>
                <a:cubicBezTo>
                  <a:pt x="18" y="14"/>
                  <a:pt x="14" y="17"/>
                  <a:pt x="18" y="26"/>
                </a:cubicBezTo>
                <a:cubicBezTo>
                  <a:pt x="24" y="37"/>
                  <a:pt x="20" y="32"/>
                  <a:pt x="20" y="43"/>
                </a:cubicBezTo>
                <a:cubicBezTo>
                  <a:pt x="20" y="52"/>
                  <a:pt x="18" y="66"/>
                  <a:pt x="17" y="67"/>
                </a:cubicBezTo>
                <a:cubicBezTo>
                  <a:pt x="15" y="69"/>
                  <a:pt x="0" y="87"/>
                  <a:pt x="3" y="96"/>
                </a:cubicBezTo>
                <a:cubicBezTo>
                  <a:pt x="8" y="102"/>
                  <a:pt x="8" y="102"/>
                  <a:pt x="8" y="102"/>
                </a:cubicBezTo>
                <a:cubicBezTo>
                  <a:pt x="17" y="102"/>
                  <a:pt x="8" y="104"/>
                  <a:pt x="12" y="105"/>
                </a:cubicBezTo>
                <a:cubicBezTo>
                  <a:pt x="15" y="107"/>
                  <a:pt x="12" y="112"/>
                  <a:pt x="14" y="112"/>
                </a:cubicBezTo>
                <a:cubicBezTo>
                  <a:pt x="17" y="113"/>
                  <a:pt x="12" y="127"/>
                  <a:pt x="20" y="131"/>
                </a:cubicBezTo>
                <a:cubicBezTo>
                  <a:pt x="15" y="135"/>
                  <a:pt x="12" y="133"/>
                  <a:pt x="11" y="133"/>
                </a:cubicBezTo>
                <a:cubicBezTo>
                  <a:pt x="8" y="131"/>
                  <a:pt x="6" y="136"/>
                  <a:pt x="8" y="138"/>
                </a:cubicBezTo>
                <a:cubicBezTo>
                  <a:pt x="14" y="147"/>
                  <a:pt x="17" y="145"/>
                  <a:pt x="17" y="150"/>
                </a:cubicBezTo>
                <a:cubicBezTo>
                  <a:pt x="18" y="156"/>
                  <a:pt x="20" y="153"/>
                  <a:pt x="18" y="15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7" name="Freeform 286"/>
          <p:cNvSpPr>
            <a:spLocks/>
          </p:cNvSpPr>
          <p:nvPr/>
        </p:nvSpPr>
        <p:spPr bwMode="auto">
          <a:xfrm>
            <a:off x="4802188" y="2995613"/>
            <a:ext cx="366712" cy="331787"/>
          </a:xfrm>
          <a:custGeom>
            <a:avLst/>
            <a:gdLst/>
            <a:ahLst/>
            <a:cxnLst>
              <a:cxn ang="0">
                <a:pos x="32" y="43"/>
              </a:cxn>
              <a:cxn ang="0">
                <a:pos x="32" y="70"/>
              </a:cxn>
              <a:cxn ang="0">
                <a:pos x="29" y="78"/>
              </a:cxn>
              <a:cxn ang="0">
                <a:pos x="26" y="80"/>
              </a:cxn>
              <a:cxn ang="0">
                <a:pos x="13" y="81"/>
              </a:cxn>
              <a:cxn ang="0">
                <a:pos x="1" y="84"/>
              </a:cxn>
              <a:cxn ang="0">
                <a:pos x="3" y="93"/>
              </a:cxn>
              <a:cxn ang="0">
                <a:pos x="6" y="98"/>
              </a:cxn>
              <a:cxn ang="0">
                <a:pos x="7" y="100"/>
              </a:cxn>
              <a:cxn ang="0">
                <a:pos x="7" y="103"/>
              </a:cxn>
              <a:cxn ang="0">
                <a:pos x="13" y="107"/>
              </a:cxn>
              <a:cxn ang="0">
                <a:pos x="16" y="110"/>
              </a:cxn>
              <a:cxn ang="0">
                <a:pos x="18" y="115"/>
              </a:cxn>
              <a:cxn ang="0">
                <a:pos x="20" y="110"/>
              </a:cxn>
              <a:cxn ang="0">
                <a:pos x="23" y="110"/>
              </a:cxn>
              <a:cxn ang="0">
                <a:pos x="27" y="116"/>
              </a:cxn>
              <a:cxn ang="0">
                <a:pos x="30" y="107"/>
              </a:cxn>
              <a:cxn ang="0">
                <a:pos x="32" y="98"/>
              </a:cxn>
              <a:cxn ang="0">
                <a:pos x="39" y="96"/>
              </a:cxn>
              <a:cxn ang="0">
                <a:pos x="44" y="95"/>
              </a:cxn>
              <a:cxn ang="0">
                <a:pos x="52" y="101"/>
              </a:cxn>
              <a:cxn ang="0">
                <a:pos x="62" y="100"/>
              </a:cxn>
              <a:cxn ang="0">
                <a:pos x="72" y="106"/>
              </a:cxn>
              <a:cxn ang="0">
                <a:pos x="84" y="100"/>
              </a:cxn>
              <a:cxn ang="0">
                <a:pos x="99" y="101"/>
              </a:cxn>
              <a:cxn ang="0">
                <a:pos x="107" y="96"/>
              </a:cxn>
              <a:cxn ang="0">
                <a:pos x="121" y="67"/>
              </a:cxn>
              <a:cxn ang="0">
                <a:pos x="124" y="43"/>
              </a:cxn>
              <a:cxn ang="0">
                <a:pos x="122" y="26"/>
              </a:cxn>
              <a:cxn ang="0">
                <a:pos x="118" y="4"/>
              </a:cxn>
              <a:cxn ang="0">
                <a:pos x="110" y="6"/>
              </a:cxn>
              <a:cxn ang="0">
                <a:pos x="95" y="0"/>
              </a:cxn>
              <a:cxn ang="0">
                <a:pos x="59" y="26"/>
              </a:cxn>
              <a:cxn ang="0">
                <a:pos x="32" y="43"/>
              </a:cxn>
            </a:cxnLst>
            <a:rect l="0" t="0" r="r" b="b"/>
            <a:pathLst>
              <a:path w="128" h="116">
                <a:moveTo>
                  <a:pt x="32" y="43"/>
                </a:moveTo>
                <a:cubicBezTo>
                  <a:pt x="32" y="43"/>
                  <a:pt x="33" y="69"/>
                  <a:pt x="32" y="70"/>
                </a:cubicBezTo>
                <a:cubicBezTo>
                  <a:pt x="30" y="73"/>
                  <a:pt x="32" y="78"/>
                  <a:pt x="29" y="78"/>
                </a:cubicBezTo>
                <a:cubicBezTo>
                  <a:pt x="26" y="78"/>
                  <a:pt x="27" y="81"/>
                  <a:pt x="26" y="80"/>
                </a:cubicBezTo>
                <a:cubicBezTo>
                  <a:pt x="24" y="80"/>
                  <a:pt x="23" y="81"/>
                  <a:pt x="13" y="81"/>
                </a:cubicBezTo>
                <a:cubicBezTo>
                  <a:pt x="6" y="81"/>
                  <a:pt x="10" y="86"/>
                  <a:pt x="1" y="84"/>
                </a:cubicBezTo>
                <a:cubicBezTo>
                  <a:pt x="0" y="90"/>
                  <a:pt x="1" y="87"/>
                  <a:pt x="3" y="93"/>
                </a:cubicBezTo>
                <a:cubicBezTo>
                  <a:pt x="3" y="98"/>
                  <a:pt x="4" y="95"/>
                  <a:pt x="6" y="98"/>
                </a:cubicBezTo>
                <a:cubicBezTo>
                  <a:pt x="9" y="100"/>
                  <a:pt x="9" y="101"/>
                  <a:pt x="7" y="100"/>
                </a:cubicBezTo>
                <a:cubicBezTo>
                  <a:pt x="6" y="100"/>
                  <a:pt x="6" y="103"/>
                  <a:pt x="7" y="103"/>
                </a:cubicBezTo>
                <a:cubicBezTo>
                  <a:pt x="9" y="104"/>
                  <a:pt x="12" y="109"/>
                  <a:pt x="13" y="107"/>
                </a:cubicBezTo>
                <a:cubicBezTo>
                  <a:pt x="15" y="104"/>
                  <a:pt x="18" y="109"/>
                  <a:pt x="16" y="110"/>
                </a:cubicBezTo>
                <a:cubicBezTo>
                  <a:pt x="15" y="110"/>
                  <a:pt x="16" y="112"/>
                  <a:pt x="18" y="115"/>
                </a:cubicBezTo>
                <a:cubicBezTo>
                  <a:pt x="20" y="112"/>
                  <a:pt x="16" y="110"/>
                  <a:pt x="20" y="110"/>
                </a:cubicBezTo>
                <a:cubicBezTo>
                  <a:pt x="21" y="110"/>
                  <a:pt x="20" y="107"/>
                  <a:pt x="23" y="110"/>
                </a:cubicBezTo>
                <a:cubicBezTo>
                  <a:pt x="26" y="113"/>
                  <a:pt x="26" y="113"/>
                  <a:pt x="27" y="116"/>
                </a:cubicBezTo>
                <a:cubicBezTo>
                  <a:pt x="29" y="113"/>
                  <a:pt x="26" y="109"/>
                  <a:pt x="30" y="107"/>
                </a:cubicBezTo>
                <a:cubicBezTo>
                  <a:pt x="33" y="104"/>
                  <a:pt x="30" y="101"/>
                  <a:pt x="32" y="98"/>
                </a:cubicBezTo>
                <a:cubicBezTo>
                  <a:pt x="35" y="96"/>
                  <a:pt x="35" y="96"/>
                  <a:pt x="39" y="96"/>
                </a:cubicBezTo>
                <a:cubicBezTo>
                  <a:pt x="42" y="96"/>
                  <a:pt x="41" y="93"/>
                  <a:pt x="44" y="95"/>
                </a:cubicBezTo>
                <a:cubicBezTo>
                  <a:pt x="47" y="96"/>
                  <a:pt x="50" y="95"/>
                  <a:pt x="52" y="101"/>
                </a:cubicBezTo>
                <a:cubicBezTo>
                  <a:pt x="55" y="107"/>
                  <a:pt x="59" y="100"/>
                  <a:pt x="62" y="100"/>
                </a:cubicBezTo>
                <a:cubicBezTo>
                  <a:pt x="64" y="100"/>
                  <a:pt x="67" y="104"/>
                  <a:pt x="72" y="106"/>
                </a:cubicBezTo>
                <a:cubicBezTo>
                  <a:pt x="78" y="106"/>
                  <a:pt x="76" y="101"/>
                  <a:pt x="84" y="100"/>
                </a:cubicBezTo>
                <a:cubicBezTo>
                  <a:pt x="93" y="98"/>
                  <a:pt x="98" y="106"/>
                  <a:pt x="99" y="101"/>
                </a:cubicBezTo>
                <a:cubicBezTo>
                  <a:pt x="101" y="96"/>
                  <a:pt x="102" y="100"/>
                  <a:pt x="107" y="96"/>
                </a:cubicBezTo>
                <a:cubicBezTo>
                  <a:pt x="104" y="87"/>
                  <a:pt x="119" y="69"/>
                  <a:pt x="121" y="67"/>
                </a:cubicBezTo>
                <a:cubicBezTo>
                  <a:pt x="122" y="66"/>
                  <a:pt x="124" y="52"/>
                  <a:pt x="124" y="43"/>
                </a:cubicBezTo>
                <a:cubicBezTo>
                  <a:pt x="124" y="32"/>
                  <a:pt x="128" y="37"/>
                  <a:pt x="122" y="26"/>
                </a:cubicBezTo>
                <a:cubicBezTo>
                  <a:pt x="118" y="17"/>
                  <a:pt x="122" y="14"/>
                  <a:pt x="118" y="4"/>
                </a:cubicBezTo>
                <a:cubicBezTo>
                  <a:pt x="112" y="9"/>
                  <a:pt x="113" y="11"/>
                  <a:pt x="110" y="6"/>
                </a:cubicBezTo>
                <a:cubicBezTo>
                  <a:pt x="107" y="1"/>
                  <a:pt x="98" y="3"/>
                  <a:pt x="95" y="0"/>
                </a:cubicBezTo>
                <a:cubicBezTo>
                  <a:pt x="90" y="3"/>
                  <a:pt x="69" y="18"/>
                  <a:pt x="59" y="26"/>
                </a:cubicBezTo>
                <a:cubicBezTo>
                  <a:pt x="50" y="32"/>
                  <a:pt x="53" y="43"/>
                  <a:pt x="32" y="4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8" name="Freeform 287"/>
          <p:cNvSpPr>
            <a:spLocks/>
          </p:cNvSpPr>
          <p:nvPr/>
        </p:nvSpPr>
        <p:spPr bwMode="auto">
          <a:xfrm>
            <a:off x="4518025" y="2949575"/>
            <a:ext cx="377825" cy="428625"/>
          </a:xfrm>
          <a:custGeom>
            <a:avLst/>
            <a:gdLst/>
            <a:ahLst/>
            <a:cxnLst>
              <a:cxn ang="0">
                <a:pos x="101" y="100"/>
              </a:cxn>
              <a:cxn ang="0">
                <a:pos x="114" y="97"/>
              </a:cxn>
              <a:cxn ang="0">
                <a:pos x="126" y="95"/>
              </a:cxn>
              <a:cxn ang="0">
                <a:pos x="129" y="94"/>
              </a:cxn>
              <a:cxn ang="0">
                <a:pos x="132" y="86"/>
              </a:cxn>
              <a:cxn ang="0">
                <a:pos x="132" y="59"/>
              </a:cxn>
              <a:cxn ang="0">
                <a:pos x="124" y="59"/>
              </a:cxn>
              <a:cxn ang="0">
                <a:pos x="121" y="51"/>
              </a:cxn>
              <a:cxn ang="0">
                <a:pos x="115" y="48"/>
              </a:cxn>
              <a:cxn ang="0">
                <a:pos x="111" y="43"/>
              </a:cxn>
              <a:cxn ang="0">
                <a:pos x="107" y="39"/>
              </a:cxn>
              <a:cxn ang="0">
                <a:pos x="61" y="0"/>
              </a:cxn>
              <a:cxn ang="0">
                <a:pos x="46" y="0"/>
              </a:cxn>
              <a:cxn ang="0">
                <a:pos x="54" y="85"/>
              </a:cxn>
              <a:cxn ang="0">
                <a:pos x="55" y="95"/>
              </a:cxn>
              <a:cxn ang="0">
                <a:pos x="26" y="95"/>
              </a:cxn>
              <a:cxn ang="0">
                <a:pos x="23" y="95"/>
              </a:cxn>
              <a:cxn ang="0">
                <a:pos x="15" y="95"/>
              </a:cxn>
              <a:cxn ang="0">
                <a:pos x="11" y="98"/>
              </a:cxn>
              <a:cxn ang="0">
                <a:pos x="5" y="95"/>
              </a:cxn>
              <a:cxn ang="0">
                <a:pos x="2" y="103"/>
              </a:cxn>
              <a:cxn ang="0">
                <a:pos x="3" y="109"/>
              </a:cxn>
              <a:cxn ang="0">
                <a:pos x="3" y="114"/>
              </a:cxn>
              <a:cxn ang="0">
                <a:pos x="8" y="118"/>
              </a:cxn>
              <a:cxn ang="0">
                <a:pos x="8" y="124"/>
              </a:cxn>
              <a:cxn ang="0">
                <a:pos x="11" y="127"/>
              </a:cxn>
              <a:cxn ang="0">
                <a:pos x="12" y="129"/>
              </a:cxn>
              <a:cxn ang="0">
                <a:pos x="20" y="127"/>
              </a:cxn>
              <a:cxn ang="0">
                <a:pos x="23" y="126"/>
              </a:cxn>
              <a:cxn ang="0">
                <a:pos x="26" y="124"/>
              </a:cxn>
              <a:cxn ang="0">
                <a:pos x="28" y="129"/>
              </a:cxn>
              <a:cxn ang="0">
                <a:pos x="29" y="132"/>
              </a:cxn>
              <a:cxn ang="0">
                <a:pos x="31" y="135"/>
              </a:cxn>
              <a:cxn ang="0">
                <a:pos x="31" y="138"/>
              </a:cxn>
              <a:cxn ang="0">
                <a:pos x="32" y="143"/>
              </a:cxn>
              <a:cxn ang="0">
                <a:pos x="35" y="147"/>
              </a:cxn>
              <a:cxn ang="0">
                <a:pos x="45" y="146"/>
              </a:cxn>
              <a:cxn ang="0">
                <a:pos x="49" y="144"/>
              </a:cxn>
              <a:cxn ang="0">
                <a:pos x="55" y="144"/>
              </a:cxn>
              <a:cxn ang="0">
                <a:pos x="55" y="138"/>
              </a:cxn>
              <a:cxn ang="0">
                <a:pos x="57" y="131"/>
              </a:cxn>
              <a:cxn ang="0">
                <a:pos x="63" y="127"/>
              </a:cxn>
              <a:cxn ang="0">
                <a:pos x="63" y="123"/>
              </a:cxn>
              <a:cxn ang="0">
                <a:pos x="66" y="120"/>
              </a:cxn>
              <a:cxn ang="0">
                <a:pos x="66" y="115"/>
              </a:cxn>
              <a:cxn ang="0">
                <a:pos x="69" y="117"/>
              </a:cxn>
              <a:cxn ang="0">
                <a:pos x="72" y="114"/>
              </a:cxn>
              <a:cxn ang="0">
                <a:pos x="77" y="112"/>
              </a:cxn>
              <a:cxn ang="0">
                <a:pos x="81" y="108"/>
              </a:cxn>
              <a:cxn ang="0">
                <a:pos x="86" y="103"/>
              </a:cxn>
              <a:cxn ang="0">
                <a:pos x="95" y="98"/>
              </a:cxn>
              <a:cxn ang="0">
                <a:pos x="98" y="100"/>
              </a:cxn>
              <a:cxn ang="0">
                <a:pos x="101" y="100"/>
              </a:cxn>
            </a:cxnLst>
            <a:rect l="0" t="0" r="r" b="b"/>
            <a:pathLst>
              <a:path w="133" h="150">
                <a:moveTo>
                  <a:pt x="101" y="100"/>
                </a:moveTo>
                <a:cubicBezTo>
                  <a:pt x="111" y="101"/>
                  <a:pt x="106" y="97"/>
                  <a:pt x="114" y="97"/>
                </a:cubicBezTo>
                <a:cubicBezTo>
                  <a:pt x="123" y="97"/>
                  <a:pt x="124" y="95"/>
                  <a:pt x="126" y="95"/>
                </a:cubicBezTo>
                <a:cubicBezTo>
                  <a:pt x="127" y="97"/>
                  <a:pt x="126" y="94"/>
                  <a:pt x="129" y="94"/>
                </a:cubicBezTo>
                <a:cubicBezTo>
                  <a:pt x="132" y="94"/>
                  <a:pt x="130" y="89"/>
                  <a:pt x="132" y="86"/>
                </a:cubicBezTo>
                <a:cubicBezTo>
                  <a:pt x="133" y="85"/>
                  <a:pt x="132" y="59"/>
                  <a:pt x="132" y="59"/>
                </a:cubicBezTo>
                <a:cubicBezTo>
                  <a:pt x="124" y="62"/>
                  <a:pt x="123" y="60"/>
                  <a:pt x="124" y="59"/>
                </a:cubicBezTo>
                <a:cubicBezTo>
                  <a:pt x="126" y="55"/>
                  <a:pt x="126" y="51"/>
                  <a:pt x="121" y="51"/>
                </a:cubicBezTo>
                <a:cubicBezTo>
                  <a:pt x="117" y="51"/>
                  <a:pt x="120" y="48"/>
                  <a:pt x="115" y="48"/>
                </a:cubicBezTo>
                <a:cubicBezTo>
                  <a:pt x="112" y="49"/>
                  <a:pt x="114" y="45"/>
                  <a:pt x="111" y="43"/>
                </a:cubicBezTo>
                <a:cubicBezTo>
                  <a:pt x="107" y="42"/>
                  <a:pt x="111" y="42"/>
                  <a:pt x="107" y="39"/>
                </a:cubicBezTo>
                <a:cubicBezTo>
                  <a:pt x="106" y="37"/>
                  <a:pt x="61" y="0"/>
                  <a:pt x="61" y="0"/>
                </a:cubicBezTo>
                <a:cubicBezTo>
                  <a:pt x="46" y="0"/>
                  <a:pt x="46" y="0"/>
                  <a:pt x="46" y="0"/>
                </a:cubicBezTo>
                <a:cubicBezTo>
                  <a:pt x="46" y="0"/>
                  <a:pt x="54" y="80"/>
                  <a:pt x="54" y="85"/>
                </a:cubicBezTo>
                <a:cubicBezTo>
                  <a:pt x="55" y="89"/>
                  <a:pt x="58" y="82"/>
                  <a:pt x="55" y="95"/>
                </a:cubicBezTo>
                <a:cubicBezTo>
                  <a:pt x="55" y="95"/>
                  <a:pt x="31" y="95"/>
                  <a:pt x="26" y="95"/>
                </a:cubicBezTo>
                <a:cubicBezTo>
                  <a:pt x="23" y="95"/>
                  <a:pt x="25" y="92"/>
                  <a:pt x="23" y="95"/>
                </a:cubicBezTo>
                <a:cubicBezTo>
                  <a:pt x="23" y="97"/>
                  <a:pt x="19" y="97"/>
                  <a:pt x="15" y="95"/>
                </a:cubicBezTo>
                <a:cubicBezTo>
                  <a:pt x="11" y="94"/>
                  <a:pt x="12" y="101"/>
                  <a:pt x="11" y="98"/>
                </a:cubicBezTo>
                <a:cubicBezTo>
                  <a:pt x="9" y="95"/>
                  <a:pt x="8" y="91"/>
                  <a:pt x="5" y="95"/>
                </a:cubicBezTo>
                <a:cubicBezTo>
                  <a:pt x="2" y="100"/>
                  <a:pt x="8" y="100"/>
                  <a:pt x="2" y="103"/>
                </a:cubicBezTo>
                <a:cubicBezTo>
                  <a:pt x="0" y="108"/>
                  <a:pt x="3" y="104"/>
                  <a:pt x="3" y="109"/>
                </a:cubicBezTo>
                <a:cubicBezTo>
                  <a:pt x="3" y="114"/>
                  <a:pt x="2" y="111"/>
                  <a:pt x="3" y="114"/>
                </a:cubicBezTo>
                <a:cubicBezTo>
                  <a:pt x="5" y="118"/>
                  <a:pt x="5" y="114"/>
                  <a:pt x="8" y="118"/>
                </a:cubicBezTo>
                <a:cubicBezTo>
                  <a:pt x="9" y="121"/>
                  <a:pt x="8" y="121"/>
                  <a:pt x="8" y="124"/>
                </a:cubicBezTo>
                <a:cubicBezTo>
                  <a:pt x="6" y="129"/>
                  <a:pt x="9" y="131"/>
                  <a:pt x="11" y="127"/>
                </a:cubicBezTo>
                <a:cubicBezTo>
                  <a:pt x="11" y="126"/>
                  <a:pt x="12" y="127"/>
                  <a:pt x="12" y="129"/>
                </a:cubicBezTo>
                <a:cubicBezTo>
                  <a:pt x="15" y="132"/>
                  <a:pt x="14" y="124"/>
                  <a:pt x="20" y="127"/>
                </a:cubicBezTo>
                <a:cubicBezTo>
                  <a:pt x="23" y="131"/>
                  <a:pt x="22" y="127"/>
                  <a:pt x="23" y="126"/>
                </a:cubicBezTo>
                <a:cubicBezTo>
                  <a:pt x="26" y="126"/>
                  <a:pt x="22" y="123"/>
                  <a:pt x="26" y="124"/>
                </a:cubicBezTo>
                <a:cubicBezTo>
                  <a:pt x="29" y="126"/>
                  <a:pt x="28" y="127"/>
                  <a:pt x="28" y="129"/>
                </a:cubicBezTo>
                <a:cubicBezTo>
                  <a:pt x="29" y="129"/>
                  <a:pt x="28" y="132"/>
                  <a:pt x="29" y="132"/>
                </a:cubicBezTo>
                <a:cubicBezTo>
                  <a:pt x="31" y="132"/>
                  <a:pt x="34" y="135"/>
                  <a:pt x="31" y="135"/>
                </a:cubicBezTo>
                <a:cubicBezTo>
                  <a:pt x="29" y="137"/>
                  <a:pt x="29" y="141"/>
                  <a:pt x="31" y="138"/>
                </a:cubicBezTo>
                <a:cubicBezTo>
                  <a:pt x="32" y="137"/>
                  <a:pt x="34" y="138"/>
                  <a:pt x="32" y="143"/>
                </a:cubicBezTo>
                <a:cubicBezTo>
                  <a:pt x="32" y="146"/>
                  <a:pt x="34" y="143"/>
                  <a:pt x="35" y="147"/>
                </a:cubicBezTo>
                <a:cubicBezTo>
                  <a:pt x="42" y="140"/>
                  <a:pt x="40" y="150"/>
                  <a:pt x="45" y="146"/>
                </a:cubicBezTo>
                <a:cubicBezTo>
                  <a:pt x="48" y="141"/>
                  <a:pt x="49" y="138"/>
                  <a:pt x="49" y="144"/>
                </a:cubicBezTo>
                <a:cubicBezTo>
                  <a:pt x="49" y="149"/>
                  <a:pt x="52" y="144"/>
                  <a:pt x="55" y="144"/>
                </a:cubicBezTo>
                <a:cubicBezTo>
                  <a:pt x="57" y="140"/>
                  <a:pt x="54" y="138"/>
                  <a:pt x="55" y="138"/>
                </a:cubicBezTo>
                <a:cubicBezTo>
                  <a:pt x="57" y="137"/>
                  <a:pt x="57" y="132"/>
                  <a:pt x="57" y="131"/>
                </a:cubicBezTo>
                <a:cubicBezTo>
                  <a:pt x="55" y="129"/>
                  <a:pt x="61" y="131"/>
                  <a:pt x="63" y="127"/>
                </a:cubicBezTo>
                <a:cubicBezTo>
                  <a:pt x="65" y="124"/>
                  <a:pt x="65" y="124"/>
                  <a:pt x="63" y="123"/>
                </a:cubicBezTo>
                <a:cubicBezTo>
                  <a:pt x="63" y="121"/>
                  <a:pt x="68" y="123"/>
                  <a:pt x="66" y="120"/>
                </a:cubicBezTo>
                <a:cubicBezTo>
                  <a:pt x="65" y="118"/>
                  <a:pt x="65" y="117"/>
                  <a:pt x="66" y="115"/>
                </a:cubicBezTo>
                <a:cubicBezTo>
                  <a:pt x="68" y="114"/>
                  <a:pt x="66" y="117"/>
                  <a:pt x="69" y="117"/>
                </a:cubicBezTo>
                <a:cubicBezTo>
                  <a:pt x="72" y="118"/>
                  <a:pt x="72" y="115"/>
                  <a:pt x="72" y="114"/>
                </a:cubicBezTo>
                <a:cubicBezTo>
                  <a:pt x="72" y="111"/>
                  <a:pt x="77" y="115"/>
                  <a:pt x="77" y="112"/>
                </a:cubicBezTo>
                <a:cubicBezTo>
                  <a:pt x="77" y="108"/>
                  <a:pt x="78" y="106"/>
                  <a:pt x="81" y="108"/>
                </a:cubicBezTo>
                <a:cubicBezTo>
                  <a:pt x="84" y="109"/>
                  <a:pt x="81" y="104"/>
                  <a:pt x="86" y="103"/>
                </a:cubicBezTo>
                <a:cubicBezTo>
                  <a:pt x="95" y="100"/>
                  <a:pt x="92" y="97"/>
                  <a:pt x="95" y="98"/>
                </a:cubicBezTo>
                <a:cubicBezTo>
                  <a:pt x="97" y="100"/>
                  <a:pt x="97" y="98"/>
                  <a:pt x="98" y="100"/>
                </a:cubicBezTo>
                <a:cubicBezTo>
                  <a:pt x="100" y="100"/>
                  <a:pt x="100" y="100"/>
                  <a:pt x="101" y="10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9" name="Freeform 288"/>
          <p:cNvSpPr>
            <a:spLocks/>
          </p:cNvSpPr>
          <p:nvPr/>
        </p:nvSpPr>
        <p:spPr bwMode="auto">
          <a:xfrm>
            <a:off x="4408488" y="2884488"/>
            <a:ext cx="285750" cy="360362"/>
          </a:xfrm>
          <a:custGeom>
            <a:avLst/>
            <a:gdLst/>
            <a:ahLst/>
            <a:cxnLst>
              <a:cxn ang="0">
                <a:pos x="6" y="111"/>
              </a:cxn>
              <a:cxn ang="0">
                <a:pos x="22" y="108"/>
              </a:cxn>
              <a:cxn ang="0">
                <a:pos x="29" y="112"/>
              </a:cxn>
              <a:cxn ang="0">
                <a:pos x="40" y="126"/>
              </a:cxn>
              <a:cxn ang="0">
                <a:pos x="43" y="118"/>
              </a:cxn>
              <a:cxn ang="0">
                <a:pos x="49" y="121"/>
              </a:cxn>
              <a:cxn ang="0">
                <a:pos x="54" y="118"/>
              </a:cxn>
              <a:cxn ang="0">
                <a:pos x="61" y="118"/>
              </a:cxn>
              <a:cxn ang="0">
                <a:pos x="64" y="118"/>
              </a:cxn>
              <a:cxn ang="0">
                <a:pos x="93" y="118"/>
              </a:cxn>
              <a:cxn ang="0">
                <a:pos x="92" y="108"/>
              </a:cxn>
              <a:cxn ang="0">
                <a:pos x="84" y="23"/>
              </a:cxn>
              <a:cxn ang="0">
                <a:pos x="100" y="23"/>
              </a:cxn>
              <a:cxn ang="0">
                <a:pos x="67" y="0"/>
              </a:cxn>
              <a:cxn ang="0">
                <a:pos x="67" y="14"/>
              </a:cxn>
              <a:cxn ang="0">
                <a:pos x="41" y="14"/>
              </a:cxn>
              <a:cxn ang="0">
                <a:pos x="41" y="39"/>
              </a:cxn>
              <a:cxn ang="0">
                <a:pos x="34" y="60"/>
              </a:cxn>
              <a:cxn ang="0">
                <a:pos x="3" y="60"/>
              </a:cxn>
              <a:cxn ang="0">
                <a:pos x="2" y="66"/>
              </a:cxn>
              <a:cxn ang="0">
                <a:pos x="3" y="63"/>
              </a:cxn>
              <a:cxn ang="0">
                <a:pos x="5" y="68"/>
              </a:cxn>
              <a:cxn ang="0">
                <a:pos x="8" y="74"/>
              </a:cxn>
              <a:cxn ang="0">
                <a:pos x="6" y="80"/>
              </a:cxn>
              <a:cxn ang="0">
                <a:pos x="8" y="100"/>
              </a:cxn>
              <a:cxn ang="0">
                <a:pos x="6" y="111"/>
              </a:cxn>
            </a:cxnLst>
            <a:rect l="0" t="0" r="r" b="b"/>
            <a:pathLst>
              <a:path w="100" h="126">
                <a:moveTo>
                  <a:pt x="6" y="111"/>
                </a:moveTo>
                <a:cubicBezTo>
                  <a:pt x="6" y="106"/>
                  <a:pt x="17" y="108"/>
                  <a:pt x="22" y="108"/>
                </a:cubicBezTo>
                <a:cubicBezTo>
                  <a:pt x="25" y="106"/>
                  <a:pt x="28" y="111"/>
                  <a:pt x="29" y="112"/>
                </a:cubicBezTo>
                <a:cubicBezTo>
                  <a:pt x="32" y="114"/>
                  <a:pt x="37" y="123"/>
                  <a:pt x="40" y="126"/>
                </a:cubicBezTo>
                <a:cubicBezTo>
                  <a:pt x="46" y="123"/>
                  <a:pt x="40" y="123"/>
                  <a:pt x="43" y="118"/>
                </a:cubicBezTo>
                <a:cubicBezTo>
                  <a:pt x="46" y="114"/>
                  <a:pt x="48" y="118"/>
                  <a:pt x="49" y="121"/>
                </a:cubicBezTo>
                <a:cubicBezTo>
                  <a:pt x="51" y="124"/>
                  <a:pt x="49" y="117"/>
                  <a:pt x="54" y="118"/>
                </a:cubicBezTo>
                <a:cubicBezTo>
                  <a:pt x="57" y="120"/>
                  <a:pt x="61" y="120"/>
                  <a:pt x="61" y="118"/>
                </a:cubicBezTo>
                <a:cubicBezTo>
                  <a:pt x="63" y="115"/>
                  <a:pt x="61" y="118"/>
                  <a:pt x="64" y="118"/>
                </a:cubicBezTo>
                <a:cubicBezTo>
                  <a:pt x="69" y="118"/>
                  <a:pt x="93" y="118"/>
                  <a:pt x="93" y="118"/>
                </a:cubicBezTo>
                <a:cubicBezTo>
                  <a:pt x="97" y="104"/>
                  <a:pt x="93" y="112"/>
                  <a:pt x="92" y="108"/>
                </a:cubicBezTo>
                <a:cubicBezTo>
                  <a:pt x="92" y="103"/>
                  <a:pt x="84" y="23"/>
                  <a:pt x="84" y="23"/>
                </a:cubicBezTo>
                <a:cubicBezTo>
                  <a:pt x="100" y="23"/>
                  <a:pt x="100" y="23"/>
                  <a:pt x="100" y="23"/>
                </a:cubicBezTo>
                <a:cubicBezTo>
                  <a:pt x="67" y="0"/>
                  <a:pt x="67" y="0"/>
                  <a:pt x="67" y="0"/>
                </a:cubicBezTo>
                <a:cubicBezTo>
                  <a:pt x="67" y="14"/>
                  <a:pt x="67" y="14"/>
                  <a:pt x="67" y="14"/>
                </a:cubicBezTo>
                <a:cubicBezTo>
                  <a:pt x="41" y="14"/>
                  <a:pt x="41" y="14"/>
                  <a:pt x="41" y="14"/>
                </a:cubicBezTo>
                <a:cubicBezTo>
                  <a:pt x="41" y="39"/>
                  <a:pt x="41" y="39"/>
                  <a:pt x="41" y="39"/>
                </a:cubicBezTo>
                <a:cubicBezTo>
                  <a:pt x="32" y="43"/>
                  <a:pt x="31" y="42"/>
                  <a:pt x="34" y="60"/>
                </a:cubicBezTo>
                <a:cubicBezTo>
                  <a:pt x="34" y="60"/>
                  <a:pt x="5" y="60"/>
                  <a:pt x="3" y="60"/>
                </a:cubicBezTo>
                <a:cubicBezTo>
                  <a:pt x="2" y="60"/>
                  <a:pt x="0" y="63"/>
                  <a:pt x="2" y="66"/>
                </a:cubicBezTo>
                <a:cubicBezTo>
                  <a:pt x="3" y="66"/>
                  <a:pt x="2" y="62"/>
                  <a:pt x="3" y="63"/>
                </a:cubicBezTo>
                <a:cubicBezTo>
                  <a:pt x="5" y="63"/>
                  <a:pt x="3" y="68"/>
                  <a:pt x="5" y="68"/>
                </a:cubicBezTo>
                <a:cubicBezTo>
                  <a:pt x="6" y="66"/>
                  <a:pt x="8" y="71"/>
                  <a:pt x="8" y="74"/>
                </a:cubicBezTo>
                <a:cubicBezTo>
                  <a:pt x="8" y="78"/>
                  <a:pt x="3" y="78"/>
                  <a:pt x="6" y="80"/>
                </a:cubicBezTo>
                <a:cubicBezTo>
                  <a:pt x="8" y="81"/>
                  <a:pt x="11" y="92"/>
                  <a:pt x="8" y="100"/>
                </a:cubicBezTo>
                <a:cubicBezTo>
                  <a:pt x="6" y="106"/>
                  <a:pt x="5" y="108"/>
                  <a:pt x="6" y="11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0" name="Freeform 289"/>
          <p:cNvSpPr>
            <a:spLocks/>
          </p:cNvSpPr>
          <p:nvPr/>
        </p:nvSpPr>
        <p:spPr bwMode="auto">
          <a:xfrm>
            <a:off x="4862513" y="3262313"/>
            <a:ext cx="274637" cy="269875"/>
          </a:xfrm>
          <a:custGeom>
            <a:avLst/>
            <a:gdLst/>
            <a:ahLst/>
            <a:cxnLst>
              <a:cxn ang="0">
                <a:pos x="90" y="10"/>
              </a:cxn>
              <a:cxn ang="0">
                <a:pos x="93" y="22"/>
              </a:cxn>
              <a:cxn ang="0">
                <a:pos x="84" y="39"/>
              </a:cxn>
              <a:cxn ang="0">
                <a:pos x="78" y="54"/>
              </a:cxn>
              <a:cxn ang="0">
                <a:pos x="70" y="69"/>
              </a:cxn>
              <a:cxn ang="0">
                <a:pos x="64" y="71"/>
              </a:cxn>
              <a:cxn ang="0">
                <a:pos x="57" y="72"/>
              </a:cxn>
              <a:cxn ang="0">
                <a:pos x="51" y="78"/>
              </a:cxn>
              <a:cxn ang="0">
                <a:pos x="46" y="90"/>
              </a:cxn>
              <a:cxn ang="0">
                <a:pos x="43" y="87"/>
              </a:cxn>
              <a:cxn ang="0">
                <a:pos x="35" y="92"/>
              </a:cxn>
              <a:cxn ang="0">
                <a:pos x="32" y="93"/>
              </a:cxn>
              <a:cxn ang="0">
                <a:pos x="26" y="95"/>
              </a:cxn>
              <a:cxn ang="0">
                <a:pos x="18" y="80"/>
              </a:cxn>
              <a:cxn ang="0">
                <a:pos x="9" y="74"/>
              </a:cxn>
              <a:cxn ang="0">
                <a:pos x="5" y="74"/>
              </a:cxn>
              <a:cxn ang="0">
                <a:pos x="0" y="75"/>
              </a:cxn>
              <a:cxn ang="0">
                <a:pos x="0" y="54"/>
              </a:cxn>
              <a:cxn ang="0">
                <a:pos x="3" y="46"/>
              </a:cxn>
              <a:cxn ang="0">
                <a:pos x="8" y="35"/>
              </a:cxn>
              <a:cxn ang="0">
                <a:pos x="6" y="23"/>
              </a:cxn>
              <a:cxn ang="0">
                <a:pos x="9" y="14"/>
              </a:cxn>
              <a:cxn ang="0">
                <a:pos x="11" y="5"/>
              </a:cxn>
              <a:cxn ang="0">
                <a:pos x="18" y="3"/>
              </a:cxn>
              <a:cxn ang="0">
                <a:pos x="23" y="2"/>
              </a:cxn>
              <a:cxn ang="0">
                <a:pos x="31" y="8"/>
              </a:cxn>
              <a:cxn ang="0">
                <a:pos x="41" y="7"/>
              </a:cxn>
              <a:cxn ang="0">
                <a:pos x="51" y="13"/>
              </a:cxn>
              <a:cxn ang="0">
                <a:pos x="63" y="7"/>
              </a:cxn>
              <a:cxn ang="0">
                <a:pos x="78" y="8"/>
              </a:cxn>
              <a:cxn ang="0">
                <a:pos x="86" y="3"/>
              </a:cxn>
              <a:cxn ang="0">
                <a:pos x="90" y="10"/>
              </a:cxn>
            </a:cxnLst>
            <a:rect l="0" t="0" r="r" b="b"/>
            <a:pathLst>
              <a:path w="96" h="95">
                <a:moveTo>
                  <a:pt x="90" y="10"/>
                </a:moveTo>
                <a:cubicBezTo>
                  <a:pt x="89" y="22"/>
                  <a:pt x="96" y="14"/>
                  <a:pt x="93" y="22"/>
                </a:cubicBezTo>
                <a:cubicBezTo>
                  <a:pt x="92" y="31"/>
                  <a:pt x="89" y="23"/>
                  <a:pt x="84" y="39"/>
                </a:cubicBezTo>
                <a:cubicBezTo>
                  <a:pt x="81" y="52"/>
                  <a:pt x="81" y="52"/>
                  <a:pt x="78" y="54"/>
                </a:cubicBezTo>
                <a:cubicBezTo>
                  <a:pt x="75" y="55"/>
                  <a:pt x="74" y="64"/>
                  <a:pt x="70" y="69"/>
                </a:cubicBezTo>
                <a:cubicBezTo>
                  <a:pt x="67" y="75"/>
                  <a:pt x="69" y="75"/>
                  <a:pt x="64" y="71"/>
                </a:cubicBezTo>
                <a:cubicBezTo>
                  <a:pt x="61" y="66"/>
                  <a:pt x="57" y="68"/>
                  <a:pt x="57" y="72"/>
                </a:cubicBezTo>
                <a:cubicBezTo>
                  <a:pt x="55" y="75"/>
                  <a:pt x="52" y="72"/>
                  <a:pt x="51" y="78"/>
                </a:cubicBezTo>
                <a:cubicBezTo>
                  <a:pt x="47" y="83"/>
                  <a:pt x="49" y="84"/>
                  <a:pt x="46" y="90"/>
                </a:cubicBezTo>
                <a:cubicBezTo>
                  <a:pt x="43" y="87"/>
                  <a:pt x="43" y="87"/>
                  <a:pt x="43" y="87"/>
                </a:cubicBezTo>
                <a:cubicBezTo>
                  <a:pt x="47" y="93"/>
                  <a:pt x="37" y="93"/>
                  <a:pt x="35" y="92"/>
                </a:cubicBezTo>
                <a:cubicBezTo>
                  <a:pt x="34" y="90"/>
                  <a:pt x="37" y="93"/>
                  <a:pt x="32" y="93"/>
                </a:cubicBezTo>
                <a:cubicBezTo>
                  <a:pt x="31" y="95"/>
                  <a:pt x="31" y="95"/>
                  <a:pt x="26" y="95"/>
                </a:cubicBezTo>
                <a:cubicBezTo>
                  <a:pt x="21" y="95"/>
                  <a:pt x="20" y="83"/>
                  <a:pt x="18" y="80"/>
                </a:cubicBezTo>
                <a:cubicBezTo>
                  <a:pt x="14" y="75"/>
                  <a:pt x="12" y="74"/>
                  <a:pt x="9" y="74"/>
                </a:cubicBezTo>
                <a:cubicBezTo>
                  <a:pt x="5" y="75"/>
                  <a:pt x="6" y="72"/>
                  <a:pt x="5" y="74"/>
                </a:cubicBezTo>
                <a:cubicBezTo>
                  <a:pt x="5" y="75"/>
                  <a:pt x="3" y="75"/>
                  <a:pt x="0" y="75"/>
                </a:cubicBezTo>
                <a:cubicBezTo>
                  <a:pt x="2" y="66"/>
                  <a:pt x="0" y="61"/>
                  <a:pt x="0" y="54"/>
                </a:cubicBezTo>
                <a:cubicBezTo>
                  <a:pt x="0" y="46"/>
                  <a:pt x="2" y="51"/>
                  <a:pt x="3" y="46"/>
                </a:cubicBezTo>
                <a:cubicBezTo>
                  <a:pt x="3" y="42"/>
                  <a:pt x="5" y="43"/>
                  <a:pt x="8" y="35"/>
                </a:cubicBezTo>
                <a:cubicBezTo>
                  <a:pt x="11" y="28"/>
                  <a:pt x="5" y="28"/>
                  <a:pt x="6" y="23"/>
                </a:cubicBezTo>
                <a:cubicBezTo>
                  <a:pt x="8" y="20"/>
                  <a:pt x="5" y="16"/>
                  <a:pt x="9" y="14"/>
                </a:cubicBezTo>
                <a:cubicBezTo>
                  <a:pt x="12" y="11"/>
                  <a:pt x="9" y="8"/>
                  <a:pt x="11" y="5"/>
                </a:cubicBezTo>
                <a:cubicBezTo>
                  <a:pt x="14" y="3"/>
                  <a:pt x="14" y="3"/>
                  <a:pt x="18" y="3"/>
                </a:cubicBezTo>
                <a:cubicBezTo>
                  <a:pt x="21" y="3"/>
                  <a:pt x="20" y="0"/>
                  <a:pt x="23" y="2"/>
                </a:cubicBezTo>
                <a:cubicBezTo>
                  <a:pt x="26" y="3"/>
                  <a:pt x="29" y="2"/>
                  <a:pt x="31" y="8"/>
                </a:cubicBezTo>
                <a:cubicBezTo>
                  <a:pt x="34" y="14"/>
                  <a:pt x="38" y="7"/>
                  <a:pt x="41" y="7"/>
                </a:cubicBezTo>
                <a:cubicBezTo>
                  <a:pt x="43" y="7"/>
                  <a:pt x="46" y="11"/>
                  <a:pt x="51" y="13"/>
                </a:cubicBezTo>
                <a:cubicBezTo>
                  <a:pt x="57" y="13"/>
                  <a:pt x="55" y="8"/>
                  <a:pt x="63" y="7"/>
                </a:cubicBezTo>
                <a:cubicBezTo>
                  <a:pt x="72" y="5"/>
                  <a:pt x="77" y="13"/>
                  <a:pt x="78" y="8"/>
                </a:cubicBezTo>
                <a:cubicBezTo>
                  <a:pt x="80" y="3"/>
                  <a:pt x="81" y="7"/>
                  <a:pt x="86" y="3"/>
                </a:cubicBezTo>
                <a:cubicBezTo>
                  <a:pt x="90" y="10"/>
                  <a:pt x="90" y="10"/>
                  <a:pt x="90" y="10"/>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1" name="Freeform 290"/>
          <p:cNvSpPr>
            <a:spLocks/>
          </p:cNvSpPr>
          <p:nvPr/>
        </p:nvSpPr>
        <p:spPr bwMode="auto">
          <a:xfrm>
            <a:off x="5126038" y="3343275"/>
            <a:ext cx="300037" cy="246063"/>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7" y="72"/>
              </a:cxn>
              <a:cxn ang="0">
                <a:pos x="20" y="72"/>
              </a:cxn>
              <a:cxn ang="0">
                <a:pos x="15" y="86"/>
              </a:cxn>
              <a:cxn ang="0">
                <a:pos x="8" y="71"/>
              </a:cxn>
              <a:cxn ang="0">
                <a:pos x="5" y="65"/>
              </a:cxn>
              <a:cxn ang="0">
                <a:pos x="1" y="52"/>
              </a:cxn>
              <a:cxn ang="0">
                <a:pos x="1" y="48"/>
              </a:cxn>
              <a:cxn ang="0">
                <a:pos x="9" y="34"/>
              </a:cxn>
              <a:cxn ang="0">
                <a:pos x="17" y="33"/>
              </a:cxn>
              <a:cxn ang="0">
                <a:pos x="21" y="33"/>
              </a:cxn>
              <a:cxn ang="0">
                <a:pos x="37" y="26"/>
              </a:cxn>
              <a:cxn ang="0">
                <a:pos x="37" y="20"/>
              </a:cxn>
              <a:cxn ang="0">
                <a:pos x="53" y="14"/>
              </a:cxn>
              <a:cxn ang="0">
                <a:pos x="58" y="5"/>
              </a:cxn>
              <a:cxn ang="0">
                <a:pos x="69" y="2"/>
              </a:cxn>
              <a:cxn ang="0">
                <a:pos x="73" y="17"/>
              </a:cxn>
              <a:cxn ang="0">
                <a:pos x="78" y="25"/>
              </a:cxn>
              <a:cxn ang="0">
                <a:pos x="86" y="29"/>
              </a:cxn>
              <a:cxn ang="0">
                <a:pos x="90" y="37"/>
              </a:cxn>
              <a:cxn ang="0">
                <a:pos x="96" y="45"/>
              </a:cxn>
              <a:cxn ang="0">
                <a:pos x="101" y="51"/>
              </a:cxn>
              <a:cxn ang="0">
                <a:pos x="105" y="58"/>
              </a:cxn>
            </a:cxnLst>
            <a:rect l="0" t="0" r="r" b="b"/>
            <a:pathLst>
              <a:path w="105" h="86">
                <a:moveTo>
                  <a:pt x="105" y="58"/>
                </a:moveTo>
                <a:cubicBezTo>
                  <a:pt x="102" y="58"/>
                  <a:pt x="102" y="55"/>
                  <a:pt x="99" y="58"/>
                </a:cubicBezTo>
                <a:cubicBezTo>
                  <a:pt x="98"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0" y="75"/>
                  <a:pt x="27" y="72"/>
                </a:cubicBezTo>
                <a:cubicBezTo>
                  <a:pt x="24" y="71"/>
                  <a:pt x="24" y="74"/>
                  <a:pt x="20" y="72"/>
                </a:cubicBezTo>
                <a:cubicBezTo>
                  <a:pt x="15" y="72"/>
                  <a:pt x="18" y="80"/>
                  <a:pt x="15" y="86"/>
                </a:cubicBezTo>
                <a:cubicBezTo>
                  <a:pt x="14" y="75"/>
                  <a:pt x="11" y="74"/>
                  <a:pt x="8" y="71"/>
                </a:cubicBezTo>
                <a:cubicBezTo>
                  <a:pt x="5" y="68"/>
                  <a:pt x="8" y="65"/>
                  <a:pt x="5" y="65"/>
                </a:cubicBezTo>
                <a:cubicBezTo>
                  <a:pt x="3" y="63"/>
                  <a:pt x="1" y="58"/>
                  <a:pt x="1" y="52"/>
                </a:cubicBezTo>
                <a:cubicBezTo>
                  <a:pt x="3" y="48"/>
                  <a:pt x="0" y="49"/>
                  <a:pt x="1" y="48"/>
                </a:cubicBezTo>
                <a:cubicBezTo>
                  <a:pt x="5" y="46"/>
                  <a:pt x="6" y="40"/>
                  <a:pt x="9" y="34"/>
                </a:cubicBezTo>
                <a:cubicBezTo>
                  <a:pt x="12" y="36"/>
                  <a:pt x="15" y="34"/>
                  <a:pt x="17" y="33"/>
                </a:cubicBezTo>
                <a:cubicBezTo>
                  <a:pt x="18" y="29"/>
                  <a:pt x="18" y="36"/>
                  <a:pt x="21" y="33"/>
                </a:cubicBezTo>
                <a:cubicBezTo>
                  <a:pt x="27" y="28"/>
                  <a:pt x="32" y="33"/>
                  <a:pt x="37" y="26"/>
                </a:cubicBezTo>
                <a:cubicBezTo>
                  <a:pt x="40" y="22"/>
                  <a:pt x="35" y="22"/>
                  <a:pt x="37" y="20"/>
                </a:cubicBezTo>
                <a:cubicBezTo>
                  <a:pt x="38" y="19"/>
                  <a:pt x="47" y="22"/>
                  <a:pt x="53" y="14"/>
                </a:cubicBezTo>
                <a:cubicBezTo>
                  <a:pt x="58" y="7"/>
                  <a:pt x="59" y="10"/>
                  <a:pt x="58" y="5"/>
                </a:cubicBezTo>
                <a:cubicBezTo>
                  <a:pt x="58" y="3"/>
                  <a:pt x="66" y="0"/>
                  <a:pt x="69" y="2"/>
                </a:cubicBezTo>
                <a:cubicBezTo>
                  <a:pt x="72" y="7"/>
                  <a:pt x="76" y="11"/>
                  <a:pt x="73" y="17"/>
                </a:cubicBezTo>
                <a:cubicBezTo>
                  <a:pt x="72" y="28"/>
                  <a:pt x="81" y="22"/>
                  <a:pt x="78" y="25"/>
                </a:cubicBezTo>
                <a:cubicBezTo>
                  <a:pt x="76" y="29"/>
                  <a:pt x="82" y="26"/>
                  <a:pt x="86" y="29"/>
                </a:cubicBezTo>
                <a:cubicBezTo>
                  <a:pt x="89" y="34"/>
                  <a:pt x="84" y="33"/>
                  <a:pt x="90" y="37"/>
                </a:cubicBezTo>
                <a:cubicBezTo>
                  <a:pt x="95" y="42"/>
                  <a:pt x="96" y="42"/>
                  <a:pt x="96" y="45"/>
                </a:cubicBezTo>
                <a:cubicBezTo>
                  <a:pt x="95" y="48"/>
                  <a:pt x="96" y="48"/>
                  <a:pt x="101" y="51"/>
                </a:cubicBezTo>
                <a:cubicBezTo>
                  <a:pt x="104" y="51"/>
                  <a:pt x="102" y="55"/>
                  <a:pt x="105" y="58"/>
                </a:cubicBezTo>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2" name="Freeform 291"/>
          <p:cNvSpPr>
            <a:spLocks/>
          </p:cNvSpPr>
          <p:nvPr/>
        </p:nvSpPr>
        <p:spPr bwMode="auto">
          <a:xfrm>
            <a:off x="4994275" y="3287713"/>
            <a:ext cx="174625" cy="320675"/>
          </a:xfrm>
          <a:custGeom>
            <a:avLst/>
            <a:gdLst/>
            <a:ahLst/>
            <a:cxnLst>
              <a:cxn ang="0">
                <a:pos x="38" y="106"/>
              </a:cxn>
              <a:cxn ang="0">
                <a:pos x="49" y="106"/>
              </a:cxn>
              <a:cxn ang="0">
                <a:pos x="55" y="107"/>
              </a:cxn>
              <a:cxn ang="0">
                <a:pos x="60" y="110"/>
              </a:cxn>
              <a:cxn ang="0">
                <a:pos x="61" y="106"/>
              </a:cxn>
              <a:cxn ang="0">
                <a:pos x="54" y="91"/>
              </a:cxn>
              <a:cxn ang="0">
                <a:pos x="51" y="84"/>
              </a:cxn>
              <a:cxn ang="0">
                <a:pos x="48" y="72"/>
              </a:cxn>
              <a:cxn ang="0">
                <a:pos x="48" y="68"/>
              </a:cxn>
              <a:cxn ang="0">
                <a:pos x="55" y="54"/>
              </a:cxn>
              <a:cxn ang="0">
                <a:pos x="54" y="48"/>
              </a:cxn>
              <a:cxn ang="0">
                <a:pos x="45" y="36"/>
              </a:cxn>
              <a:cxn ang="0">
                <a:pos x="48" y="31"/>
              </a:cxn>
              <a:cxn ang="0">
                <a:pos x="57" y="29"/>
              </a:cxn>
              <a:cxn ang="0">
                <a:pos x="51" y="10"/>
              </a:cxn>
              <a:cxn ang="0">
                <a:pos x="49" y="3"/>
              </a:cxn>
              <a:cxn ang="0">
                <a:pos x="45" y="0"/>
              </a:cxn>
              <a:cxn ang="0">
                <a:pos x="48" y="13"/>
              </a:cxn>
              <a:cxn ang="0">
                <a:pos x="38" y="29"/>
              </a:cxn>
              <a:cxn ang="0">
                <a:pos x="32" y="45"/>
              </a:cxn>
              <a:cxn ang="0">
                <a:pos x="25" y="60"/>
              </a:cxn>
              <a:cxn ang="0">
                <a:pos x="18" y="62"/>
              </a:cxn>
              <a:cxn ang="0">
                <a:pos x="11" y="63"/>
              </a:cxn>
              <a:cxn ang="0">
                <a:pos x="5" y="69"/>
              </a:cxn>
              <a:cxn ang="0">
                <a:pos x="0" y="81"/>
              </a:cxn>
              <a:cxn ang="0">
                <a:pos x="3" y="84"/>
              </a:cxn>
              <a:cxn ang="0">
                <a:pos x="5" y="89"/>
              </a:cxn>
              <a:cxn ang="0">
                <a:pos x="9" y="88"/>
              </a:cxn>
              <a:cxn ang="0">
                <a:pos x="9" y="92"/>
              </a:cxn>
              <a:cxn ang="0">
                <a:pos x="9" y="95"/>
              </a:cxn>
              <a:cxn ang="0">
                <a:pos x="9" y="104"/>
              </a:cxn>
              <a:cxn ang="0">
                <a:pos x="22" y="106"/>
              </a:cxn>
              <a:cxn ang="0">
                <a:pos x="31" y="104"/>
              </a:cxn>
              <a:cxn ang="0">
                <a:pos x="38" y="106"/>
              </a:cxn>
            </a:cxnLst>
            <a:rect l="0" t="0" r="r" b="b"/>
            <a:pathLst>
              <a:path w="61" h="112">
                <a:moveTo>
                  <a:pt x="38" y="106"/>
                </a:moveTo>
                <a:cubicBezTo>
                  <a:pt x="49" y="106"/>
                  <a:pt x="49" y="106"/>
                  <a:pt x="49" y="106"/>
                </a:cubicBezTo>
                <a:cubicBezTo>
                  <a:pt x="49" y="106"/>
                  <a:pt x="52" y="107"/>
                  <a:pt x="55" y="107"/>
                </a:cubicBezTo>
                <a:cubicBezTo>
                  <a:pt x="58" y="109"/>
                  <a:pt x="60" y="112"/>
                  <a:pt x="60" y="110"/>
                </a:cubicBezTo>
                <a:cubicBezTo>
                  <a:pt x="61" y="110"/>
                  <a:pt x="60" y="107"/>
                  <a:pt x="61" y="106"/>
                </a:cubicBezTo>
                <a:cubicBezTo>
                  <a:pt x="60" y="95"/>
                  <a:pt x="57" y="94"/>
                  <a:pt x="54" y="91"/>
                </a:cubicBezTo>
                <a:cubicBezTo>
                  <a:pt x="51" y="88"/>
                  <a:pt x="54" y="84"/>
                  <a:pt x="51" y="84"/>
                </a:cubicBezTo>
                <a:cubicBezTo>
                  <a:pt x="49" y="83"/>
                  <a:pt x="48" y="78"/>
                  <a:pt x="48" y="72"/>
                </a:cubicBezTo>
                <a:cubicBezTo>
                  <a:pt x="49" y="68"/>
                  <a:pt x="46" y="69"/>
                  <a:pt x="48" y="68"/>
                </a:cubicBezTo>
                <a:cubicBezTo>
                  <a:pt x="51" y="66"/>
                  <a:pt x="52" y="60"/>
                  <a:pt x="55" y="54"/>
                </a:cubicBezTo>
                <a:cubicBezTo>
                  <a:pt x="57" y="51"/>
                  <a:pt x="55" y="54"/>
                  <a:pt x="54" y="48"/>
                </a:cubicBezTo>
                <a:cubicBezTo>
                  <a:pt x="54" y="43"/>
                  <a:pt x="51" y="45"/>
                  <a:pt x="45" y="36"/>
                </a:cubicBezTo>
                <a:cubicBezTo>
                  <a:pt x="43" y="34"/>
                  <a:pt x="45" y="29"/>
                  <a:pt x="48" y="31"/>
                </a:cubicBezTo>
                <a:cubicBezTo>
                  <a:pt x="49" y="31"/>
                  <a:pt x="52" y="33"/>
                  <a:pt x="57" y="29"/>
                </a:cubicBezTo>
                <a:cubicBezTo>
                  <a:pt x="49" y="25"/>
                  <a:pt x="54" y="11"/>
                  <a:pt x="51" y="10"/>
                </a:cubicBezTo>
                <a:cubicBezTo>
                  <a:pt x="49" y="10"/>
                  <a:pt x="52" y="5"/>
                  <a:pt x="49" y="3"/>
                </a:cubicBezTo>
                <a:cubicBezTo>
                  <a:pt x="45" y="2"/>
                  <a:pt x="54" y="0"/>
                  <a:pt x="45" y="0"/>
                </a:cubicBezTo>
                <a:cubicBezTo>
                  <a:pt x="43" y="13"/>
                  <a:pt x="51" y="5"/>
                  <a:pt x="48" y="13"/>
                </a:cubicBezTo>
                <a:cubicBezTo>
                  <a:pt x="46" y="22"/>
                  <a:pt x="43" y="14"/>
                  <a:pt x="38" y="29"/>
                </a:cubicBezTo>
                <a:cubicBezTo>
                  <a:pt x="35" y="43"/>
                  <a:pt x="35" y="43"/>
                  <a:pt x="32" y="45"/>
                </a:cubicBezTo>
                <a:cubicBezTo>
                  <a:pt x="29" y="46"/>
                  <a:pt x="28" y="55"/>
                  <a:pt x="25" y="60"/>
                </a:cubicBezTo>
                <a:cubicBezTo>
                  <a:pt x="22" y="66"/>
                  <a:pt x="23" y="66"/>
                  <a:pt x="18" y="62"/>
                </a:cubicBezTo>
                <a:cubicBezTo>
                  <a:pt x="15" y="57"/>
                  <a:pt x="11" y="58"/>
                  <a:pt x="11" y="63"/>
                </a:cubicBezTo>
                <a:cubicBezTo>
                  <a:pt x="9" y="66"/>
                  <a:pt x="6" y="63"/>
                  <a:pt x="5" y="69"/>
                </a:cubicBezTo>
                <a:cubicBezTo>
                  <a:pt x="1" y="74"/>
                  <a:pt x="3" y="75"/>
                  <a:pt x="0" y="81"/>
                </a:cubicBezTo>
                <a:cubicBezTo>
                  <a:pt x="0" y="86"/>
                  <a:pt x="1" y="80"/>
                  <a:pt x="3" y="84"/>
                </a:cubicBezTo>
                <a:cubicBezTo>
                  <a:pt x="3" y="88"/>
                  <a:pt x="3" y="88"/>
                  <a:pt x="5" y="89"/>
                </a:cubicBezTo>
                <a:cubicBezTo>
                  <a:pt x="8" y="91"/>
                  <a:pt x="6" y="86"/>
                  <a:pt x="9" y="88"/>
                </a:cubicBezTo>
                <a:cubicBezTo>
                  <a:pt x="11" y="89"/>
                  <a:pt x="6" y="89"/>
                  <a:pt x="9" y="92"/>
                </a:cubicBezTo>
                <a:cubicBezTo>
                  <a:pt x="11" y="94"/>
                  <a:pt x="8" y="92"/>
                  <a:pt x="9" y="95"/>
                </a:cubicBezTo>
                <a:cubicBezTo>
                  <a:pt x="12" y="98"/>
                  <a:pt x="9" y="101"/>
                  <a:pt x="9" y="104"/>
                </a:cubicBezTo>
                <a:cubicBezTo>
                  <a:pt x="12" y="107"/>
                  <a:pt x="14" y="106"/>
                  <a:pt x="22" y="106"/>
                </a:cubicBezTo>
                <a:cubicBezTo>
                  <a:pt x="23" y="104"/>
                  <a:pt x="23" y="104"/>
                  <a:pt x="31" y="104"/>
                </a:cubicBezTo>
                <a:cubicBezTo>
                  <a:pt x="40" y="104"/>
                  <a:pt x="37" y="104"/>
                  <a:pt x="38" y="10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3" name="Freeform 292"/>
          <p:cNvSpPr>
            <a:spLocks/>
          </p:cNvSpPr>
          <p:nvPr/>
        </p:nvSpPr>
        <p:spPr bwMode="auto">
          <a:xfrm>
            <a:off x="5072063" y="3771900"/>
            <a:ext cx="28575" cy="38100"/>
          </a:xfrm>
          <a:custGeom>
            <a:avLst/>
            <a:gdLst/>
            <a:ahLst/>
            <a:cxnLst>
              <a:cxn ang="0">
                <a:pos x="0" y="6"/>
              </a:cxn>
              <a:cxn ang="0">
                <a:pos x="7" y="1"/>
              </a:cxn>
              <a:cxn ang="0">
                <a:pos x="10" y="3"/>
              </a:cxn>
              <a:cxn ang="0">
                <a:pos x="5" y="4"/>
              </a:cxn>
              <a:cxn ang="0">
                <a:pos x="2" y="14"/>
              </a:cxn>
              <a:cxn ang="0">
                <a:pos x="2" y="11"/>
              </a:cxn>
              <a:cxn ang="0">
                <a:pos x="0" y="6"/>
              </a:cxn>
            </a:cxnLst>
            <a:rect l="0" t="0" r="r" b="b"/>
            <a:pathLst>
              <a:path w="10" h="14">
                <a:moveTo>
                  <a:pt x="0" y="6"/>
                </a:moveTo>
                <a:cubicBezTo>
                  <a:pt x="2" y="3"/>
                  <a:pt x="5" y="1"/>
                  <a:pt x="7" y="1"/>
                </a:cubicBezTo>
                <a:cubicBezTo>
                  <a:pt x="7" y="0"/>
                  <a:pt x="8" y="1"/>
                  <a:pt x="10" y="3"/>
                </a:cubicBezTo>
                <a:cubicBezTo>
                  <a:pt x="8" y="3"/>
                  <a:pt x="8" y="3"/>
                  <a:pt x="5" y="4"/>
                </a:cubicBezTo>
                <a:cubicBezTo>
                  <a:pt x="4" y="7"/>
                  <a:pt x="7" y="14"/>
                  <a:pt x="2" y="14"/>
                </a:cubicBezTo>
                <a:cubicBezTo>
                  <a:pt x="2" y="12"/>
                  <a:pt x="0" y="14"/>
                  <a:pt x="2" y="11"/>
                </a:cubicBezTo>
                <a:cubicBezTo>
                  <a:pt x="2" y="9"/>
                  <a:pt x="2" y="7"/>
                  <a:pt x="0"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4" name="Freeform 293"/>
          <p:cNvSpPr>
            <a:spLocks/>
          </p:cNvSpPr>
          <p:nvPr/>
        </p:nvSpPr>
        <p:spPr bwMode="auto">
          <a:xfrm>
            <a:off x="5051425" y="3548063"/>
            <a:ext cx="174625" cy="242887"/>
          </a:xfrm>
          <a:custGeom>
            <a:avLst/>
            <a:gdLst/>
            <a:ahLst/>
            <a:cxnLst>
              <a:cxn ang="0">
                <a:pos x="18" y="15"/>
              </a:cxn>
              <a:cxn ang="0">
                <a:pos x="17" y="23"/>
              </a:cxn>
              <a:cxn ang="0">
                <a:pos x="23" y="23"/>
              </a:cxn>
              <a:cxn ang="0">
                <a:pos x="26" y="29"/>
              </a:cxn>
              <a:cxn ang="0">
                <a:pos x="23" y="37"/>
              </a:cxn>
              <a:cxn ang="0">
                <a:pos x="27" y="43"/>
              </a:cxn>
              <a:cxn ang="0">
                <a:pos x="26" y="55"/>
              </a:cxn>
              <a:cxn ang="0">
                <a:pos x="24" y="60"/>
              </a:cxn>
              <a:cxn ang="0">
                <a:pos x="21" y="58"/>
              </a:cxn>
              <a:cxn ang="0">
                <a:pos x="14" y="55"/>
              </a:cxn>
              <a:cxn ang="0">
                <a:pos x="12" y="57"/>
              </a:cxn>
              <a:cxn ang="0">
                <a:pos x="6" y="60"/>
              </a:cxn>
              <a:cxn ang="0">
                <a:pos x="6" y="67"/>
              </a:cxn>
              <a:cxn ang="0">
                <a:pos x="5" y="72"/>
              </a:cxn>
              <a:cxn ang="0">
                <a:pos x="0" y="73"/>
              </a:cxn>
              <a:cxn ang="0">
                <a:pos x="6" y="81"/>
              </a:cxn>
              <a:cxn ang="0">
                <a:pos x="8" y="84"/>
              </a:cxn>
              <a:cxn ang="0">
                <a:pos x="14" y="79"/>
              </a:cxn>
              <a:cxn ang="0">
                <a:pos x="17" y="81"/>
              </a:cxn>
              <a:cxn ang="0">
                <a:pos x="26" y="78"/>
              </a:cxn>
              <a:cxn ang="0">
                <a:pos x="27" y="82"/>
              </a:cxn>
              <a:cxn ang="0">
                <a:pos x="37" y="75"/>
              </a:cxn>
              <a:cxn ang="0">
                <a:pos x="41" y="66"/>
              </a:cxn>
              <a:cxn ang="0">
                <a:pos x="50" y="46"/>
              </a:cxn>
              <a:cxn ang="0">
                <a:pos x="55" y="34"/>
              </a:cxn>
              <a:cxn ang="0">
                <a:pos x="55" y="23"/>
              </a:cxn>
              <a:cxn ang="0">
                <a:pos x="56" y="11"/>
              </a:cxn>
              <a:cxn ang="0">
                <a:pos x="61" y="3"/>
              </a:cxn>
              <a:cxn ang="0">
                <a:pos x="53" y="2"/>
              </a:cxn>
              <a:cxn ang="0">
                <a:pos x="46" y="2"/>
              </a:cxn>
              <a:cxn ang="0">
                <a:pos x="41" y="15"/>
              </a:cxn>
              <a:cxn ang="0">
                <a:pos x="40" y="20"/>
              </a:cxn>
              <a:cxn ang="0">
                <a:pos x="35" y="17"/>
              </a:cxn>
              <a:cxn ang="0">
                <a:pos x="29" y="15"/>
              </a:cxn>
              <a:cxn ang="0">
                <a:pos x="18" y="15"/>
              </a:cxn>
            </a:cxnLst>
            <a:rect l="0" t="0" r="r" b="b"/>
            <a:pathLst>
              <a:path w="61" h="85">
                <a:moveTo>
                  <a:pt x="18" y="15"/>
                </a:moveTo>
                <a:cubicBezTo>
                  <a:pt x="18" y="18"/>
                  <a:pt x="15" y="18"/>
                  <a:pt x="17" y="23"/>
                </a:cubicBezTo>
                <a:cubicBezTo>
                  <a:pt x="18" y="26"/>
                  <a:pt x="21" y="23"/>
                  <a:pt x="23" y="23"/>
                </a:cubicBezTo>
                <a:cubicBezTo>
                  <a:pt x="26" y="23"/>
                  <a:pt x="27" y="26"/>
                  <a:pt x="26" y="29"/>
                </a:cubicBezTo>
                <a:cubicBezTo>
                  <a:pt x="24" y="34"/>
                  <a:pt x="24" y="28"/>
                  <a:pt x="23" y="37"/>
                </a:cubicBezTo>
                <a:cubicBezTo>
                  <a:pt x="21" y="41"/>
                  <a:pt x="27" y="40"/>
                  <a:pt x="27" y="43"/>
                </a:cubicBezTo>
                <a:cubicBezTo>
                  <a:pt x="26" y="46"/>
                  <a:pt x="27" y="52"/>
                  <a:pt x="26" y="55"/>
                </a:cubicBezTo>
                <a:cubicBezTo>
                  <a:pt x="24" y="58"/>
                  <a:pt x="27" y="60"/>
                  <a:pt x="24" y="60"/>
                </a:cubicBezTo>
                <a:cubicBezTo>
                  <a:pt x="21" y="61"/>
                  <a:pt x="23" y="55"/>
                  <a:pt x="21" y="58"/>
                </a:cubicBezTo>
                <a:cubicBezTo>
                  <a:pt x="18" y="61"/>
                  <a:pt x="17" y="61"/>
                  <a:pt x="14" y="55"/>
                </a:cubicBezTo>
                <a:cubicBezTo>
                  <a:pt x="11" y="50"/>
                  <a:pt x="11" y="53"/>
                  <a:pt x="12" y="57"/>
                </a:cubicBezTo>
                <a:cubicBezTo>
                  <a:pt x="12" y="60"/>
                  <a:pt x="9" y="60"/>
                  <a:pt x="6" y="60"/>
                </a:cubicBezTo>
                <a:cubicBezTo>
                  <a:pt x="3" y="60"/>
                  <a:pt x="5" y="66"/>
                  <a:pt x="6" y="67"/>
                </a:cubicBezTo>
                <a:cubicBezTo>
                  <a:pt x="8" y="69"/>
                  <a:pt x="8" y="73"/>
                  <a:pt x="5" y="72"/>
                </a:cubicBezTo>
                <a:cubicBezTo>
                  <a:pt x="3" y="70"/>
                  <a:pt x="3" y="70"/>
                  <a:pt x="0" y="73"/>
                </a:cubicBezTo>
                <a:cubicBezTo>
                  <a:pt x="5" y="78"/>
                  <a:pt x="5" y="78"/>
                  <a:pt x="6" y="81"/>
                </a:cubicBezTo>
                <a:cubicBezTo>
                  <a:pt x="6" y="82"/>
                  <a:pt x="8" y="84"/>
                  <a:pt x="8" y="84"/>
                </a:cubicBezTo>
                <a:cubicBezTo>
                  <a:pt x="9" y="81"/>
                  <a:pt x="12" y="79"/>
                  <a:pt x="14" y="79"/>
                </a:cubicBezTo>
                <a:cubicBezTo>
                  <a:pt x="14" y="78"/>
                  <a:pt x="15" y="79"/>
                  <a:pt x="17" y="81"/>
                </a:cubicBezTo>
                <a:cubicBezTo>
                  <a:pt x="20" y="85"/>
                  <a:pt x="23" y="76"/>
                  <a:pt x="26" y="78"/>
                </a:cubicBezTo>
                <a:cubicBezTo>
                  <a:pt x="29" y="79"/>
                  <a:pt x="24" y="82"/>
                  <a:pt x="27" y="82"/>
                </a:cubicBezTo>
                <a:cubicBezTo>
                  <a:pt x="32" y="84"/>
                  <a:pt x="35" y="75"/>
                  <a:pt x="37" y="75"/>
                </a:cubicBezTo>
                <a:cubicBezTo>
                  <a:pt x="40" y="75"/>
                  <a:pt x="43" y="69"/>
                  <a:pt x="41" y="66"/>
                </a:cubicBezTo>
                <a:cubicBezTo>
                  <a:pt x="38" y="60"/>
                  <a:pt x="46" y="47"/>
                  <a:pt x="50" y="46"/>
                </a:cubicBezTo>
                <a:cubicBezTo>
                  <a:pt x="55" y="43"/>
                  <a:pt x="52" y="40"/>
                  <a:pt x="55" y="34"/>
                </a:cubicBezTo>
                <a:cubicBezTo>
                  <a:pt x="56" y="29"/>
                  <a:pt x="53" y="31"/>
                  <a:pt x="55" y="23"/>
                </a:cubicBezTo>
                <a:cubicBezTo>
                  <a:pt x="56" y="15"/>
                  <a:pt x="53" y="17"/>
                  <a:pt x="56" y="11"/>
                </a:cubicBezTo>
                <a:cubicBezTo>
                  <a:pt x="61" y="6"/>
                  <a:pt x="61" y="5"/>
                  <a:pt x="61" y="3"/>
                </a:cubicBezTo>
                <a:cubicBezTo>
                  <a:pt x="58" y="0"/>
                  <a:pt x="56" y="5"/>
                  <a:pt x="53" y="2"/>
                </a:cubicBezTo>
                <a:cubicBezTo>
                  <a:pt x="50" y="0"/>
                  <a:pt x="50" y="3"/>
                  <a:pt x="46" y="2"/>
                </a:cubicBezTo>
                <a:cubicBezTo>
                  <a:pt x="41" y="2"/>
                  <a:pt x="44" y="9"/>
                  <a:pt x="41" y="15"/>
                </a:cubicBezTo>
                <a:cubicBezTo>
                  <a:pt x="40" y="17"/>
                  <a:pt x="41" y="20"/>
                  <a:pt x="40" y="20"/>
                </a:cubicBezTo>
                <a:cubicBezTo>
                  <a:pt x="40" y="21"/>
                  <a:pt x="38" y="18"/>
                  <a:pt x="35" y="17"/>
                </a:cubicBezTo>
                <a:cubicBezTo>
                  <a:pt x="32" y="17"/>
                  <a:pt x="29" y="15"/>
                  <a:pt x="29" y="15"/>
                </a:cubicBezTo>
                <a:cubicBezTo>
                  <a:pt x="18" y="15"/>
                  <a:pt x="18" y="15"/>
                  <a:pt x="18" y="15"/>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5" name="Freeform 294"/>
          <p:cNvSpPr>
            <a:spLocks/>
          </p:cNvSpPr>
          <p:nvPr/>
        </p:nvSpPr>
        <p:spPr bwMode="auto">
          <a:xfrm>
            <a:off x="4994275" y="3584575"/>
            <a:ext cx="134938" cy="171450"/>
          </a:xfrm>
          <a:custGeom>
            <a:avLst/>
            <a:gdLst/>
            <a:ahLst/>
            <a:cxnLst>
              <a:cxn ang="0">
                <a:pos x="21" y="2"/>
              </a:cxn>
              <a:cxn ang="0">
                <a:pos x="31" y="0"/>
              </a:cxn>
              <a:cxn ang="0">
                <a:pos x="38" y="2"/>
              </a:cxn>
              <a:cxn ang="0">
                <a:pos x="37" y="10"/>
              </a:cxn>
              <a:cxn ang="0">
                <a:pos x="43" y="10"/>
              </a:cxn>
              <a:cxn ang="0">
                <a:pos x="46" y="16"/>
              </a:cxn>
              <a:cxn ang="0">
                <a:pos x="43" y="24"/>
              </a:cxn>
              <a:cxn ang="0">
                <a:pos x="47" y="30"/>
              </a:cxn>
              <a:cxn ang="0">
                <a:pos x="46" y="42"/>
              </a:cxn>
              <a:cxn ang="0">
                <a:pos x="44" y="47"/>
              </a:cxn>
              <a:cxn ang="0">
                <a:pos x="41" y="45"/>
              </a:cxn>
              <a:cxn ang="0">
                <a:pos x="34" y="42"/>
              </a:cxn>
              <a:cxn ang="0">
                <a:pos x="32" y="44"/>
              </a:cxn>
              <a:cxn ang="0">
                <a:pos x="26" y="47"/>
              </a:cxn>
              <a:cxn ang="0">
                <a:pos x="26" y="54"/>
              </a:cxn>
              <a:cxn ang="0">
                <a:pos x="24" y="59"/>
              </a:cxn>
              <a:cxn ang="0">
                <a:pos x="20" y="60"/>
              </a:cxn>
              <a:cxn ang="0">
                <a:pos x="12" y="50"/>
              </a:cxn>
              <a:cxn ang="0">
                <a:pos x="6" y="44"/>
              </a:cxn>
              <a:cxn ang="0">
                <a:pos x="3" y="34"/>
              </a:cxn>
              <a:cxn ang="0">
                <a:pos x="3" y="30"/>
              </a:cxn>
              <a:cxn ang="0">
                <a:pos x="6" y="24"/>
              </a:cxn>
              <a:cxn ang="0">
                <a:pos x="8" y="22"/>
              </a:cxn>
              <a:cxn ang="0">
                <a:pos x="11" y="21"/>
              </a:cxn>
              <a:cxn ang="0">
                <a:pos x="6" y="17"/>
              </a:cxn>
              <a:cxn ang="0">
                <a:pos x="8" y="17"/>
              </a:cxn>
              <a:cxn ang="0">
                <a:pos x="8" y="13"/>
              </a:cxn>
              <a:cxn ang="0">
                <a:pos x="21" y="13"/>
              </a:cxn>
              <a:cxn ang="0">
                <a:pos x="21" y="2"/>
              </a:cxn>
            </a:cxnLst>
            <a:rect l="0" t="0" r="r" b="b"/>
            <a:pathLst>
              <a:path w="47" h="60">
                <a:moveTo>
                  <a:pt x="21" y="2"/>
                </a:moveTo>
                <a:cubicBezTo>
                  <a:pt x="23" y="0"/>
                  <a:pt x="23" y="0"/>
                  <a:pt x="31" y="0"/>
                </a:cubicBezTo>
                <a:cubicBezTo>
                  <a:pt x="40" y="0"/>
                  <a:pt x="37" y="0"/>
                  <a:pt x="38" y="2"/>
                </a:cubicBezTo>
                <a:cubicBezTo>
                  <a:pt x="38" y="5"/>
                  <a:pt x="35" y="5"/>
                  <a:pt x="37" y="10"/>
                </a:cubicBezTo>
                <a:cubicBezTo>
                  <a:pt x="38" y="13"/>
                  <a:pt x="41" y="10"/>
                  <a:pt x="43" y="10"/>
                </a:cubicBezTo>
                <a:cubicBezTo>
                  <a:pt x="46" y="10"/>
                  <a:pt x="47" y="13"/>
                  <a:pt x="46" y="16"/>
                </a:cubicBezTo>
                <a:cubicBezTo>
                  <a:pt x="44" y="21"/>
                  <a:pt x="44" y="14"/>
                  <a:pt x="43" y="24"/>
                </a:cubicBezTo>
                <a:cubicBezTo>
                  <a:pt x="41" y="28"/>
                  <a:pt x="47" y="27"/>
                  <a:pt x="47" y="30"/>
                </a:cubicBezTo>
                <a:cubicBezTo>
                  <a:pt x="46" y="33"/>
                  <a:pt x="47" y="39"/>
                  <a:pt x="46" y="42"/>
                </a:cubicBezTo>
                <a:cubicBezTo>
                  <a:pt x="44" y="45"/>
                  <a:pt x="47" y="47"/>
                  <a:pt x="44" y="47"/>
                </a:cubicBezTo>
                <a:cubicBezTo>
                  <a:pt x="41" y="48"/>
                  <a:pt x="43" y="42"/>
                  <a:pt x="41" y="45"/>
                </a:cubicBezTo>
                <a:cubicBezTo>
                  <a:pt x="38" y="48"/>
                  <a:pt x="37" y="48"/>
                  <a:pt x="34" y="42"/>
                </a:cubicBezTo>
                <a:cubicBezTo>
                  <a:pt x="31" y="37"/>
                  <a:pt x="31" y="40"/>
                  <a:pt x="32" y="44"/>
                </a:cubicBezTo>
                <a:cubicBezTo>
                  <a:pt x="32" y="47"/>
                  <a:pt x="29" y="47"/>
                  <a:pt x="26" y="47"/>
                </a:cubicBezTo>
                <a:cubicBezTo>
                  <a:pt x="23" y="47"/>
                  <a:pt x="24" y="53"/>
                  <a:pt x="26" y="54"/>
                </a:cubicBezTo>
                <a:cubicBezTo>
                  <a:pt x="28" y="56"/>
                  <a:pt x="28" y="60"/>
                  <a:pt x="24" y="59"/>
                </a:cubicBezTo>
                <a:cubicBezTo>
                  <a:pt x="23" y="57"/>
                  <a:pt x="23" y="57"/>
                  <a:pt x="20" y="60"/>
                </a:cubicBezTo>
                <a:cubicBezTo>
                  <a:pt x="15" y="56"/>
                  <a:pt x="21" y="59"/>
                  <a:pt x="12" y="50"/>
                </a:cubicBezTo>
                <a:cubicBezTo>
                  <a:pt x="9" y="47"/>
                  <a:pt x="8" y="45"/>
                  <a:pt x="6" y="44"/>
                </a:cubicBezTo>
                <a:cubicBezTo>
                  <a:pt x="5" y="40"/>
                  <a:pt x="5" y="39"/>
                  <a:pt x="3" y="34"/>
                </a:cubicBezTo>
                <a:cubicBezTo>
                  <a:pt x="0" y="30"/>
                  <a:pt x="0" y="27"/>
                  <a:pt x="3" y="30"/>
                </a:cubicBezTo>
                <a:cubicBezTo>
                  <a:pt x="5" y="31"/>
                  <a:pt x="6" y="27"/>
                  <a:pt x="6" y="24"/>
                </a:cubicBezTo>
                <a:cubicBezTo>
                  <a:pt x="6" y="19"/>
                  <a:pt x="6" y="19"/>
                  <a:pt x="8" y="22"/>
                </a:cubicBezTo>
                <a:cubicBezTo>
                  <a:pt x="9" y="24"/>
                  <a:pt x="14" y="22"/>
                  <a:pt x="11" y="21"/>
                </a:cubicBezTo>
                <a:cubicBezTo>
                  <a:pt x="8" y="21"/>
                  <a:pt x="6" y="19"/>
                  <a:pt x="6" y="17"/>
                </a:cubicBezTo>
                <a:cubicBezTo>
                  <a:pt x="8" y="16"/>
                  <a:pt x="8" y="17"/>
                  <a:pt x="8" y="17"/>
                </a:cubicBezTo>
                <a:cubicBezTo>
                  <a:pt x="9" y="16"/>
                  <a:pt x="8" y="14"/>
                  <a:pt x="8" y="13"/>
                </a:cubicBezTo>
                <a:cubicBezTo>
                  <a:pt x="15" y="13"/>
                  <a:pt x="17" y="14"/>
                  <a:pt x="21" y="13"/>
                </a:cubicBezTo>
                <a:cubicBezTo>
                  <a:pt x="21" y="2"/>
                  <a:pt x="21" y="2"/>
                  <a:pt x="21" y="2"/>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6" name="Freeform 295"/>
          <p:cNvSpPr>
            <a:spLocks/>
          </p:cNvSpPr>
          <p:nvPr/>
        </p:nvSpPr>
        <p:spPr bwMode="auto">
          <a:xfrm>
            <a:off x="5011738" y="3584575"/>
            <a:ext cx="41275" cy="42863"/>
          </a:xfrm>
          <a:custGeom>
            <a:avLst/>
            <a:gdLst/>
            <a:ahLst/>
            <a:cxnLst>
              <a:cxn ang="0">
                <a:pos x="3" y="0"/>
              </a:cxn>
              <a:cxn ang="0">
                <a:pos x="15" y="2"/>
              </a:cxn>
              <a:cxn ang="0">
                <a:pos x="15" y="13"/>
              </a:cxn>
              <a:cxn ang="0">
                <a:pos x="2" y="13"/>
              </a:cxn>
              <a:cxn ang="0">
                <a:pos x="0" y="11"/>
              </a:cxn>
              <a:cxn ang="0">
                <a:pos x="3" y="0"/>
              </a:cxn>
            </a:cxnLst>
            <a:rect l="0" t="0" r="r" b="b"/>
            <a:pathLst>
              <a:path w="15" h="15">
                <a:moveTo>
                  <a:pt x="3" y="0"/>
                </a:moveTo>
                <a:cubicBezTo>
                  <a:pt x="6" y="4"/>
                  <a:pt x="8" y="2"/>
                  <a:pt x="15" y="2"/>
                </a:cubicBezTo>
                <a:cubicBezTo>
                  <a:pt x="15" y="13"/>
                  <a:pt x="15" y="13"/>
                  <a:pt x="15" y="13"/>
                </a:cubicBezTo>
                <a:cubicBezTo>
                  <a:pt x="11" y="15"/>
                  <a:pt x="9" y="13"/>
                  <a:pt x="2" y="13"/>
                </a:cubicBezTo>
                <a:cubicBezTo>
                  <a:pt x="3" y="11"/>
                  <a:pt x="0" y="15"/>
                  <a:pt x="0" y="11"/>
                </a:cubicBezTo>
                <a:cubicBezTo>
                  <a:pt x="0" y="8"/>
                  <a:pt x="5" y="8"/>
                  <a:pt x="3"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7" name="Freeform 296"/>
          <p:cNvSpPr>
            <a:spLocks/>
          </p:cNvSpPr>
          <p:nvPr/>
        </p:nvSpPr>
        <p:spPr bwMode="auto">
          <a:xfrm>
            <a:off x="4986338" y="3548063"/>
            <a:ext cx="15875" cy="15875"/>
          </a:xfrm>
          <a:custGeom>
            <a:avLst/>
            <a:gdLst/>
            <a:ahLst/>
            <a:cxnLst>
              <a:cxn ang="0">
                <a:pos x="3" y="6"/>
              </a:cxn>
              <a:cxn ang="0">
                <a:pos x="3" y="1"/>
              </a:cxn>
              <a:cxn ang="0">
                <a:pos x="4" y="3"/>
              </a:cxn>
              <a:cxn ang="0">
                <a:pos x="3" y="6"/>
              </a:cxn>
            </a:cxnLst>
            <a:rect l="0" t="0" r="r" b="b"/>
            <a:pathLst>
              <a:path w="6" h="6">
                <a:moveTo>
                  <a:pt x="3" y="6"/>
                </a:moveTo>
                <a:cubicBezTo>
                  <a:pt x="0" y="4"/>
                  <a:pt x="3" y="3"/>
                  <a:pt x="3" y="1"/>
                </a:cubicBezTo>
                <a:cubicBezTo>
                  <a:pt x="4" y="0"/>
                  <a:pt x="6" y="0"/>
                  <a:pt x="4" y="3"/>
                </a:cubicBezTo>
                <a:cubicBezTo>
                  <a:pt x="3" y="6"/>
                  <a:pt x="3" y="6"/>
                  <a:pt x="3"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8" name="Freeform 297"/>
          <p:cNvSpPr>
            <a:spLocks/>
          </p:cNvSpPr>
          <p:nvPr/>
        </p:nvSpPr>
        <p:spPr bwMode="auto">
          <a:xfrm>
            <a:off x="4940300" y="3638550"/>
            <a:ext cx="15875" cy="14288"/>
          </a:xfrm>
          <a:custGeom>
            <a:avLst/>
            <a:gdLst/>
            <a:ahLst/>
            <a:cxnLst>
              <a:cxn ang="0">
                <a:pos x="4" y="0"/>
              </a:cxn>
              <a:cxn ang="0">
                <a:pos x="2" y="5"/>
              </a:cxn>
              <a:cxn ang="0">
                <a:pos x="4" y="0"/>
              </a:cxn>
            </a:cxnLst>
            <a:rect l="0" t="0" r="r" b="b"/>
            <a:pathLst>
              <a:path w="6" h="5">
                <a:moveTo>
                  <a:pt x="4" y="0"/>
                </a:moveTo>
                <a:cubicBezTo>
                  <a:pt x="6" y="2"/>
                  <a:pt x="4" y="5"/>
                  <a:pt x="2" y="5"/>
                </a:cubicBezTo>
                <a:cubicBezTo>
                  <a:pt x="0" y="3"/>
                  <a:pt x="2" y="0"/>
                  <a:pt x="4"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9" name="Freeform 298"/>
          <p:cNvSpPr>
            <a:spLocks/>
          </p:cNvSpPr>
          <p:nvPr/>
        </p:nvSpPr>
        <p:spPr bwMode="auto">
          <a:xfrm>
            <a:off x="5449888" y="3679825"/>
            <a:ext cx="50800" cy="50800"/>
          </a:xfrm>
          <a:custGeom>
            <a:avLst/>
            <a:gdLst/>
            <a:ahLst/>
            <a:cxnLst>
              <a:cxn ang="0">
                <a:pos x="3" y="16"/>
              </a:cxn>
              <a:cxn ang="0">
                <a:pos x="6" y="16"/>
              </a:cxn>
              <a:cxn ang="0">
                <a:pos x="11" y="15"/>
              </a:cxn>
              <a:cxn ang="0">
                <a:pos x="12" y="13"/>
              </a:cxn>
              <a:cxn ang="0">
                <a:pos x="17" y="13"/>
              </a:cxn>
              <a:cxn ang="0">
                <a:pos x="18" y="7"/>
              </a:cxn>
              <a:cxn ang="0">
                <a:pos x="15" y="0"/>
              </a:cxn>
              <a:cxn ang="0">
                <a:pos x="12" y="4"/>
              </a:cxn>
              <a:cxn ang="0">
                <a:pos x="9" y="3"/>
              </a:cxn>
              <a:cxn ang="0">
                <a:pos x="5" y="12"/>
              </a:cxn>
              <a:cxn ang="0">
                <a:pos x="3" y="16"/>
              </a:cxn>
            </a:cxnLst>
            <a:rect l="0" t="0" r="r" b="b"/>
            <a:pathLst>
              <a:path w="18" h="18">
                <a:moveTo>
                  <a:pt x="3" y="16"/>
                </a:moveTo>
                <a:cubicBezTo>
                  <a:pt x="5" y="13"/>
                  <a:pt x="6" y="15"/>
                  <a:pt x="6" y="16"/>
                </a:cubicBezTo>
                <a:cubicBezTo>
                  <a:pt x="6" y="18"/>
                  <a:pt x="11" y="18"/>
                  <a:pt x="11" y="15"/>
                </a:cubicBezTo>
                <a:cubicBezTo>
                  <a:pt x="11" y="12"/>
                  <a:pt x="12" y="12"/>
                  <a:pt x="12" y="13"/>
                </a:cubicBezTo>
                <a:cubicBezTo>
                  <a:pt x="12" y="13"/>
                  <a:pt x="14" y="12"/>
                  <a:pt x="17" y="13"/>
                </a:cubicBezTo>
                <a:cubicBezTo>
                  <a:pt x="18" y="13"/>
                  <a:pt x="18" y="12"/>
                  <a:pt x="18" y="7"/>
                </a:cubicBezTo>
                <a:cubicBezTo>
                  <a:pt x="17" y="1"/>
                  <a:pt x="15" y="3"/>
                  <a:pt x="15" y="0"/>
                </a:cubicBezTo>
                <a:cubicBezTo>
                  <a:pt x="14" y="1"/>
                  <a:pt x="14" y="3"/>
                  <a:pt x="12" y="4"/>
                </a:cubicBezTo>
                <a:cubicBezTo>
                  <a:pt x="9" y="4"/>
                  <a:pt x="12" y="1"/>
                  <a:pt x="9" y="3"/>
                </a:cubicBezTo>
                <a:cubicBezTo>
                  <a:pt x="0" y="9"/>
                  <a:pt x="8" y="9"/>
                  <a:pt x="5" y="12"/>
                </a:cubicBezTo>
                <a:cubicBezTo>
                  <a:pt x="2" y="13"/>
                  <a:pt x="3" y="13"/>
                  <a:pt x="3" y="1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0" name="Freeform 299"/>
          <p:cNvSpPr>
            <a:spLocks/>
          </p:cNvSpPr>
          <p:nvPr/>
        </p:nvSpPr>
        <p:spPr bwMode="auto">
          <a:xfrm>
            <a:off x="5456238" y="3713163"/>
            <a:ext cx="55562" cy="58737"/>
          </a:xfrm>
          <a:custGeom>
            <a:avLst/>
            <a:gdLst/>
            <a:ahLst/>
            <a:cxnLst>
              <a:cxn ang="0">
                <a:pos x="14" y="2"/>
              </a:cxn>
              <a:cxn ang="0">
                <a:pos x="13" y="5"/>
              </a:cxn>
              <a:cxn ang="0">
                <a:pos x="14" y="11"/>
              </a:cxn>
              <a:cxn ang="0">
                <a:pos x="5" y="21"/>
              </a:cxn>
              <a:cxn ang="0">
                <a:pos x="2" y="12"/>
              </a:cxn>
              <a:cxn ang="0">
                <a:pos x="0" y="5"/>
              </a:cxn>
              <a:cxn ang="0">
                <a:pos x="3" y="5"/>
              </a:cxn>
              <a:cxn ang="0">
                <a:pos x="8" y="3"/>
              </a:cxn>
              <a:cxn ang="0">
                <a:pos x="10" y="2"/>
              </a:cxn>
              <a:cxn ang="0">
                <a:pos x="14" y="2"/>
              </a:cxn>
            </a:cxnLst>
            <a:rect l="0" t="0" r="r" b="b"/>
            <a:pathLst>
              <a:path w="19" h="21">
                <a:moveTo>
                  <a:pt x="14" y="2"/>
                </a:moveTo>
                <a:cubicBezTo>
                  <a:pt x="14" y="3"/>
                  <a:pt x="13" y="3"/>
                  <a:pt x="13" y="5"/>
                </a:cubicBezTo>
                <a:cubicBezTo>
                  <a:pt x="13" y="6"/>
                  <a:pt x="19" y="6"/>
                  <a:pt x="14" y="11"/>
                </a:cubicBezTo>
                <a:cubicBezTo>
                  <a:pt x="10" y="15"/>
                  <a:pt x="11" y="20"/>
                  <a:pt x="5" y="21"/>
                </a:cubicBezTo>
                <a:cubicBezTo>
                  <a:pt x="5" y="17"/>
                  <a:pt x="2" y="17"/>
                  <a:pt x="2" y="12"/>
                </a:cubicBezTo>
                <a:cubicBezTo>
                  <a:pt x="3" y="8"/>
                  <a:pt x="2" y="8"/>
                  <a:pt x="0" y="5"/>
                </a:cubicBezTo>
                <a:cubicBezTo>
                  <a:pt x="2" y="2"/>
                  <a:pt x="3" y="3"/>
                  <a:pt x="3" y="5"/>
                </a:cubicBezTo>
                <a:cubicBezTo>
                  <a:pt x="3" y="6"/>
                  <a:pt x="8" y="6"/>
                  <a:pt x="8" y="3"/>
                </a:cubicBezTo>
                <a:cubicBezTo>
                  <a:pt x="8" y="0"/>
                  <a:pt x="10" y="0"/>
                  <a:pt x="10" y="2"/>
                </a:cubicBezTo>
                <a:cubicBezTo>
                  <a:pt x="10" y="2"/>
                  <a:pt x="11" y="0"/>
                  <a:pt x="14"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1" name="Freeform 300"/>
          <p:cNvSpPr>
            <a:spLocks/>
          </p:cNvSpPr>
          <p:nvPr/>
        </p:nvSpPr>
        <p:spPr bwMode="auto">
          <a:xfrm>
            <a:off x="4672013" y="3227388"/>
            <a:ext cx="182562" cy="166687"/>
          </a:xfrm>
          <a:custGeom>
            <a:avLst/>
            <a:gdLst/>
            <a:ahLst/>
            <a:cxnLst>
              <a:cxn ang="0">
                <a:pos x="24" y="56"/>
              </a:cxn>
              <a:cxn ang="0">
                <a:pos x="23" y="47"/>
              </a:cxn>
              <a:cxn ang="0">
                <a:pos x="23" y="41"/>
              </a:cxn>
              <a:cxn ang="0">
                <a:pos x="38" y="41"/>
              </a:cxn>
              <a:cxn ang="0">
                <a:pos x="41" y="41"/>
              </a:cxn>
              <a:cxn ang="0">
                <a:pos x="44" y="40"/>
              </a:cxn>
              <a:cxn ang="0">
                <a:pos x="49" y="43"/>
              </a:cxn>
              <a:cxn ang="0">
                <a:pos x="52" y="41"/>
              </a:cxn>
              <a:cxn ang="0">
                <a:pos x="64" y="33"/>
              </a:cxn>
              <a:cxn ang="0">
                <a:pos x="63" y="29"/>
              </a:cxn>
              <a:cxn ang="0">
                <a:pos x="59" y="26"/>
              </a:cxn>
              <a:cxn ang="0">
                <a:pos x="53" y="21"/>
              </a:cxn>
              <a:cxn ang="0">
                <a:pos x="53" y="18"/>
              </a:cxn>
              <a:cxn ang="0">
                <a:pos x="52" y="17"/>
              </a:cxn>
              <a:cxn ang="0">
                <a:pos x="49" y="12"/>
              </a:cxn>
              <a:cxn ang="0">
                <a:pos x="47" y="3"/>
              </a:cxn>
              <a:cxn ang="0">
                <a:pos x="44" y="3"/>
              </a:cxn>
              <a:cxn ang="0">
                <a:pos x="41" y="1"/>
              </a:cxn>
              <a:cxn ang="0">
                <a:pos x="32" y="6"/>
              </a:cxn>
              <a:cxn ang="0">
                <a:pos x="28" y="11"/>
              </a:cxn>
              <a:cxn ang="0">
                <a:pos x="23" y="15"/>
              </a:cxn>
              <a:cxn ang="0">
                <a:pos x="18" y="17"/>
              </a:cxn>
              <a:cxn ang="0">
                <a:pos x="15" y="20"/>
              </a:cxn>
              <a:cxn ang="0">
                <a:pos x="12" y="18"/>
              </a:cxn>
              <a:cxn ang="0">
                <a:pos x="12" y="23"/>
              </a:cxn>
              <a:cxn ang="0">
                <a:pos x="9" y="26"/>
              </a:cxn>
              <a:cxn ang="0">
                <a:pos x="9" y="30"/>
              </a:cxn>
              <a:cxn ang="0">
                <a:pos x="3" y="33"/>
              </a:cxn>
              <a:cxn ang="0">
                <a:pos x="2" y="41"/>
              </a:cxn>
              <a:cxn ang="0">
                <a:pos x="2" y="47"/>
              </a:cxn>
              <a:cxn ang="0">
                <a:pos x="8" y="53"/>
              </a:cxn>
              <a:cxn ang="0">
                <a:pos x="15" y="52"/>
              </a:cxn>
              <a:cxn ang="0">
                <a:pos x="24" y="56"/>
              </a:cxn>
            </a:cxnLst>
            <a:rect l="0" t="0" r="r" b="b"/>
            <a:pathLst>
              <a:path w="64" h="58">
                <a:moveTo>
                  <a:pt x="24" y="56"/>
                </a:moveTo>
                <a:cubicBezTo>
                  <a:pt x="23" y="53"/>
                  <a:pt x="23" y="49"/>
                  <a:pt x="23" y="47"/>
                </a:cubicBezTo>
                <a:cubicBezTo>
                  <a:pt x="23" y="47"/>
                  <a:pt x="20" y="41"/>
                  <a:pt x="23" y="41"/>
                </a:cubicBezTo>
                <a:cubicBezTo>
                  <a:pt x="26" y="41"/>
                  <a:pt x="37" y="41"/>
                  <a:pt x="38" y="41"/>
                </a:cubicBezTo>
                <a:cubicBezTo>
                  <a:pt x="40" y="41"/>
                  <a:pt x="40" y="43"/>
                  <a:pt x="41" y="41"/>
                </a:cubicBezTo>
                <a:cubicBezTo>
                  <a:pt x="43" y="41"/>
                  <a:pt x="43" y="40"/>
                  <a:pt x="44" y="40"/>
                </a:cubicBezTo>
                <a:cubicBezTo>
                  <a:pt x="49" y="41"/>
                  <a:pt x="49" y="43"/>
                  <a:pt x="49" y="43"/>
                </a:cubicBezTo>
                <a:cubicBezTo>
                  <a:pt x="50" y="43"/>
                  <a:pt x="52" y="41"/>
                  <a:pt x="52" y="41"/>
                </a:cubicBezTo>
                <a:cubicBezTo>
                  <a:pt x="58" y="35"/>
                  <a:pt x="59" y="41"/>
                  <a:pt x="64" y="33"/>
                </a:cubicBezTo>
                <a:cubicBezTo>
                  <a:pt x="63" y="30"/>
                  <a:pt x="61" y="29"/>
                  <a:pt x="63" y="29"/>
                </a:cubicBezTo>
                <a:cubicBezTo>
                  <a:pt x="64" y="27"/>
                  <a:pt x="61" y="23"/>
                  <a:pt x="59" y="26"/>
                </a:cubicBezTo>
                <a:cubicBezTo>
                  <a:pt x="58" y="27"/>
                  <a:pt x="55" y="23"/>
                  <a:pt x="53" y="21"/>
                </a:cubicBezTo>
                <a:cubicBezTo>
                  <a:pt x="52" y="21"/>
                  <a:pt x="52" y="18"/>
                  <a:pt x="53" y="18"/>
                </a:cubicBezTo>
                <a:cubicBezTo>
                  <a:pt x="55" y="20"/>
                  <a:pt x="55" y="18"/>
                  <a:pt x="52" y="17"/>
                </a:cubicBezTo>
                <a:cubicBezTo>
                  <a:pt x="50" y="14"/>
                  <a:pt x="49" y="17"/>
                  <a:pt x="49" y="12"/>
                </a:cubicBezTo>
                <a:cubicBezTo>
                  <a:pt x="47" y="6"/>
                  <a:pt x="46" y="9"/>
                  <a:pt x="47" y="3"/>
                </a:cubicBezTo>
                <a:cubicBezTo>
                  <a:pt x="46" y="3"/>
                  <a:pt x="46" y="3"/>
                  <a:pt x="44" y="3"/>
                </a:cubicBezTo>
                <a:cubicBezTo>
                  <a:pt x="43" y="1"/>
                  <a:pt x="43" y="3"/>
                  <a:pt x="41" y="1"/>
                </a:cubicBezTo>
                <a:cubicBezTo>
                  <a:pt x="38" y="0"/>
                  <a:pt x="41" y="3"/>
                  <a:pt x="32" y="6"/>
                </a:cubicBezTo>
                <a:cubicBezTo>
                  <a:pt x="28" y="8"/>
                  <a:pt x="31" y="12"/>
                  <a:pt x="28" y="11"/>
                </a:cubicBezTo>
                <a:cubicBezTo>
                  <a:pt x="24" y="9"/>
                  <a:pt x="23" y="11"/>
                  <a:pt x="23" y="15"/>
                </a:cubicBezTo>
                <a:cubicBezTo>
                  <a:pt x="23" y="18"/>
                  <a:pt x="18" y="14"/>
                  <a:pt x="18" y="17"/>
                </a:cubicBezTo>
                <a:cubicBezTo>
                  <a:pt x="18" y="18"/>
                  <a:pt x="18" y="21"/>
                  <a:pt x="15" y="20"/>
                </a:cubicBezTo>
                <a:cubicBezTo>
                  <a:pt x="12" y="20"/>
                  <a:pt x="14" y="17"/>
                  <a:pt x="12" y="18"/>
                </a:cubicBezTo>
                <a:cubicBezTo>
                  <a:pt x="11" y="20"/>
                  <a:pt x="11" y="21"/>
                  <a:pt x="12" y="23"/>
                </a:cubicBezTo>
                <a:cubicBezTo>
                  <a:pt x="14" y="26"/>
                  <a:pt x="9" y="24"/>
                  <a:pt x="9" y="26"/>
                </a:cubicBezTo>
                <a:cubicBezTo>
                  <a:pt x="11" y="27"/>
                  <a:pt x="11" y="27"/>
                  <a:pt x="9" y="30"/>
                </a:cubicBezTo>
                <a:cubicBezTo>
                  <a:pt x="8" y="33"/>
                  <a:pt x="2" y="32"/>
                  <a:pt x="3" y="33"/>
                </a:cubicBezTo>
                <a:cubicBezTo>
                  <a:pt x="3" y="35"/>
                  <a:pt x="3" y="40"/>
                  <a:pt x="2" y="41"/>
                </a:cubicBezTo>
                <a:cubicBezTo>
                  <a:pt x="0" y="41"/>
                  <a:pt x="3" y="43"/>
                  <a:pt x="2" y="47"/>
                </a:cubicBezTo>
                <a:cubicBezTo>
                  <a:pt x="8" y="49"/>
                  <a:pt x="2" y="49"/>
                  <a:pt x="8" y="53"/>
                </a:cubicBezTo>
                <a:cubicBezTo>
                  <a:pt x="14" y="58"/>
                  <a:pt x="9" y="52"/>
                  <a:pt x="15" y="52"/>
                </a:cubicBezTo>
                <a:cubicBezTo>
                  <a:pt x="21" y="52"/>
                  <a:pt x="20" y="56"/>
                  <a:pt x="24" y="5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2" name="Freeform 301"/>
          <p:cNvSpPr>
            <a:spLocks/>
          </p:cNvSpPr>
          <p:nvPr/>
        </p:nvSpPr>
        <p:spPr bwMode="auto">
          <a:xfrm>
            <a:off x="4816475" y="3302000"/>
            <a:ext cx="77788" cy="174625"/>
          </a:xfrm>
          <a:custGeom>
            <a:avLst/>
            <a:gdLst/>
            <a:ahLst/>
            <a:cxnLst>
              <a:cxn ang="0">
                <a:pos x="13" y="8"/>
              </a:cxn>
              <a:cxn ang="0">
                <a:pos x="1" y="15"/>
              </a:cxn>
              <a:cxn ang="0">
                <a:pos x="4" y="25"/>
              </a:cxn>
              <a:cxn ang="0">
                <a:pos x="6" y="32"/>
              </a:cxn>
              <a:cxn ang="0">
                <a:pos x="7" y="54"/>
              </a:cxn>
              <a:cxn ang="0">
                <a:pos x="6" y="55"/>
              </a:cxn>
              <a:cxn ang="0">
                <a:pos x="7" y="61"/>
              </a:cxn>
              <a:cxn ang="0">
                <a:pos x="16" y="61"/>
              </a:cxn>
              <a:cxn ang="0">
                <a:pos x="16" y="40"/>
              </a:cxn>
              <a:cxn ang="0">
                <a:pos x="19" y="32"/>
              </a:cxn>
              <a:cxn ang="0">
                <a:pos x="24" y="21"/>
              </a:cxn>
              <a:cxn ang="0">
                <a:pos x="22" y="9"/>
              </a:cxn>
              <a:cxn ang="0">
                <a:pos x="18" y="3"/>
              </a:cxn>
              <a:cxn ang="0">
                <a:pos x="15" y="3"/>
              </a:cxn>
              <a:cxn ang="0">
                <a:pos x="13" y="8"/>
              </a:cxn>
            </a:cxnLst>
            <a:rect l="0" t="0" r="r" b="b"/>
            <a:pathLst>
              <a:path w="27" h="61">
                <a:moveTo>
                  <a:pt x="13" y="8"/>
                </a:moveTo>
                <a:cubicBezTo>
                  <a:pt x="9" y="15"/>
                  <a:pt x="7" y="9"/>
                  <a:pt x="1" y="15"/>
                </a:cubicBezTo>
                <a:cubicBezTo>
                  <a:pt x="0" y="21"/>
                  <a:pt x="1" y="23"/>
                  <a:pt x="4" y="25"/>
                </a:cubicBezTo>
                <a:cubicBezTo>
                  <a:pt x="7" y="25"/>
                  <a:pt x="4" y="32"/>
                  <a:pt x="6" y="32"/>
                </a:cubicBezTo>
                <a:cubicBezTo>
                  <a:pt x="9" y="34"/>
                  <a:pt x="7" y="51"/>
                  <a:pt x="7" y="54"/>
                </a:cubicBezTo>
                <a:cubicBezTo>
                  <a:pt x="7" y="55"/>
                  <a:pt x="6" y="54"/>
                  <a:pt x="6" y="55"/>
                </a:cubicBezTo>
                <a:cubicBezTo>
                  <a:pt x="7" y="57"/>
                  <a:pt x="9" y="60"/>
                  <a:pt x="7" y="61"/>
                </a:cubicBezTo>
                <a:cubicBezTo>
                  <a:pt x="12" y="61"/>
                  <a:pt x="13" y="61"/>
                  <a:pt x="16" y="61"/>
                </a:cubicBezTo>
                <a:cubicBezTo>
                  <a:pt x="18" y="52"/>
                  <a:pt x="16" y="48"/>
                  <a:pt x="16" y="40"/>
                </a:cubicBezTo>
                <a:cubicBezTo>
                  <a:pt x="16" y="32"/>
                  <a:pt x="18" y="37"/>
                  <a:pt x="19" y="32"/>
                </a:cubicBezTo>
                <a:cubicBezTo>
                  <a:pt x="19" y="28"/>
                  <a:pt x="21" y="29"/>
                  <a:pt x="24" y="21"/>
                </a:cubicBezTo>
                <a:cubicBezTo>
                  <a:pt x="27" y="14"/>
                  <a:pt x="21" y="14"/>
                  <a:pt x="22" y="9"/>
                </a:cubicBezTo>
                <a:cubicBezTo>
                  <a:pt x="21" y="6"/>
                  <a:pt x="21" y="6"/>
                  <a:pt x="18" y="3"/>
                </a:cubicBezTo>
                <a:cubicBezTo>
                  <a:pt x="15" y="0"/>
                  <a:pt x="16" y="3"/>
                  <a:pt x="15" y="3"/>
                </a:cubicBezTo>
                <a:cubicBezTo>
                  <a:pt x="12" y="3"/>
                  <a:pt x="15" y="5"/>
                  <a:pt x="13" y="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3" name="Freeform 302"/>
          <p:cNvSpPr>
            <a:spLocks/>
          </p:cNvSpPr>
          <p:nvPr/>
        </p:nvSpPr>
        <p:spPr bwMode="auto">
          <a:xfrm>
            <a:off x="4602163" y="3343275"/>
            <a:ext cx="149225" cy="184150"/>
          </a:xfrm>
          <a:custGeom>
            <a:avLst/>
            <a:gdLst/>
            <a:ahLst/>
            <a:cxnLst>
              <a:cxn ang="0">
                <a:pos x="49" y="16"/>
              </a:cxn>
              <a:cxn ang="0">
                <a:pos x="49" y="29"/>
              </a:cxn>
              <a:cxn ang="0">
                <a:pos x="44" y="43"/>
              </a:cxn>
              <a:cxn ang="0">
                <a:pos x="45" y="52"/>
              </a:cxn>
              <a:cxn ang="0">
                <a:pos x="47" y="57"/>
              </a:cxn>
              <a:cxn ang="0">
                <a:pos x="44" y="57"/>
              </a:cxn>
              <a:cxn ang="0">
                <a:pos x="39" y="57"/>
              </a:cxn>
              <a:cxn ang="0">
                <a:pos x="35" y="57"/>
              </a:cxn>
              <a:cxn ang="0">
                <a:pos x="21" y="58"/>
              </a:cxn>
              <a:cxn ang="0">
                <a:pos x="9" y="64"/>
              </a:cxn>
              <a:cxn ang="0">
                <a:pos x="10" y="52"/>
              </a:cxn>
              <a:cxn ang="0">
                <a:pos x="7" y="48"/>
              </a:cxn>
              <a:cxn ang="0">
                <a:pos x="1" y="43"/>
              </a:cxn>
              <a:cxn ang="0">
                <a:pos x="1" y="32"/>
              </a:cxn>
              <a:cxn ang="0">
                <a:pos x="6" y="29"/>
              </a:cxn>
              <a:cxn ang="0">
                <a:pos x="3" y="26"/>
              </a:cxn>
              <a:cxn ang="0">
                <a:pos x="9" y="26"/>
              </a:cxn>
              <a:cxn ang="0">
                <a:pos x="7" y="20"/>
              </a:cxn>
              <a:cxn ang="0">
                <a:pos x="4" y="14"/>
              </a:cxn>
              <a:cxn ang="0">
                <a:pos x="6" y="10"/>
              </a:cxn>
              <a:cxn ang="0">
                <a:pos x="15" y="8"/>
              </a:cxn>
              <a:cxn ang="0">
                <a:pos x="20" y="7"/>
              </a:cxn>
              <a:cxn ang="0">
                <a:pos x="26" y="7"/>
              </a:cxn>
              <a:cxn ang="0">
                <a:pos x="32" y="13"/>
              </a:cxn>
              <a:cxn ang="0">
                <a:pos x="39" y="11"/>
              </a:cxn>
              <a:cxn ang="0">
                <a:pos x="49" y="16"/>
              </a:cxn>
            </a:cxnLst>
            <a:rect l="0" t="0" r="r" b="b"/>
            <a:pathLst>
              <a:path w="52" h="64">
                <a:moveTo>
                  <a:pt x="49" y="16"/>
                </a:moveTo>
                <a:cubicBezTo>
                  <a:pt x="47" y="19"/>
                  <a:pt x="52" y="29"/>
                  <a:pt x="49" y="29"/>
                </a:cubicBezTo>
                <a:cubicBezTo>
                  <a:pt x="47" y="31"/>
                  <a:pt x="45" y="37"/>
                  <a:pt x="44" y="43"/>
                </a:cubicBezTo>
                <a:cubicBezTo>
                  <a:pt x="42" y="45"/>
                  <a:pt x="45" y="51"/>
                  <a:pt x="45" y="52"/>
                </a:cubicBezTo>
                <a:cubicBezTo>
                  <a:pt x="47" y="54"/>
                  <a:pt x="49" y="58"/>
                  <a:pt x="47" y="57"/>
                </a:cubicBezTo>
                <a:cubicBezTo>
                  <a:pt x="47" y="57"/>
                  <a:pt x="47" y="57"/>
                  <a:pt x="44" y="57"/>
                </a:cubicBezTo>
                <a:cubicBezTo>
                  <a:pt x="42" y="57"/>
                  <a:pt x="44" y="58"/>
                  <a:pt x="39" y="57"/>
                </a:cubicBezTo>
                <a:cubicBezTo>
                  <a:pt x="35" y="57"/>
                  <a:pt x="38" y="57"/>
                  <a:pt x="35" y="57"/>
                </a:cubicBezTo>
                <a:cubicBezTo>
                  <a:pt x="30" y="58"/>
                  <a:pt x="30" y="57"/>
                  <a:pt x="21" y="58"/>
                </a:cubicBezTo>
                <a:cubicBezTo>
                  <a:pt x="12" y="61"/>
                  <a:pt x="12" y="64"/>
                  <a:pt x="9" y="64"/>
                </a:cubicBezTo>
                <a:cubicBezTo>
                  <a:pt x="9" y="60"/>
                  <a:pt x="10" y="57"/>
                  <a:pt x="10" y="52"/>
                </a:cubicBezTo>
                <a:cubicBezTo>
                  <a:pt x="10" y="49"/>
                  <a:pt x="7" y="51"/>
                  <a:pt x="7" y="48"/>
                </a:cubicBezTo>
                <a:cubicBezTo>
                  <a:pt x="7" y="45"/>
                  <a:pt x="0" y="46"/>
                  <a:pt x="1" y="43"/>
                </a:cubicBezTo>
                <a:cubicBezTo>
                  <a:pt x="3" y="40"/>
                  <a:pt x="4" y="39"/>
                  <a:pt x="1" y="32"/>
                </a:cubicBezTo>
                <a:cubicBezTo>
                  <a:pt x="4" y="36"/>
                  <a:pt x="6" y="32"/>
                  <a:pt x="6" y="29"/>
                </a:cubicBezTo>
                <a:cubicBezTo>
                  <a:pt x="6" y="26"/>
                  <a:pt x="4" y="29"/>
                  <a:pt x="3" y="26"/>
                </a:cubicBezTo>
                <a:cubicBezTo>
                  <a:pt x="3" y="25"/>
                  <a:pt x="4" y="25"/>
                  <a:pt x="9" y="26"/>
                </a:cubicBezTo>
                <a:cubicBezTo>
                  <a:pt x="9" y="22"/>
                  <a:pt x="4" y="23"/>
                  <a:pt x="7" y="20"/>
                </a:cubicBezTo>
                <a:cubicBezTo>
                  <a:pt x="9" y="17"/>
                  <a:pt x="4" y="17"/>
                  <a:pt x="4" y="14"/>
                </a:cubicBezTo>
                <a:cubicBezTo>
                  <a:pt x="6" y="11"/>
                  <a:pt x="3" y="11"/>
                  <a:pt x="6" y="10"/>
                </a:cubicBezTo>
                <a:cubicBezTo>
                  <a:pt x="12" y="2"/>
                  <a:pt x="10" y="13"/>
                  <a:pt x="15" y="8"/>
                </a:cubicBezTo>
                <a:cubicBezTo>
                  <a:pt x="18" y="3"/>
                  <a:pt x="20" y="0"/>
                  <a:pt x="20" y="7"/>
                </a:cubicBezTo>
                <a:cubicBezTo>
                  <a:pt x="20" y="11"/>
                  <a:pt x="23" y="7"/>
                  <a:pt x="26" y="7"/>
                </a:cubicBezTo>
                <a:cubicBezTo>
                  <a:pt x="32" y="8"/>
                  <a:pt x="26" y="8"/>
                  <a:pt x="32" y="13"/>
                </a:cubicBezTo>
                <a:cubicBezTo>
                  <a:pt x="38" y="17"/>
                  <a:pt x="33" y="11"/>
                  <a:pt x="39" y="11"/>
                </a:cubicBezTo>
                <a:cubicBezTo>
                  <a:pt x="45" y="11"/>
                  <a:pt x="44" y="16"/>
                  <a:pt x="49" y="1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4" name="Freeform 303"/>
          <p:cNvSpPr>
            <a:spLocks/>
          </p:cNvSpPr>
          <p:nvPr/>
        </p:nvSpPr>
        <p:spPr bwMode="auto">
          <a:xfrm>
            <a:off x="4722813" y="3341688"/>
            <a:ext cx="106362" cy="182562"/>
          </a:xfrm>
          <a:custGeom>
            <a:avLst/>
            <a:gdLst/>
            <a:ahLst/>
            <a:cxnLst>
              <a:cxn ang="0">
                <a:pos x="26" y="0"/>
              </a:cxn>
              <a:cxn ang="0">
                <a:pos x="29" y="14"/>
              </a:cxn>
              <a:cxn ang="0">
                <a:pos x="31" y="21"/>
              </a:cxn>
              <a:cxn ang="0">
                <a:pos x="31" y="32"/>
              </a:cxn>
              <a:cxn ang="0">
                <a:pos x="32" y="40"/>
              </a:cxn>
              <a:cxn ang="0">
                <a:pos x="37" y="49"/>
              </a:cxn>
              <a:cxn ang="0">
                <a:pos x="32" y="52"/>
              </a:cxn>
              <a:cxn ang="0">
                <a:pos x="19" y="58"/>
              </a:cxn>
              <a:cxn ang="0">
                <a:pos x="9" y="62"/>
              </a:cxn>
              <a:cxn ang="0">
                <a:pos x="2" y="59"/>
              </a:cxn>
              <a:cxn ang="0">
                <a:pos x="5" y="58"/>
              </a:cxn>
              <a:cxn ang="0">
                <a:pos x="3" y="53"/>
              </a:cxn>
              <a:cxn ang="0">
                <a:pos x="2" y="44"/>
              </a:cxn>
              <a:cxn ang="0">
                <a:pos x="6" y="30"/>
              </a:cxn>
              <a:cxn ang="0">
                <a:pos x="6" y="17"/>
              </a:cxn>
              <a:cxn ang="0">
                <a:pos x="5" y="8"/>
              </a:cxn>
              <a:cxn ang="0">
                <a:pos x="5" y="1"/>
              </a:cxn>
              <a:cxn ang="0">
                <a:pos x="20" y="1"/>
              </a:cxn>
              <a:cxn ang="0">
                <a:pos x="23" y="1"/>
              </a:cxn>
              <a:cxn ang="0">
                <a:pos x="26" y="0"/>
              </a:cxn>
            </a:cxnLst>
            <a:rect l="0" t="0" r="r" b="b"/>
            <a:pathLst>
              <a:path w="37" h="64">
                <a:moveTo>
                  <a:pt x="26" y="0"/>
                </a:moveTo>
                <a:cubicBezTo>
                  <a:pt x="26" y="9"/>
                  <a:pt x="31" y="6"/>
                  <a:pt x="29" y="14"/>
                </a:cubicBezTo>
                <a:cubicBezTo>
                  <a:pt x="28" y="21"/>
                  <a:pt x="32" y="14"/>
                  <a:pt x="31" y="21"/>
                </a:cubicBezTo>
                <a:cubicBezTo>
                  <a:pt x="29" y="27"/>
                  <a:pt x="34" y="23"/>
                  <a:pt x="31" y="32"/>
                </a:cubicBezTo>
                <a:cubicBezTo>
                  <a:pt x="29" y="41"/>
                  <a:pt x="32" y="33"/>
                  <a:pt x="32" y="40"/>
                </a:cubicBezTo>
                <a:cubicBezTo>
                  <a:pt x="31" y="44"/>
                  <a:pt x="34" y="46"/>
                  <a:pt x="37" y="49"/>
                </a:cubicBezTo>
                <a:cubicBezTo>
                  <a:pt x="34" y="50"/>
                  <a:pt x="37" y="52"/>
                  <a:pt x="32" y="52"/>
                </a:cubicBezTo>
                <a:cubicBezTo>
                  <a:pt x="23" y="53"/>
                  <a:pt x="25" y="58"/>
                  <a:pt x="19" y="58"/>
                </a:cubicBezTo>
                <a:cubicBezTo>
                  <a:pt x="14" y="59"/>
                  <a:pt x="12" y="64"/>
                  <a:pt x="9" y="62"/>
                </a:cubicBezTo>
                <a:cubicBezTo>
                  <a:pt x="8" y="59"/>
                  <a:pt x="3" y="59"/>
                  <a:pt x="2" y="59"/>
                </a:cubicBezTo>
                <a:cubicBezTo>
                  <a:pt x="0" y="59"/>
                  <a:pt x="3" y="59"/>
                  <a:pt x="5" y="58"/>
                </a:cubicBezTo>
                <a:cubicBezTo>
                  <a:pt x="6" y="59"/>
                  <a:pt x="5" y="55"/>
                  <a:pt x="3" y="53"/>
                </a:cubicBezTo>
                <a:cubicBezTo>
                  <a:pt x="3" y="52"/>
                  <a:pt x="0" y="46"/>
                  <a:pt x="2" y="44"/>
                </a:cubicBezTo>
                <a:cubicBezTo>
                  <a:pt x="3" y="38"/>
                  <a:pt x="5" y="32"/>
                  <a:pt x="6" y="30"/>
                </a:cubicBezTo>
                <a:cubicBezTo>
                  <a:pt x="9" y="30"/>
                  <a:pt x="5" y="20"/>
                  <a:pt x="6" y="17"/>
                </a:cubicBezTo>
                <a:cubicBezTo>
                  <a:pt x="5" y="14"/>
                  <a:pt x="5" y="9"/>
                  <a:pt x="5" y="8"/>
                </a:cubicBezTo>
                <a:cubicBezTo>
                  <a:pt x="5" y="8"/>
                  <a:pt x="2" y="1"/>
                  <a:pt x="5" y="1"/>
                </a:cubicBezTo>
                <a:cubicBezTo>
                  <a:pt x="8" y="1"/>
                  <a:pt x="19" y="1"/>
                  <a:pt x="20" y="1"/>
                </a:cubicBezTo>
                <a:cubicBezTo>
                  <a:pt x="22" y="1"/>
                  <a:pt x="22" y="3"/>
                  <a:pt x="23" y="1"/>
                </a:cubicBezTo>
                <a:cubicBezTo>
                  <a:pt x="25" y="1"/>
                  <a:pt x="25" y="0"/>
                  <a:pt x="26"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5" name="Freeform 304"/>
          <p:cNvSpPr>
            <a:spLocks/>
          </p:cNvSpPr>
          <p:nvPr/>
        </p:nvSpPr>
        <p:spPr bwMode="auto">
          <a:xfrm>
            <a:off x="4797425" y="3341688"/>
            <a:ext cx="44450" cy="139700"/>
          </a:xfrm>
          <a:custGeom>
            <a:avLst/>
            <a:gdLst/>
            <a:ahLst/>
            <a:cxnLst>
              <a:cxn ang="0">
                <a:pos x="0" y="0"/>
              </a:cxn>
              <a:cxn ang="0">
                <a:pos x="5" y="3"/>
              </a:cxn>
              <a:cxn ang="0">
                <a:pos x="8" y="1"/>
              </a:cxn>
              <a:cxn ang="0">
                <a:pos x="11" y="11"/>
              </a:cxn>
              <a:cxn ang="0">
                <a:pos x="12" y="18"/>
              </a:cxn>
              <a:cxn ang="0">
                <a:pos x="14" y="40"/>
              </a:cxn>
              <a:cxn ang="0">
                <a:pos x="12" y="41"/>
              </a:cxn>
              <a:cxn ang="0">
                <a:pos x="14" y="47"/>
              </a:cxn>
              <a:cxn ang="0">
                <a:pos x="11" y="49"/>
              </a:cxn>
              <a:cxn ang="0">
                <a:pos x="6" y="40"/>
              </a:cxn>
              <a:cxn ang="0">
                <a:pos x="5" y="32"/>
              </a:cxn>
              <a:cxn ang="0">
                <a:pos x="5" y="21"/>
              </a:cxn>
              <a:cxn ang="0">
                <a:pos x="3" y="14"/>
              </a:cxn>
              <a:cxn ang="0">
                <a:pos x="0" y="0"/>
              </a:cxn>
            </a:cxnLst>
            <a:rect l="0" t="0" r="r" b="b"/>
            <a:pathLst>
              <a:path w="16" h="49">
                <a:moveTo>
                  <a:pt x="0" y="0"/>
                </a:moveTo>
                <a:cubicBezTo>
                  <a:pt x="5" y="1"/>
                  <a:pt x="5" y="3"/>
                  <a:pt x="5" y="3"/>
                </a:cubicBezTo>
                <a:cubicBezTo>
                  <a:pt x="6" y="3"/>
                  <a:pt x="8" y="1"/>
                  <a:pt x="8" y="1"/>
                </a:cubicBezTo>
                <a:cubicBezTo>
                  <a:pt x="6" y="8"/>
                  <a:pt x="8" y="9"/>
                  <a:pt x="11" y="11"/>
                </a:cubicBezTo>
                <a:cubicBezTo>
                  <a:pt x="14" y="11"/>
                  <a:pt x="11" y="18"/>
                  <a:pt x="12" y="18"/>
                </a:cubicBezTo>
                <a:cubicBezTo>
                  <a:pt x="16" y="20"/>
                  <a:pt x="14" y="37"/>
                  <a:pt x="14" y="40"/>
                </a:cubicBezTo>
                <a:cubicBezTo>
                  <a:pt x="14" y="41"/>
                  <a:pt x="12" y="40"/>
                  <a:pt x="12" y="41"/>
                </a:cubicBezTo>
                <a:cubicBezTo>
                  <a:pt x="14" y="43"/>
                  <a:pt x="16" y="46"/>
                  <a:pt x="14" y="47"/>
                </a:cubicBezTo>
                <a:cubicBezTo>
                  <a:pt x="12" y="49"/>
                  <a:pt x="11" y="49"/>
                  <a:pt x="11" y="49"/>
                </a:cubicBezTo>
                <a:cubicBezTo>
                  <a:pt x="8" y="46"/>
                  <a:pt x="5" y="44"/>
                  <a:pt x="6" y="40"/>
                </a:cubicBezTo>
                <a:cubicBezTo>
                  <a:pt x="6" y="34"/>
                  <a:pt x="3" y="41"/>
                  <a:pt x="5" y="32"/>
                </a:cubicBezTo>
                <a:cubicBezTo>
                  <a:pt x="8" y="23"/>
                  <a:pt x="3" y="28"/>
                  <a:pt x="5" y="21"/>
                </a:cubicBezTo>
                <a:cubicBezTo>
                  <a:pt x="6" y="14"/>
                  <a:pt x="2" y="21"/>
                  <a:pt x="3" y="14"/>
                </a:cubicBezTo>
                <a:cubicBezTo>
                  <a:pt x="5" y="6"/>
                  <a:pt x="0" y="9"/>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6" name="Freeform 305"/>
          <p:cNvSpPr>
            <a:spLocks/>
          </p:cNvSpPr>
          <p:nvPr/>
        </p:nvSpPr>
        <p:spPr bwMode="auto">
          <a:xfrm>
            <a:off x="4535487" y="2538413"/>
            <a:ext cx="280988" cy="246063"/>
          </a:xfrm>
          <a:custGeom>
            <a:avLst/>
            <a:gdLst/>
            <a:ahLst/>
            <a:cxnLst>
              <a:cxn ang="0">
                <a:pos x="35" y="86"/>
              </a:cxn>
              <a:cxn ang="0">
                <a:pos x="0" y="86"/>
              </a:cxn>
              <a:cxn ang="0">
                <a:pos x="15" y="78"/>
              </a:cxn>
              <a:cxn ang="0">
                <a:pos x="26" y="64"/>
              </a:cxn>
              <a:cxn ang="0">
                <a:pos x="29" y="43"/>
              </a:cxn>
              <a:cxn ang="0">
                <a:pos x="32" y="34"/>
              </a:cxn>
              <a:cxn ang="0">
                <a:pos x="45" y="25"/>
              </a:cxn>
              <a:cxn ang="0">
                <a:pos x="60" y="2"/>
              </a:cxn>
              <a:cxn ang="0">
                <a:pos x="66" y="8"/>
              </a:cxn>
              <a:cxn ang="0">
                <a:pos x="77" y="8"/>
              </a:cxn>
              <a:cxn ang="0">
                <a:pos x="81" y="6"/>
              </a:cxn>
              <a:cxn ang="0">
                <a:pos x="87" y="9"/>
              </a:cxn>
              <a:cxn ang="0">
                <a:pos x="95" y="35"/>
              </a:cxn>
              <a:cxn ang="0">
                <a:pos x="95" y="40"/>
              </a:cxn>
              <a:cxn ang="0">
                <a:pos x="81" y="43"/>
              </a:cxn>
              <a:cxn ang="0">
                <a:pos x="74" y="48"/>
              </a:cxn>
              <a:cxn ang="0">
                <a:pos x="72" y="55"/>
              </a:cxn>
              <a:cxn ang="0">
                <a:pos x="63" y="61"/>
              </a:cxn>
              <a:cxn ang="0">
                <a:pos x="43" y="71"/>
              </a:cxn>
              <a:cxn ang="0">
                <a:pos x="35" y="75"/>
              </a:cxn>
              <a:cxn ang="0">
                <a:pos x="35" y="86"/>
              </a:cxn>
            </a:cxnLst>
            <a:rect l="0" t="0" r="r" b="b"/>
            <a:pathLst>
              <a:path w="98" h="86">
                <a:moveTo>
                  <a:pt x="35" y="86"/>
                </a:moveTo>
                <a:cubicBezTo>
                  <a:pt x="0" y="86"/>
                  <a:pt x="0" y="86"/>
                  <a:pt x="0" y="86"/>
                </a:cubicBezTo>
                <a:cubicBezTo>
                  <a:pt x="2" y="80"/>
                  <a:pt x="9" y="84"/>
                  <a:pt x="15" y="78"/>
                </a:cubicBezTo>
                <a:cubicBezTo>
                  <a:pt x="20" y="71"/>
                  <a:pt x="20" y="78"/>
                  <a:pt x="26" y="64"/>
                </a:cubicBezTo>
                <a:cubicBezTo>
                  <a:pt x="29" y="58"/>
                  <a:pt x="23" y="51"/>
                  <a:pt x="29" y="43"/>
                </a:cubicBezTo>
                <a:cubicBezTo>
                  <a:pt x="34" y="37"/>
                  <a:pt x="28" y="38"/>
                  <a:pt x="32" y="34"/>
                </a:cubicBezTo>
                <a:cubicBezTo>
                  <a:pt x="37" y="29"/>
                  <a:pt x="32" y="29"/>
                  <a:pt x="45" y="25"/>
                </a:cubicBezTo>
                <a:cubicBezTo>
                  <a:pt x="57" y="20"/>
                  <a:pt x="54" y="3"/>
                  <a:pt x="60" y="2"/>
                </a:cubicBezTo>
                <a:cubicBezTo>
                  <a:pt x="64" y="0"/>
                  <a:pt x="60" y="5"/>
                  <a:pt x="66" y="8"/>
                </a:cubicBezTo>
                <a:cubicBezTo>
                  <a:pt x="72" y="11"/>
                  <a:pt x="74" y="6"/>
                  <a:pt x="77" y="8"/>
                </a:cubicBezTo>
                <a:cubicBezTo>
                  <a:pt x="80" y="9"/>
                  <a:pt x="81" y="3"/>
                  <a:pt x="81" y="6"/>
                </a:cubicBezTo>
                <a:cubicBezTo>
                  <a:pt x="81" y="11"/>
                  <a:pt x="86" y="9"/>
                  <a:pt x="87" y="9"/>
                </a:cubicBezTo>
                <a:cubicBezTo>
                  <a:pt x="93" y="13"/>
                  <a:pt x="89" y="32"/>
                  <a:pt x="95" y="35"/>
                </a:cubicBezTo>
                <a:cubicBezTo>
                  <a:pt x="98" y="37"/>
                  <a:pt x="95" y="37"/>
                  <a:pt x="95" y="40"/>
                </a:cubicBezTo>
                <a:cubicBezTo>
                  <a:pt x="95" y="43"/>
                  <a:pt x="84" y="38"/>
                  <a:pt x="81" y="43"/>
                </a:cubicBezTo>
                <a:cubicBezTo>
                  <a:pt x="78" y="46"/>
                  <a:pt x="72" y="43"/>
                  <a:pt x="74" y="48"/>
                </a:cubicBezTo>
                <a:cubicBezTo>
                  <a:pt x="77" y="52"/>
                  <a:pt x="78" y="52"/>
                  <a:pt x="72" y="55"/>
                </a:cubicBezTo>
                <a:cubicBezTo>
                  <a:pt x="66" y="57"/>
                  <a:pt x="66" y="57"/>
                  <a:pt x="63" y="61"/>
                </a:cubicBezTo>
                <a:cubicBezTo>
                  <a:pt x="63" y="63"/>
                  <a:pt x="45" y="68"/>
                  <a:pt x="43" y="71"/>
                </a:cubicBezTo>
                <a:cubicBezTo>
                  <a:pt x="35" y="75"/>
                  <a:pt x="35" y="75"/>
                  <a:pt x="35" y="75"/>
                </a:cubicBezTo>
                <a:cubicBezTo>
                  <a:pt x="35" y="86"/>
                  <a:pt x="35" y="86"/>
                  <a:pt x="35" y="86"/>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7" name="Freeform 306"/>
          <p:cNvSpPr>
            <a:spLocks/>
          </p:cNvSpPr>
          <p:nvPr/>
        </p:nvSpPr>
        <p:spPr bwMode="auto">
          <a:xfrm>
            <a:off x="4408488" y="2871788"/>
            <a:ext cx="193675" cy="201612"/>
          </a:xfrm>
          <a:custGeom>
            <a:avLst/>
            <a:gdLst/>
            <a:ahLst/>
            <a:cxnLst>
              <a:cxn ang="0">
                <a:pos x="68" y="4"/>
              </a:cxn>
              <a:cxn ang="0">
                <a:pos x="68" y="18"/>
              </a:cxn>
              <a:cxn ang="0">
                <a:pos x="42" y="18"/>
              </a:cxn>
              <a:cxn ang="0">
                <a:pos x="42" y="43"/>
              </a:cxn>
              <a:cxn ang="0">
                <a:pos x="34" y="64"/>
              </a:cxn>
              <a:cxn ang="0">
                <a:pos x="3" y="64"/>
              </a:cxn>
              <a:cxn ang="0">
                <a:pos x="2" y="70"/>
              </a:cxn>
              <a:cxn ang="0">
                <a:pos x="2" y="60"/>
              </a:cxn>
              <a:cxn ang="0">
                <a:pos x="8" y="50"/>
              </a:cxn>
              <a:cxn ang="0">
                <a:pos x="11" y="41"/>
              </a:cxn>
              <a:cxn ang="0">
                <a:pos x="12" y="37"/>
              </a:cxn>
              <a:cxn ang="0">
                <a:pos x="19" y="26"/>
              </a:cxn>
              <a:cxn ang="0">
                <a:pos x="22" y="18"/>
              </a:cxn>
              <a:cxn ang="0">
                <a:pos x="32" y="0"/>
              </a:cxn>
              <a:cxn ang="0">
                <a:pos x="68" y="0"/>
              </a:cxn>
              <a:cxn ang="0">
                <a:pos x="68" y="4"/>
              </a:cxn>
            </a:cxnLst>
            <a:rect l="0" t="0" r="r" b="b"/>
            <a:pathLst>
              <a:path w="68" h="70">
                <a:moveTo>
                  <a:pt x="68" y="4"/>
                </a:moveTo>
                <a:cubicBezTo>
                  <a:pt x="68" y="18"/>
                  <a:pt x="68" y="18"/>
                  <a:pt x="68" y="18"/>
                </a:cubicBezTo>
                <a:cubicBezTo>
                  <a:pt x="42" y="18"/>
                  <a:pt x="42" y="18"/>
                  <a:pt x="42" y="18"/>
                </a:cubicBezTo>
                <a:cubicBezTo>
                  <a:pt x="42" y="43"/>
                  <a:pt x="42" y="43"/>
                  <a:pt x="42" y="43"/>
                </a:cubicBezTo>
                <a:cubicBezTo>
                  <a:pt x="32" y="47"/>
                  <a:pt x="31" y="46"/>
                  <a:pt x="34" y="64"/>
                </a:cubicBezTo>
                <a:cubicBezTo>
                  <a:pt x="34" y="64"/>
                  <a:pt x="5" y="64"/>
                  <a:pt x="3" y="64"/>
                </a:cubicBezTo>
                <a:cubicBezTo>
                  <a:pt x="2" y="64"/>
                  <a:pt x="0" y="67"/>
                  <a:pt x="2" y="70"/>
                </a:cubicBezTo>
                <a:cubicBezTo>
                  <a:pt x="0" y="70"/>
                  <a:pt x="0" y="67"/>
                  <a:pt x="2" y="60"/>
                </a:cubicBezTo>
                <a:cubicBezTo>
                  <a:pt x="3" y="53"/>
                  <a:pt x="6" y="57"/>
                  <a:pt x="8" y="50"/>
                </a:cubicBezTo>
                <a:cubicBezTo>
                  <a:pt x="8" y="44"/>
                  <a:pt x="12" y="41"/>
                  <a:pt x="11" y="41"/>
                </a:cubicBezTo>
                <a:cubicBezTo>
                  <a:pt x="9" y="41"/>
                  <a:pt x="8" y="41"/>
                  <a:pt x="12" y="37"/>
                </a:cubicBezTo>
                <a:cubicBezTo>
                  <a:pt x="17" y="32"/>
                  <a:pt x="19" y="34"/>
                  <a:pt x="19" y="26"/>
                </a:cubicBezTo>
                <a:cubicBezTo>
                  <a:pt x="20" y="18"/>
                  <a:pt x="20" y="23"/>
                  <a:pt x="22" y="18"/>
                </a:cubicBezTo>
                <a:cubicBezTo>
                  <a:pt x="23" y="9"/>
                  <a:pt x="26" y="18"/>
                  <a:pt x="32" y="0"/>
                </a:cubicBezTo>
                <a:cubicBezTo>
                  <a:pt x="68" y="0"/>
                  <a:pt x="68" y="0"/>
                  <a:pt x="68" y="0"/>
                </a:cubicBezTo>
                <a:cubicBezTo>
                  <a:pt x="68" y="4"/>
                  <a:pt x="68" y="4"/>
                  <a:pt x="68" y="4"/>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8" name="Freeform 307"/>
          <p:cNvSpPr>
            <a:spLocks/>
          </p:cNvSpPr>
          <p:nvPr/>
        </p:nvSpPr>
        <p:spPr bwMode="auto">
          <a:xfrm>
            <a:off x="4433888" y="2859088"/>
            <a:ext cx="17462" cy="1270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9" name="Freeform 308"/>
          <p:cNvSpPr>
            <a:spLocks/>
          </p:cNvSpPr>
          <p:nvPr/>
        </p:nvSpPr>
        <p:spPr bwMode="auto">
          <a:xfrm>
            <a:off x="4465638" y="2841625"/>
            <a:ext cx="23812" cy="2222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5"/>
                  <a:pt x="5" y="0"/>
                  <a:pt x="6" y="0"/>
                </a:cubicBezTo>
                <a:cubicBezTo>
                  <a:pt x="8" y="2"/>
                  <a:pt x="6" y="6"/>
                  <a:pt x="5"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0" name="Freeform 309"/>
          <p:cNvSpPr>
            <a:spLocks/>
          </p:cNvSpPr>
          <p:nvPr/>
        </p:nvSpPr>
        <p:spPr bwMode="auto">
          <a:xfrm>
            <a:off x="4483100" y="2827338"/>
            <a:ext cx="7938" cy="14287"/>
          </a:xfrm>
          <a:custGeom>
            <a:avLst/>
            <a:gdLst/>
            <a:ahLst/>
            <a:cxnLst>
              <a:cxn ang="0">
                <a:pos x="0" y="4"/>
              </a:cxn>
              <a:cxn ang="0">
                <a:pos x="3" y="0"/>
              </a:cxn>
              <a:cxn ang="0">
                <a:pos x="2" y="4"/>
              </a:cxn>
              <a:cxn ang="0">
                <a:pos x="0" y="4"/>
              </a:cxn>
            </a:cxnLst>
            <a:rect l="0" t="0" r="r" b="b"/>
            <a:pathLst>
              <a:path w="3" h="5">
                <a:moveTo>
                  <a:pt x="0" y="4"/>
                </a:moveTo>
                <a:cubicBezTo>
                  <a:pt x="0" y="0"/>
                  <a:pt x="2" y="2"/>
                  <a:pt x="3" y="0"/>
                </a:cubicBezTo>
                <a:cubicBezTo>
                  <a:pt x="3" y="0"/>
                  <a:pt x="3" y="2"/>
                  <a:pt x="2" y="4"/>
                </a:cubicBezTo>
                <a:cubicBezTo>
                  <a:pt x="2" y="4"/>
                  <a:pt x="0" y="5"/>
                  <a:pt x="0"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1" name="Freeform 310"/>
          <p:cNvSpPr>
            <a:spLocks/>
          </p:cNvSpPr>
          <p:nvPr/>
        </p:nvSpPr>
        <p:spPr bwMode="auto">
          <a:xfrm>
            <a:off x="4408488" y="2846388"/>
            <a:ext cx="22225" cy="20637"/>
          </a:xfrm>
          <a:custGeom>
            <a:avLst/>
            <a:gdLst/>
            <a:ahLst/>
            <a:cxnLst>
              <a:cxn ang="0">
                <a:pos x="3" y="6"/>
              </a:cxn>
              <a:cxn ang="0">
                <a:pos x="2" y="3"/>
              </a:cxn>
              <a:cxn ang="0">
                <a:pos x="8" y="0"/>
              </a:cxn>
              <a:cxn ang="0">
                <a:pos x="6" y="4"/>
              </a:cxn>
              <a:cxn ang="0">
                <a:pos x="3" y="6"/>
              </a:cxn>
            </a:cxnLst>
            <a:rect l="0" t="0" r="r" b="b"/>
            <a:pathLst>
              <a:path w="8" h="7">
                <a:moveTo>
                  <a:pt x="3" y="6"/>
                </a:moveTo>
                <a:cubicBezTo>
                  <a:pt x="2" y="3"/>
                  <a:pt x="0" y="3"/>
                  <a:pt x="2" y="3"/>
                </a:cubicBezTo>
                <a:cubicBezTo>
                  <a:pt x="5" y="1"/>
                  <a:pt x="8" y="0"/>
                  <a:pt x="8" y="0"/>
                </a:cubicBezTo>
                <a:cubicBezTo>
                  <a:pt x="8" y="1"/>
                  <a:pt x="6" y="1"/>
                  <a:pt x="6" y="4"/>
                </a:cubicBezTo>
                <a:cubicBezTo>
                  <a:pt x="5" y="6"/>
                  <a:pt x="3" y="7"/>
                  <a:pt x="3"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2" name="Freeform 311"/>
          <p:cNvSpPr>
            <a:spLocks/>
          </p:cNvSpPr>
          <p:nvPr/>
        </p:nvSpPr>
        <p:spPr bwMode="auto">
          <a:xfrm>
            <a:off x="4387850" y="2838450"/>
            <a:ext cx="7938" cy="17463"/>
          </a:xfrm>
          <a:custGeom>
            <a:avLst/>
            <a:gdLst/>
            <a:ahLst/>
            <a:cxnLst>
              <a:cxn ang="0">
                <a:pos x="1" y="1"/>
              </a:cxn>
              <a:cxn ang="0">
                <a:pos x="1" y="4"/>
              </a:cxn>
              <a:cxn ang="0">
                <a:pos x="1" y="1"/>
              </a:cxn>
            </a:cxnLst>
            <a:rect l="0" t="0" r="r" b="b"/>
            <a:pathLst>
              <a:path w="3" h="6">
                <a:moveTo>
                  <a:pt x="1" y="1"/>
                </a:moveTo>
                <a:cubicBezTo>
                  <a:pt x="1" y="0"/>
                  <a:pt x="3" y="3"/>
                  <a:pt x="1" y="4"/>
                </a:cubicBezTo>
                <a:cubicBezTo>
                  <a:pt x="1" y="6"/>
                  <a:pt x="0"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3" name="Freeform 312"/>
          <p:cNvSpPr>
            <a:spLocks/>
          </p:cNvSpPr>
          <p:nvPr/>
        </p:nvSpPr>
        <p:spPr bwMode="auto">
          <a:xfrm>
            <a:off x="4398963" y="2859088"/>
            <a:ext cx="9525" cy="4762"/>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4" name="Freeform 313"/>
          <p:cNvSpPr>
            <a:spLocks/>
          </p:cNvSpPr>
          <p:nvPr/>
        </p:nvSpPr>
        <p:spPr bwMode="auto">
          <a:xfrm>
            <a:off x="4383088" y="2867025"/>
            <a:ext cx="7937" cy="7938"/>
          </a:xfrm>
          <a:custGeom>
            <a:avLst/>
            <a:gdLst/>
            <a:ahLst/>
            <a:cxnLst>
              <a:cxn ang="0">
                <a:pos x="1" y="0"/>
              </a:cxn>
              <a:cxn ang="0">
                <a:pos x="3" y="2"/>
              </a:cxn>
              <a:cxn ang="0">
                <a:pos x="1" y="0"/>
              </a:cxn>
            </a:cxnLst>
            <a:rect l="0" t="0" r="r" b="b"/>
            <a:pathLst>
              <a:path w="3" h="3">
                <a:moveTo>
                  <a:pt x="1" y="0"/>
                </a:moveTo>
                <a:cubicBezTo>
                  <a:pt x="3" y="0"/>
                  <a:pt x="3" y="0"/>
                  <a:pt x="3" y="2"/>
                </a:cubicBezTo>
                <a:cubicBezTo>
                  <a:pt x="1" y="3"/>
                  <a:pt x="0" y="2"/>
                  <a:pt x="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5" name="Freeform 314"/>
          <p:cNvSpPr>
            <a:spLocks/>
          </p:cNvSpPr>
          <p:nvPr/>
        </p:nvSpPr>
        <p:spPr bwMode="auto">
          <a:xfrm>
            <a:off x="4540250" y="3416300"/>
            <a:ext cx="90488" cy="115888"/>
          </a:xfrm>
          <a:custGeom>
            <a:avLst/>
            <a:gdLst/>
            <a:ahLst/>
            <a:cxnLst>
              <a:cxn ang="0">
                <a:pos x="9" y="0"/>
              </a:cxn>
              <a:cxn ang="0">
                <a:pos x="15" y="3"/>
              </a:cxn>
              <a:cxn ang="0">
                <a:pos x="15" y="9"/>
              </a:cxn>
              <a:cxn ang="0">
                <a:pos x="18" y="12"/>
              </a:cxn>
              <a:cxn ang="0">
                <a:pos x="23" y="8"/>
              </a:cxn>
              <a:cxn ang="0">
                <a:pos x="23" y="18"/>
              </a:cxn>
              <a:cxn ang="0">
                <a:pos x="29" y="23"/>
              </a:cxn>
              <a:cxn ang="0">
                <a:pos x="32" y="27"/>
              </a:cxn>
              <a:cxn ang="0">
                <a:pos x="31" y="39"/>
              </a:cxn>
              <a:cxn ang="0">
                <a:pos x="26" y="38"/>
              </a:cxn>
              <a:cxn ang="0">
                <a:pos x="12" y="27"/>
              </a:cxn>
              <a:cxn ang="0">
                <a:pos x="5" y="21"/>
              </a:cxn>
              <a:cxn ang="0">
                <a:pos x="0" y="15"/>
              </a:cxn>
              <a:cxn ang="0">
                <a:pos x="6" y="6"/>
              </a:cxn>
              <a:cxn ang="0">
                <a:pos x="9" y="0"/>
              </a:cxn>
            </a:cxnLst>
            <a:rect l="0" t="0" r="r" b="b"/>
            <a:pathLst>
              <a:path w="32" h="41">
                <a:moveTo>
                  <a:pt x="9" y="0"/>
                </a:moveTo>
                <a:cubicBezTo>
                  <a:pt x="11" y="0"/>
                  <a:pt x="17" y="0"/>
                  <a:pt x="15" y="3"/>
                </a:cubicBezTo>
                <a:cubicBezTo>
                  <a:pt x="15" y="5"/>
                  <a:pt x="17" y="6"/>
                  <a:pt x="15" y="9"/>
                </a:cubicBezTo>
                <a:cubicBezTo>
                  <a:pt x="15" y="12"/>
                  <a:pt x="17" y="9"/>
                  <a:pt x="18" y="12"/>
                </a:cubicBezTo>
                <a:cubicBezTo>
                  <a:pt x="20" y="15"/>
                  <a:pt x="21" y="6"/>
                  <a:pt x="23" y="8"/>
                </a:cubicBezTo>
                <a:cubicBezTo>
                  <a:pt x="26" y="14"/>
                  <a:pt x="24" y="15"/>
                  <a:pt x="23" y="18"/>
                </a:cubicBezTo>
                <a:cubicBezTo>
                  <a:pt x="21" y="21"/>
                  <a:pt x="29" y="20"/>
                  <a:pt x="29" y="23"/>
                </a:cubicBezTo>
                <a:cubicBezTo>
                  <a:pt x="29" y="26"/>
                  <a:pt x="32" y="24"/>
                  <a:pt x="32" y="27"/>
                </a:cubicBezTo>
                <a:cubicBezTo>
                  <a:pt x="32" y="32"/>
                  <a:pt x="31" y="35"/>
                  <a:pt x="31" y="39"/>
                </a:cubicBezTo>
                <a:cubicBezTo>
                  <a:pt x="29" y="41"/>
                  <a:pt x="31" y="39"/>
                  <a:pt x="26" y="38"/>
                </a:cubicBezTo>
                <a:cubicBezTo>
                  <a:pt x="23" y="36"/>
                  <a:pt x="17" y="33"/>
                  <a:pt x="12" y="27"/>
                </a:cubicBezTo>
                <a:cubicBezTo>
                  <a:pt x="8" y="21"/>
                  <a:pt x="6" y="23"/>
                  <a:pt x="5" y="21"/>
                </a:cubicBezTo>
                <a:cubicBezTo>
                  <a:pt x="5" y="18"/>
                  <a:pt x="2" y="18"/>
                  <a:pt x="0" y="15"/>
                </a:cubicBezTo>
                <a:cubicBezTo>
                  <a:pt x="5" y="8"/>
                  <a:pt x="6" y="9"/>
                  <a:pt x="6" y="6"/>
                </a:cubicBezTo>
                <a:cubicBezTo>
                  <a:pt x="6" y="3"/>
                  <a:pt x="9" y="5"/>
                  <a:pt x="9"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6" name="Freeform 315"/>
          <p:cNvSpPr>
            <a:spLocks/>
          </p:cNvSpPr>
          <p:nvPr/>
        </p:nvSpPr>
        <p:spPr bwMode="auto">
          <a:xfrm>
            <a:off x="4495800" y="3368675"/>
            <a:ext cx="69850" cy="90488"/>
          </a:xfrm>
          <a:custGeom>
            <a:avLst/>
            <a:gdLst/>
            <a:ahLst/>
            <a:cxnLst>
              <a:cxn ang="0">
                <a:pos x="15" y="31"/>
              </a:cxn>
              <a:cxn ang="0">
                <a:pos x="21" y="22"/>
              </a:cxn>
              <a:cxn ang="0">
                <a:pos x="24" y="16"/>
              </a:cxn>
              <a:cxn ang="0">
                <a:pos x="23" y="13"/>
              </a:cxn>
              <a:cxn ang="0">
                <a:pos x="21" y="10"/>
              </a:cxn>
              <a:cxn ang="0">
                <a:pos x="18" y="3"/>
              </a:cxn>
              <a:cxn ang="0">
                <a:pos x="10" y="2"/>
              </a:cxn>
              <a:cxn ang="0">
                <a:pos x="6" y="3"/>
              </a:cxn>
              <a:cxn ang="0">
                <a:pos x="0" y="11"/>
              </a:cxn>
              <a:cxn ang="0">
                <a:pos x="0" y="14"/>
              </a:cxn>
              <a:cxn ang="0">
                <a:pos x="3" y="16"/>
              </a:cxn>
              <a:cxn ang="0">
                <a:pos x="0" y="17"/>
              </a:cxn>
              <a:cxn ang="0">
                <a:pos x="3" y="20"/>
              </a:cxn>
              <a:cxn ang="0">
                <a:pos x="3" y="22"/>
              </a:cxn>
              <a:cxn ang="0">
                <a:pos x="6" y="25"/>
              </a:cxn>
              <a:cxn ang="0">
                <a:pos x="7" y="28"/>
              </a:cxn>
              <a:cxn ang="0">
                <a:pos x="15" y="31"/>
              </a:cxn>
            </a:cxnLst>
            <a:rect l="0" t="0" r="r" b="b"/>
            <a:pathLst>
              <a:path w="24" h="31">
                <a:moveTo>
                  <a:pt x="15" y="31"/>
                </a:moveTo>
                <a:cubicBezTo>
                  <a:pt x="20" y="23"/>
                  <a:pt x="21" y="25"/>
                  <a:pt x="21" y="22"/>
                </a:cubicBezTo>
                <a:cubicBezTo>
                  <a:pt x="21" y="19"/>
                  <a:pt x="24" y="20"/>
                  <a:pt x="24" y="16"/>
                </a:cubicBezTo>
                <a:cubicBezTo>
                  <a:pt x="20" y="20"/>
                  <a:pt x="23" y="14"/>
                  <a:pt x="23" y="13"/>
                </a:cubicBezTo>
                <a:cubicBezTo>
                  <a:pt x="21" y="10"/>
                  <a:pt x="21" y="10"/>
                  <a:pt x="21" y="10"/>
                </a:cubicBezTo>
                <a:cubicBezTo>
                  <a:pt x="21" y="7"/>
                  <a:pt x="20" y="8"/>
                  <a:pt x="18" y="3"/>
                </a:cubicBezTo>
                <a:cubicBezTo>
                  <a:pt x="16" y="0"/>
                  <a:pt x="10" y="0"/>
                  <a:pt x="10" y="2"/>
                </a:cubicBezTo>
                <a:cubicBezTo>
                  <a:pt x="10" y="3"/>
                  <a:pt x="7" y="0"/>
                  <a:pt x="6" y="3"/>
                </a:cubicBezTo>
                <a:cubicBezTo>
                  <a:pt x="6" y="8"/>
                  <a:pt x="3" y="10"/>
                  <a:pt x="0" y="11"/>
                </a:cubicBezTo>
                <a:cubicBezTo>
                  <a:pt x="3" y="13"/>
                  <a:pt x="0" y="13"/>
                  <a:pt x="0" y="14"/>
                </a:cubicBezTo>
                <a:cubicBezTo>
                  <a:pt x="1" y="16"/>
                  <a:pt x="1" y="14"/>
                  <a:pt x="3" y="16"/>
                </a:cubicBezTo>
                <a:cubicBezTo>
                  <a:pt x="1" y="17"/>
                  <a:pt x="0" y="14"/>
                  <a:pt x="0" y="17"/>
                </a:cubicBezTo>
                <a:cubicBezTo>
                  <a:pt x="1" y="20"/>
                  <a:pt x="3" y="17"/>
                  <a:pt x="3" y="20"/>
                </a:cubicBezTo>
                <a:cubicBezTo>
                  <a:pt x="4" y="22"/>
                  <a:pt x="1" y="20"/>
                  <a:pt x="3" y="22"/>
                </a:cubicBezTo>
                <a:cubicBezTo>
                  <a:pt x="3" y="23"/>
                  <a:pt x="6" y="23"/>
                  <a:pt x="6" y="25"/>
                </a:cubicBezTo>
                <a:cubicBezTo>
                  <a:pt x="7" y="26"/>
                  <a:pt x="4" y="26"/>
                  <a:pt x="7" y="28"/>
                </a:cubicBezTo>
                <a:cubicBezTo>
                  <a:pt x="10" y="28"/>
                  <a:pt x="13" y="29"/>
                  <a:pt x="15" y="3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7" name="Freeform 316"/>
          <p:cNvSpPr>
            <a:spLocks/>
          </p:cNvSpPr>
          <p:nvPr/>
        </p:nvSpPr>
        <p:spPr bwMode="auto">
          <a:xfrm>
            <a:off x="4398963" y="3186113"/>
            <a:ext cx="147637" cy="123825"/>
          </a:xfrm>
          <a:custGeom>
            <a:avLst/>
            <a:gdLst/>
            <a:ahLst/>
            <a:cxnLst>
              <a:cxn ang="0">
                <a:pos x="8" y="31"/>
              </a:cxn>
              <a:cxn ang="0">
                <a:pos x="3" y="20"/>
              </a:cxn>
              <a:cxn ang="0">
                <a:pos x="2" y="19"/>
              </a:cxn>
              <a:cxn ang="0">
                <a:pos x="9" y="5"/>
              </a:cxn>
              <a:cxn ang="0">
                <a:pos x="25" y="2"/>
              </a:cxn>
              <a:cxn ang="0">
                <a:pos x="32" y="6"/>
              </a:cxn>
              <a:cxn ang="0">
                <a:pos x="43" y="20"/>
              </a:cxn>
              <a:cxn ang="0">
                <a:pos x="45" y="26"/>
              </a:cxn>
              <a:cxn ang="0">
                <a:pos x="45" y="31"/>
              </a:cxn>
              <a:cxn ang="0">
                <a:pos x="49" y="35"/>
              </a:cxn>
              <a:cxn ang="0">
                <a:pos x="49" y="41"/>
              </a:cxn>
              <a:cxn ang="0">
                <a:pos x="43" y="41"/>
              </a:cxn>
              <a:cxn ang="0">
                <a:pos x="31" y="40"/>
              </a:cxn>
              <a:cxn ang="0">
                <a:pos x="19" y="40"/>
              </a:cxn>
              <a:cxn ang="0">
                <a:pos x="17" y="41"/>
              </a:cxn>
              <a:cxn ang="0">
                <a:pos x="8" y="43"/>
              </a:cxn>
              <a:cxn ang="0">
                <a:pos x="6" y="41"/>
              </a:cxn>
              <a:cxn ang="0">
                <a:pos x="15" y="40"/>
              </a:cxn>
              <a:cxn ang="0">
                <a:pos x="11" y="40"/>
              </a:cxn>
              <a:cxn ang="0">
                <a:pos x="8" y="40"/>
              </a:cxn>
              <a:cxn ang="0">
                <a:pos x="6" y="35"/>
              </a:cxn>
              <a:cxn ang="0">
                <a:pos x="14" y="34"/>
              </a:cxn>
              <a:cxn ang="0">
                <a:pos x="19" y="32"/>
              </a:cxn>
              <a:cxn ang="0">
                <a:pos x="25" y="32"/>
              </a:cxn>
              <a:cxn ang="0">
                <a:pos x="31" y="31"/>
              </a:cxn>
              <a:cxn ang="0">
                <a:pos x="25" y="31"/>
              </a:cxn>
              <a:cxn ang="0">
                <a:pos x="22" y="29"/>
              </a:cxn>
              <a:cxn ang="0">
                <a:pos x="17" y="31"/>
              </a:cxn>
              <a:cxn ang="0">
                <a:pos x="8" y="31"/>
              </a:cxn>
            </a:cxnLst>
            <a:rect l="0" t="0" r="r" b="b"/>
            <a:pathLst>
              <a:path w="51" h="43">
                <a:moveTo>
                  <a:pt x="8" y="31"/>
                </a:moveTo>
                <a:cubicBezTo>
                  <a:pt x="5" y="28"/>
                  <a:pt x="5" y="19"/>
                  <a:pt x="3" y="20"/>
                </a:cubicBezTo>
                <a:cubicBezTo>
                  <a:pt x="0" y="20"/>
                  <a:pt x="0" y="19"/>
                  <a:pt x="2" y="19"/>
                </a:cubicBezTo>
                <a:cubicBezTo>
                  <a:pt x="6" y="16"/>
                  <a:pt x="9" y="8"/>
                  <a:pt x="9" y="5"/>
                </a:cubicBezTo>
                <a:cubicBezTo>
                  <a:pt x="9" y="0"/>
                  <a:pt x="20" y="2"/>
                  <a:pt x="25" y="2"/>
                </a:cubicBezTo>
                <a:cubicBezTo>
                  <a:pt x="28" y="0"/>
                  <a:pt x="31" y="5"/>
                  <a:pt x="32" y="6"/>
                </a:cubicBezTo>
                <a:cubicBezTo>
                  <a:pt x="35" y="8"/>
                  <a:pt x="40" y="17"/>
                  <a:pt x="43" y="20"/>
                </a:cubicBezTo>
                <a:cubicBezTo>
                  <a:pt x="41" y="25"/>
                  <a:pt x="45" y="22"/>
                  <a:pt x="45" y="26"/>
                </a:cubicBezTo>
                <a:cubicBezTo>
                  <a:pt x="45" y="31"/>
                  <a:pt x="43" y="28"/>
                  <a:pt x="45" y="31"/>
                </a:cubicBezTo>
                <a:cubicBezTo>
                  <a:pt x="46" y="35"/>
                  <a:pt x="46" y="31"/>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6" y="43"/>
                  <a:pt x="6" y="41"/>
                </a:cubicBezTo>
                <a:cubicBezTo>
                  <a:pt x="9" y="38"/>
                  <a:pt x="8" y="41"/>
                  <a:pt x="15" y="40"/>
                </a:cubicBezTo>
                <a:cubicBezTo>
                  <a:pt x="14" y="40"/>
                  <a:pt x="12" y="38"/>
                  <a:pt x="11" y="40"/>
                </a:cubicBezTo>
                <a:cubicBezTo>
                  <a:pt x="9" y="40"/>
                  <a:pt x="9" y="38"/>
                  <a:pt x="8" y="40"/>
                </a:cubicBezTo>
                <a:cubicBezTo>
                  <a:pt x="6" y="41"/>
                  <a:pt x="8" y="38"/>
                  <a:pt x="6" y="35"/>
                </a:cubicBezTo>
                <a:cubicBezTo>
                  <a:pt x="9" y="34"/>
                  <a:pt x="15" y="37"/>
                  <a:pt x="14" y="34"/>
                </a:cubicBezTo>
                <a:cubicBezTo>
                  <a:pt x="14" y="32"/>
                  <a:pt x="19" y="34"/>
                  <a:pt x="19" y="32"/>
                </a:cubicBezTo>
                <a:cubicBezTo>
                  <a:pt x="20" y="29"/>
                  <a:pt x="19" y="31"/>
                  <a:pt x="25" y="32"/>
                </a:cubicBezTo>
                <a:cubicBezTo>
                  <a:pt x="28" y="34"/>
                  <a:pt x="31" y="34"/>
                  <a:pt x="31" y="31"/>
                </a:cubicBezTo>
                <a:cubicBezTo>
                  <a:pt x="29" y="29"/>
                  <a:pt x="26" y="34"/>
                  <a:pt x="25" y="31"/>
                </a:cubicBezTo>
                <a:cubicBezTo>
                  <a:pt x="23" y="28"/>
                  <a:pt x="23" y="31"/>
                  <a:pt x="22" y="29"/>
                </a:cubicBezTo>
                <a:cubicBezTo>
                  <a:pt x="22" y="28"/>
                  <a:pt x="19" y="29"/>
                  <a:pt x="17" y="31"/>
                </a:cubicBezTo>
                <a:cubicBezTo>
                  <a:pt x="17" y="31"/>
                  <a:pt x="15" y="31"/>
                  <a:pt x="8" y="3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8" name="Freeform 317"/>
          <p:cNvSpPr>
            <a:spLocks/>
          </p:cNvSpPr>
          <p:nvPr/>
        </p:nvSpPr>
        <p:spPr bwMode="auto">
          <a:xfrm>
            <a:off x="4413250" y="3267075"/>
            <a:ext cx="76200" cy="25400"/>
          </a:xfrm>
          <a:custGeom>
            <a:avLst/>
            <a:gdLst/>
            <a:ahLst/>
            <a:cxnLst>
              <a:cxn ang="0">
                <a:pos x="3" y="3"/>
              </a:cxn>
              <a:cxn ang="0">
                <a:pos x="12" y="4"/>
              </a:cxn>
              <a:cxn ang="0">
                <a:pos x="3" y="4"/>
              </a:cxn>
              <a:cxn ang="0">
                <a:pos x="1" y="7"/>
              </a:cxn>
              <a:cxn ang="0">
                <a:pos x="9" y="6"/>
              </a:cxn>
              <a:cxn ang="0">
                <a:pos x="13" y="4"/>
              </a:cxn>
              <a:cxn ang="0">
                <a:pos x="20" y="4"/>
              </a:cxn>
              <a:cxn ang="0">
                <a:pos x="26" y="3"/>
              </a:cxn>
              <a:cxn ang="0">
                <a:pos x="20" y="3"/>
              </a:cxn>
              <a:cxn ang="0">
                <a:pos x="17" y="1"/>
              </a:cxn>
              <a:cxn ang="0">
                <a:pos x="12" y="3"/>
              </a:cxn>
              <a:cxn ang="0">
                <a:pos x="3" y="3"/>
              </a:cxn>
            </a:cxnLst>
            <a:rect l="0" t="0" r="r" b="b"/>
            <a:pathLst>
              <a:path w="26" h="9">
                <a:moveTo>
                  <a:pt x="3" y="3"/>
                </a:moveTo>
                <a:cubicBezTo>
                  <a:pt x="4" y="6"/>
                  <a:pt x="6" y="3"/>
                  <a:pt x="12" y="4"/>
                </a:cubicBezTo>
                <a:cubicBezTo>
                  <a:pt x="6" y="4"/>
                  <a:pt x="4" y="7"/>
                  <a:pt x="3" y="4"/>
                </a:cubicBezTo>
                <a:cubicBezTo>
                  <a:pt x="1" y="3"/>
                  <a:pt x="0" y="6"/>
                  <a:pt x="1" y="7"/>
                </a:cubicBezTo>
                <a:cubicBezTo>
                  <a:pt x="4" y="6"/>
                  <a:pt x="10" y="9"/>
                  <a:pt x="9" y="6"/>
                </a:cubicBezTo>
                <a:cubicBezTo>
                  <a:pt x="9" y="4"/>
                  <a:pt x="13" y="6"/>
                  <a:pt x="13" y="4"/>
                </a:cubicBezTo>
                <a:cubicBezTo>
                  <a:pt x="15" y="1"/>
                  <a:pt x="13" y="3"/>
                  <a:pt x="20" y="4"/>
                </a:cubicBezTo>
                <a:cubicBezTo>
                  <a:pt x="23" y="6"/>
                  <a:pt x="26" y="6"/>
                  <a:pt x="26" y="3"/>
                </a:cubicBezTo>
                <a:cubicBezTo>
                  <a:pt x="24" y="1"/>
                  <a:pt x="21" y="6"/>
                  <a:pt x="20" y="3"/>
                </a:cubicBezTo>
                <a:cubicBezTo>
                  <a:pt x="18" y="0"/>
                  <a:pt x="18" y="3"/>
                  <a:pt x="17" y="1"/>
                </a:cubicBezTo>
                <a:cubicBezTo>
                  <a:pt x="17" y="0"/>
                  <a:pt x="13" y="1"/>
                  <a:pt x="12" y="3"/>
                </a:cubicBezTo>
                <a:cubicBezTo>
                  <a:pt x="12" y="3"/>
                  <a:pt x="10" y="3"/>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9" name="Freeform 318"/>
          <p:cNvSpPr>
            <a:spLocks/>
          </p:cNvSpPr>
          <p:nvPr/>
        </p:nvSpPr>
        <p:spPr bwMode="auto">
          <a:xfrm>
            <a:off x="4457700" y="3302000"/>
            <a:ext cx="169863" cy="157163"/>
          </a:xfrm>
          <a:custGeom>
            <a:avLst/>
            <a:gdLst/>
            <a:ahLst/>
            <a:cxnLst>
              <a:cxn ang="0">
                <a:pos x="38" y="40"/>
              </a:cxn>
              <a:cxn ang="0">
                <a:pos x="37" y="37"/>
              </a:cxn>
              <a:cxn ang="0">
                <a:pos x="35" y="34"/>
              </a:cxn>
              <a:cxn ang="0">
                <a:pos x="32" y="27"/>
              </a:cxn>
              <a:cxn ang="0">
                <a:pos x="25" y="26"/>
              </a:cxn>
              <a:cxn ang="0">
                <a:pos x="20" y="27"/>
              </a:cxn>
              <a:cxn ang="0">
                <a:pos x="14" y="35"/>
              </a:cxn>
              <a:cxn ang="0">
                <a:pos x="14" y="34"/>
              </a:cxn>
              <a:cxn ang="0">
                <a:pos x="12" y="30"/>
              </a:cxn>
              <a:cxn ang="0">
                <a:pos x="12" y="29"/>
              </a:cxn>
              <a:cxn ang="0">
                <a:pos x="8" y="24"/>
              </a:cxn>
              <a:cxn ang="0">
                <a:pos x="5" y="23"/>
              </a:cxn>
              <a:cxn ang="0">
                <a:pos x="5" y="18"/>
              </a:cxn>
              <a:cxn ang="0">
                <a:pos x="3" y="18"/>
              </a:cxn>
              <a:cxn ang="0">
                <a:pos x="3" y="15"/>
              </a:cxn>
              <a:cxn ang="0">
                <a:pos x="0" y="18"/>
              </a:cxn>
              <a:cxn ang="0">
                <a:pos x="0" y="17"/>
              </a:cxn>
              <a:cxn ang="0">
                <a:pos x="6" y="9"/>
              </a:cxn>
              <a:cxn ang="0">
                <a:pos x="9" y="9"/>
              </a:cxn>
              <a:cxn ang="0">
                <a:pos x="9" y="5"/>
              </a:cxn>
              <a:cxn ang="0">
                <a:pos x="11" y="0"/>
              </a:cxn>
              <a:cxn ang="0">
                <a:pos x="23" y="1"/>
              </a:cxn>
              <a:cxn ang="0">
                <a:pos x="29" y="1"/>
              </a:cxn>
              <a:cxn ang="0">
                <a:pos x="32" y="5"/>
              </a:cxn>
              <a:cxn ang="0">
                <a:pos x="34" y="6"/>
              </a:cxn>
              <a:cxn ang="0">
                <a:pos x="41" y="5"/>
              </a:cxn>
              <a:cxn ang="0">
                <a:pos x="44" y="3"/>
              </a:cxn>
              <a:cxn ang="0">
                <a:pos x="47" y="1"/>
              </a:cxn>
              <a:cxn ang="0">
                <a:pos x="49" y="6"/>
              </a:cxn>
              <a:cxn ang="0">
                <a:pos x="50" y="9"/>
              </a:cxn>
              <a:cxn ang="0">
                <a:pos x="52" y="12"/>
              </a:cxn>
              <a:cxn ang="0">
                <a:pos x="52" y="15"/>
              </a:cxn>
              <a:cxn ang="0">
                <a:pos x="53" y="20"/>
              </a:cxn>
              <a:cxn ang="0">
                <a:pos x="57" y="24"/>
              </a:cxn>
              <a:cxn ang="0">
                <a:pos x="55" y="29"/>
              </a:cxn>
              <a:cxn ang="0">
                <a:pos x="58" y="35"/>
              </a:cxn>
              <a:cxn ang="0">
                <a:pos x="60" y="41"/>
              </a:cxn>
              <a:cxn ang="0">
                <a:pos x="53" y="41"/>
              </a:cxn>
              <a:cxn ang="0">
                <a:pos x="57" y="44"/>
              </a:cxn>
              <a:cxn ang="0">
                <a:pos x="52" y="47"/>
              </a:cxn>
              <a:cxn ang="0">
                <a:pos x="47" y="52"/>
              </a:cxn>
              <a:cxn ang="0">
                <a:pos x="44" y="49"/>
              </a:cxn>
              <a:cxn ang="0">
                <a:pos x="44" y="43"/>
              </a:cxn>
              <a:cxn ang="0">
                <a:pos x="38" y="40"/>
              </a:cxn>
            </a:cxnLst>
            <a:rect l="0" t="0" r="r" b="b"/>
            <a:pathLst>
              <a:path w="60" h="55">
                <a:moveTo>
                  <a:pt x="38" y="40"/>
                </a:moveTo>
                <a:cubicBezTo>
                  <a:pt x="34" y="44"/>
                  <a:pt x="37" y="38"/>
                  <a:pt x="37" y="37"/>
                </a:cubicBezTo>
                <a:cubicBezTo>
                  <a:pt x="35" y="34"/>
                  <a:pt x="35" y="34"/>
                  <a:pt x="35" y="34"/>
                </a:cubicBezTo>
                <a:cubicBezTo>
                  <a:pt x="35" y="30"/>
                  <a:pt x="34" y="32"/>
                  <a:pt x="32" y="27"/>
                </a:cubicBezTo>
                <a:cubicBezTo>
                  <a:pt x="31" y="24"/>
                  <a:pt x="25" y="24"/>
                  <a:pt x="25" y="26"/>
                </a:cubicBezTo>
                <a:cubicBezTo>
                  <a:pt x="25" y="27"/>
                  <a:pt x="21" y="24"/>
                  <a:pt x="20" y="27"/>
                </a:cubicBezTo>
                <a:cubicBezTo>
                  <a:pt x="20" y="32"/>
                  <a:pt x="17" y="34"/>
                  <a:pt x="14" y="35"/>
                </a:cubicBezTo>
                <a:cubicBezTo>
                  <a:pt x="14" y="34"/>
                  <a:pt x="15" y="34"/>
                  <a:pt x="14" y="34"/>
                </a:cubicBezTo>
                <a:cubicBezTo>
                  <a:pt x="12" y="32"/>
                  <a:pt x="14" y="32"/>
                  <a:pt x="12" y="30"/>
                </a:cubicBezTo>
                <a:cubicBezTo>
                  <a:pt x="11" y="30"/>
                  <a:pt x="11" y="30"/>
                  <a:pt x="12" y="29"/>
                </a:cubicBezTo>
                <a:cubicBezTo>
                  <a:pt x="12" y="27"/>
                  <a:pt x="9" y="27"/>
                  <a:pt x="8" y="24"/>
                </a:cubicBezTo>
                <a:cubicBezTo>
                  <a:pt x="8" y="23"/>
                  <a:pt x="5" y="24"/>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8"/>
                  <a:pt x="8" y="11"/>
                  <a:pt x="9" y="9"/>
                </a:cubicBezTo>
                <a:cubicBezTo>
                  <a:pt x="12" y="9"/>
                  <a:pt x="12" y="6"/>
                  <a:pt x="9" y="5"/>
                </a:cubicBezTo>
                <a:cubicBezTo>
                  <a:pt x="8" y="3"/>
                  <a:pt x="12" y="5"/>
                  <a:pt x="11" y="0"/>
                </a:cubicBezTo>
                <a:cubicBezTo>
                  <a:pt x="17" y="0"/>
                  <a:pt x="20" y="3"/>
                  <a:pt x="23" y="1"/>
                </a:cubicBezTo>
                <a:cubicBezTo>
                  <a:pt x="25" y="0"/>
                  <a:pt x="28" y="1"/>
                  <a:pt x="29" y="1"/>
                </a:cubicBezTo>
                <a:cubicBezTo>
                  <a:pt x="28" y="6"/>
                  <a:pt x="31" y="8"/>
                  <a:pt x="32" y="5"/>
                </a:cubicBezTo>
                <a:cubicBezTo>
                  <a:pt x="32" y="3"/>
                  <a:pt x="34" y="5"/>
                  <a:pt x="34" y="6"/>
                </a:cubicBezTo>
                <a:cubicBezTo>
                  <a:pt x="37" y="9"/>
                  <a:pt x="35" y="1"/>
                  <a:pt x="41" y="5"/>
                </a:cubicBezTo>
                <a:cubicBezTo>
                  <a:pt x="44" y="8"/>
                  <a:pt x="43" y="5"/>
                  <a:pt x="44" y="3"/>
                </a:cubicBezTo>
                <a:cubicBezTo>
                  <a:pt x="47" y="3"/>
                  <a:pt x="43" y="0"/>
                  <a:pt x="47" y="1"/>
                </a:cubicBezTo>
                <a:cubicBezTo>
                  <a:pt x="50" y="3"/>
                  <a:pt x="49" y="5"/>
                  <a:pt x="49" y="6"/>
                </a:cubicBezTo>
                <a:cubicBezTo>
                  <a:pt x="50" y="6"/>
                  <a:pt x="49" y="9"/>
                  <a:pt x="50" y="9"/>
                </a:cubicBezTo>
                <a:cubicBezTo>
                  <a:pt x="52" y="9"/>
                  <a:pt x="55" y="12"/>
                  <a:pt x="52" y="12"/>
                </a:cubicBezTo>
                <a:cubicBezTo>
                  <a:pt x="50" y="14"/>
                  <a:pt x="50" y="18"/>
                  <a:pt x="52" y="15"/>
                </a:cubicBezTo>
                <a:cubicBezTo>
                  <a:pt x="53" y="14"/>
                  <a:pt x="55" y="15"/>
                  <a:pt x="53" y="20"/>
                </a:cubicBezTo>
                <a:cubicBezTo>
                  <a:pt x="53" y="23"/>
                  <a:pt x="55" y="20"/>
                  <a:pt x="57" y="24"/>
                </a:cubicBezTo>
                <a:cubicBezTo>
                  <a:pt x="53" y="26"/>
                  <a:pt x="57" y="26"/>
                  <a:pt x="55" y="29"/>
                </a:cubicBezTo>
                <a:cubicBezTo>
                  <a:pt x="55" y="32"/>
                  <a:pt x="60" y="32"/>
                  <a:pt x="58" y="35"/>
                </a:cubicBezTo>
                <a:cubicBezTo>
                  <a:pt x="55" y="38"/>
                  <a:pt x="60" y="37"/>
                  <a:pt x="60" y="41"/>
                </a:cubicBezTo>
                <a:cubicBezTo>
                  <a:pt x="55" y="40"/>
                  <a:pt x="53" y="40"/>
                  <a:pt x="53" y="41"/>
                </a:cubicBezTo>
                <a:cubicBezTo>
                  <a:pt x="55" y="44"/>
                  <a:pt x="57" y="41"/>
                  <a:pt x="57" y="44"/>
                </a:cubicBezTo>
                <a:cubicBezTo>
                  <a:pt x="57" y="47"/>
                  <a:pt x="55" y="50"/>
                  <a:pt x="52" y="47"/>
                </a:cubicBezTo>
                <a:cubicBezTo>
                  <a:pt x="50" y="46"/>
                  <a:pt x="49" y="55"/>
                  <a:pt x="47" y="52"/>
                </a:cubicBezTo>
                <a:cubicBezTo>
                  <a:pt x="46" y="49"/>
                  <a:pt x="44" y="52"/>
                  <a:pt x="44" y="49"/>
                </a:cubicBezTo>
                <a:cubicBezTo>
                  <a:pt x="46" y="46"/>
                  <a:pt x="44" y="44"/>
                  <a:pt x="44" y="43"/>
                </a:cubicBezTo>
                <a:cubicBezTo>
                  <a:pt x="46" y="40"/>
                  <a:pt x="40" y="40"/>
                  <a:pt x="38" y="4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0" name="Freeform 319"/>
          <p:cNvSpPr>
            <a:spLocks/>
          </p:cNvSpPr>
          <p:nvPr/>
        </p:nvSpPr>
        <p:spPr bwMode="auto">
          <a:xfrm>
            <a:off x="4422775" y="3295650"/>
            <a:ext cx="68263" cy="53975"/>
          </a:xfrm>
          <a:custGeom>
            <a:avLst/>
            <a:gdLst/>
            <a:ahLst/>
            <a:cxnLst>
              <a:cxn ang="0">
                <a:pos x="12" y="19"/>
              </a:cxn>
              <a:cxn ang="0">
                <a:pos x="18" y="11"/>
              </a:cxn>
              <a:cxn ang="0">
                <a:pos x="21" y="11"/>
              </a:cxn>
              <a:cxn ang="0">
                <a:pos x="21" y="7"/>
              </a:cxn>
              <a:cxn ang="0">
                <a:pos x="23" y="2"/>
              </a:cxn>
              <a:cxn ang="0">
                <a:pos x="10" y="2"/>
              </a:cxn>
              <a:cxn ang="0">
                <a:pos x="9" y="4"/>
              </a:cxn>
              <a:cxn ang="0">
                <a:pos x="0" y="5"/>
              </a:cxn>
              <a:cxn ang="0">
                <a:pos x="3" y="7"/>
              </a:cxn>
              <a:cxn ang="0">
                <a:pos x="4" y="8"/>
              </a:cxn>
              <a:cxn ang="0">
                <a:pos x="6" y="11"/>
              </a:cxn>
              <a:cxn ang="0">
                <a:pos x="9" y="10"/>
              </a:cxn>
              <a:cxn ang="0">
                <a:pos x="9" y="14"/>
              </a:cxn>
              <a:cxn ang="0">
                <a:pos x="9" y="16"/>
              </a:cxn>
              <a:cxn ang="0">
                <a:pos x="10" y="17"/>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3" y="0"/>
                  <a:pt x="10" y="2"/>
                </a:cubicBezTo>
                <a:cubicBezTo>
                  <a:pt x="6" y="2"/>
                  <a:pt x="12" y="2"/>
                  <a:pt x="9" y="4"/>
                </a:cubicBezTo>
                <a:cubicBezTo>
                  <a:pt x="6" y="5"/>
                  <a:pt x="3" y="4"/>
                  <a:pt x="0" y="5"/>
                </a:cubicBezTo>
                <a:cubicBezTo>
                  <a:pt x="1" y="7"/>
                  <a:pt x="4" y="5"/>
                  <a:pt x="3" y="7"/>
                </a:cubicBezTo>
                <a:cubicBezTo>
                  <a:pt x="1" y="10"/>
                  <a:pt x="3" y="10"/>
                  <a:pt x="4" y="8"/>
                </a:cubicBezTo>
                <a:cubicBezTo>
                  <a:pt x="7" y="8"/>
                  <a:pt x="3" y="13"/>
                  <a:pt x="6" y="11"/>
                </a:cubicBezTo>
                <a:cubicBezTo>
                  <a:pt x="9" y="8"/>
                  <a:pt x="12" y="8"/>
                  <a:pt x="9" y="10"/>
                </a:cubicBezTo>
                <a:cubicBezTo>
                  <a:pt x="7" y="11"/>
                  <a:pt x="10" y="11"/>
                  <a:pt x="9" y="14"/>
                </a:cubicBezTo>
                <a:cubicBezTo>
                  <a:pt x="7" y="16"/>
                  <a:pt x="9" y="14"/>
                  <a:pt x="9" y="16"/>
                </a:cubicBezTo>
                <a:cubicBezTo>
                  <a:pt x="9" y="17"/>
                  <a:pt x="10" y="16"/>
                  <a:pt x="10" y="17"/>
                </a:cubicBezTo>
                <a:cubicBezTo>
                  <a:pt x="10" y="19"/>
                  <a:pt x="12" y="17"/>
                  <a:pt x="12" y="16"/>
                </a:cubicBezTo>
                <a:cubicBezTo>
                  <a:pt x="12" y="19"/>
                  <a:pt x="12" y="17"/>
                  <a:pt x="12" y="1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1" name="Freeform 320"/>
          <p:cNvSpPr>
            <a:spLocks/>
          </p:cNvSpPr>
          <p:nvPr/>
        </p:nvSpPr>
        <p:spPr bwMode="auto">
          <a:xfrm>
            <a:off x="4430713" y="3317875"/>
            <a:ext cx="3175" cy="9525"/>
          </a:xfrm>
          <a:custGeom>
            <a:avLst/>
            <a:gdLst/>
            <a:ahLst/>
            <a:cxnLst>
              <a:cxn ang="0">
                <a:pos x="0" y="2"/>
              </a:cxn>
              <a:cxn ang="0">
                <a:pos x="1" y="2"/>
              </a:cxn>
              <a:cxn ang="0">
                <a:pos x="0" y="2"/>
              </a:cxn>
            </a:cxnLst>
            <a:rect l="0" t="0" r="r" b="b"/>
            <a:pathLst>
              <a:path w="1" h="3">
                <a:moveTo>
                  <a:pt x="0" y="2"/>
                </a:moveTo>
                <a:cubicBezTo>
                  <a:pt x="0" y="2"/>
                  <a:pt x="1" y="0"/>
                  <a:pt x="1" y="2"/>
                </a:cubicBezTo>
                <a:cubicBezTo>
                  <a:pt x="1" y="3"/>
                  <a:pt x="1"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2" name="Freeform 321"/>
          <p:cNvSpPr>
            <a:spLocks/>
          </p:cNvSpPr>
          <p:nvPr/>
        </p:nvSpPr>
        <p:spPr bwMode="auto">
          <a:xfrm>
            <a:off x="4430713" y="3327400"/>
            <a:ext cx="7937" cy="9525"/>
          </a:xfrm>
          <a:custGeom>
            <a:avLst/>
            <a:gdLst/>
            <a:ahLst/>
            <a:cxnLst>
              <a:cxn ang="0">
                <a:pos x="1" y="3"/>
              </a:cxn>
              <a:cxn ang="0">
                <a:pos x="1" y="2"/>
              </a:cxn>
              <a:cxn ang="0">
                <a:pos x="1" y="3"/>
              </a:cxn>
            </a:cxnLst>
            <a:rect l="0" t="0" r="r" b="b"/>
            <a:pathLst>
              <a:path w="3" h="3">
                <a:moveTo>
                  <a:pt x="1" y="3"/>
                </a:moveTo>
                <a:cubicBezTo>
                  <a:pt x="0" y="2"/>
                  <a:pt x="1" y="0"/>
                  <a:pt x="1" y="2"/>
                </a:cubicBezTo>
                <a:cubicBezTo>
                  <a:pt x="3" y="2"/>
                  <a:pt x="1"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3" name="Freeform 322"/>
          <p:cNvSpPr>
            <a:spLocks/>
          </p:cNvSpPr>
          <p:nvPr/>
        </p:nvSpPr>
        <p:spPr bwMode="auto">
          <a:xfrm>
            <a:off x="4430713" y="3341688"/>
            <a:ext cx="3175" cy="7937"/>
          </a:xfrm>
          <a:custGeom>
            <a:avLst/>
            <a:gdLst/>
            <a:ahLst/>
            <a:cxnLst>
              <a:cxn ang="0">
                <a:pos x="0" y="1"/>
              </a:cxn>
              <a:cxn ang="0">
                <a:pos x="1" y="1"/>
              </a:cxn>
              <a:cxn ang="0">
                <a:pos x="0" y="1"/>
              </a:cxn>
            </a:cxnLst>
            <a:rect l="0" t="0" r="r" b="b"/>
            <a:pathLst>
              <a:path w="1" h="3">
                <a:moveTo>
                  <a:pt x="0" y="1"/>
                </a:moveTo>
                <a:cubicBezTo>
                  <a:pt x="0" y="0"/>
                  <a:pt x="1" y="0"/>
                  <a:pt x="1" y="1"/>
                </a:cubicBezTo>
                <a:cubicBezTo>
                  <a:pt x="1" y="3"/>
                  <a:pt x="0"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4" name="Freeform 323"/>
          <p:cNvSpPr>
            <a:spLocks/>
          </p:cNvSpPr>
          <p:nvPr/>
        </p:nvSpPr>
        <p:spPr bwMode="auto">
          <a:xfrm>
            <a:off x="4433888" y="3341688"/>
            <a:ext cx="4762" cy="1587"/>
          </a:xfrm>
          <a:custGeom>
            <a:avLst/>
            <a:gdLst/>
            <a:ahLst/>
            <a:cxnLst>
              <a:cxn ang="0">
                <a:pos x="0" y="1"/>
              </a:cxn>
              <a:cxn ang="0">
                <a:pos x="0" y="0"/>
              </a:cxn>
              <a:cxn ang="0">
                <a:pos x="0" y="1"/>
              </a:cxn>
            </a:cxnLst>
            <a:rect l="0" t="0" r="r" b="b"/>
            <a:pathLst>
              <a:path w="2" h="1">
                <a:moveTo>
                  <a:pt x="0" y="1"/>
                </a:moveTo>
                <a:cubicBezTo>
                  <a:pt x="0" y="0"/>
                  <a:pt x="0" y="0"/>
                  <a:pt x="0" y="0"/>
                </a:cubicBezTo>
                <a:cubicBezTo>
                  <a:pt x="2" y="0"/>
                  <a:pt x="2"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5" name="Freeform 324"/>
          <p:cNvSpPr>
            <a:spLocks/>
          </p:cNvSpPr>
          <p:nvPr/>
        </p:nvSpPr>
        <p:spPr bwMode="auto">
          <a:xfrm>
            <a:off x="4438650" y="3336925"/>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1" y="2"/>
                  <a:pt x="1"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6" name="Freeform 325"/>
          <p:cNvSpPr>
            <a:spLocks/>
          </p:cNvSpPr>
          <p:nvPr/>
        </p:nvSpPr>
        <p:spPr bwMode="auto">
          <a:xfrm>
            <a:off x="4430713" y="3336925"/>
            <a:ext cx="1587" cy="4763"/>
          </a:xfrm>
          <a:custGeom>
            <a:avLst/>
            <a:gdLst/>
            <a:ahLst/>
            <a:cxnLst>
              <a:cxn ang="0">
                <a:pos x="0" y="2"/>
              </a:cxn>
              <a:cxn ang="0">
                <a:pos x="0" y="0"/>
              </a:cxn>
              <a:cxn ang="0">
                <a:pos x="0" y="2"/>
              </a:cxn>
            </a:cxnLst>
            <a:rect l="0" t="0" r="r" b="b"/>
            <a:pathLst>
              <a:path h="2">
                <a:moveTo>
                  <a:pt x="0" y="2"/>
                </a:moveTo>
                <a:cubicBezTo>
                  <a:pt x="0" y="0"/>
                  <a:pt x="0" y="0"/>
                  <a:pt x="0" y="0"/>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7" name="Freeform 326"/>
          <p:cNvSpPr>
            <a:spLocks/>
          </p:cNvSpPr>
          <p:nvPr/>
        </p:nvSpPr>
        <p:spPr bwMode="auto">
          <a:xfrm>
            <a:off x="4425950" y="3327400"/>
            <a:ext cx="4763" cy="6350"/>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8" name="Freeform 327"/>
          <p:cNvSpPr>
            <a:spLocks/>
          </p:cNvSpPr>
          <p:nvPr/>
        </p:nvSpPr>
        <p:spPr bwMode="auto">
          <a:xfrm>
            <a:off x="4441825" y="3327400"/>
            <a:ext cx="6350" cy="6350"/>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9" name="Freeform 328"/>
          <p:cNvSpPr>
            <a:spLocks/>
          </p:cNvSpPr>
          <p:nvPr/>
        </p:nvSpPr>
        <p:spPr bwMode="auto">
          <a:xfrm>
            <a:off x="4256088" y="3221038"/>
            <a:ext cx="12700" cy="17462"/>
          </a:xfrm>
          <a:custGeom>
            <a:avLst/>
            <a:gdLst/>
            <a:ahLst/>
            <a:cxnLst>
              <a:cxn ang="0">
                <a:pos x="1" y="6"/>
              </a:cxn>
              <a:cxn ang="0">
                <a:pos x="1" y="2"/>
              </a:cxn>
              <a:cxn ang="0">
                <a:pos x="1" y="6"/>
              </a:cxn>
            </a:cxnLst>
            <a:rect l="0" t="0" r="r" b="b"/>
            <a:pathLst>
              <a:path w="4" h="6">
                <a:moveTo>
                  <a:pt x="1" y="6"/>
                </a:moveTo>
                <a:cubicBezTo>
                  <a:pt x="0" y="6"/>
                  <a:pt x="0" y="0"/>
                  <a:pt x="1" y="2"/>
                </a:cubicBezTo>
                <a:cubicBezTo>
                  <a:pt x="3" y="3"/>
                  <a:pt x="4" y="5"/>
                  <a:pt x="1"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0" name="Freeform 329"/>
          <p:cNvSpPr>
            <a:spLocks/>
          </p:cNvSpPr>
          <p:nvPr/>
        </p:nvSpPr>
        <p:spPr bwMode="auto">
          <a:xfrm>
            <a:off x="4273550" y="3201988"/>
            <a:ext cx="11113" cy="7937"/>
          </a:xfrm>
          <a:custGeom>
            <a:avLst/>
            <a:gdLst/>
            <a:ahLst/>
            <a:cxnLst>
              <a:cxn ang="0">
                <a:pos x="1" y="1"/>
              </a:cxn>
              <a:cxn ang="0">
                <a:pos x="3" y="1"/>
              </a:cxn>
              <a:cxn ang="0">
                <a:pos x="1" y="1"/>
              </a:cxn>
            </a:cxnLst>
            <a:rect l="0" t="0" r="r" b="b"/>
            <a:pathLst>
              <a:path w="4" h="3">
                <a:moveTo>
                  <a:pt x="1" y="1"/>
                </a:moveTo>
                <a:cubicBezTo>
                  <a:pt x="1" y="0"/>
                  <a:pt x="4" y="0"/>
                  <a:pt x="3" y="1"/>
                </a:cubicBezTo>
                <a:cubicBezTo>
                  <a:pt x="1" y="3"/>
                  <a:pt x="0" y="3"/>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1" name="Freeform 330"/>
          <p:cNvSpPr>
            <a:spLocks/>
          </p:cNvSpPr>
          <p:nvPr/>
        </p:nvSpPr>
        <p:spPr bwMode="auto">
          <a:xfrm>
            <a:off x="4219575" y="3173413"/>
            <a:ext cx="14288" cy="12700"/>
          </a:xfrm>
          <a:custGeom>
            <a:avLst/>
            <a:gdLst/>
            <a:ahLst/>
            <a:cxnLst>
              <a:cxn ang="0">
                <a:pos x="0" y="2"/>
              </a:cxn>
              <a:cxn ang="0">
                <a:pos x="2" y="0"/>
              </a:cxn>
              <a:cxn ang="0">
                <a:pos x="0" y="2"/>
              </a:cxn>
            </a:cxnLst>
            <a:rect l="0" t="0" r="r" b="b"/>
            <a:pathLst>
              <a:path w="5" h="5">
                <a:moveTo>
                  <a:pt x="0" y="2"/>
                </a:moveTo>
                <a:cubicBezTo>
                  <a:pt x="0" y="0"/>
                  <a:pt x="2" y="0"/>
                  <a:pt x="2" y="0"/>
                </a:cubicBezTo>
                <a:cubicBezTo>
                  <a:pt x="5" y="0"/>
                  <a:pt x="2" y="5"/>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2" name="Freeform 331"/>
          <p:cNvSpPr>
            <a:spLocks/>
          </p:cNvSpPr>
          <p:nvPr/>
        </p:nvSpPr>
        <p:spPr bwMode="auto">
          <a:xfrm>
            <a:off x="4241800" y="3186113"/>
            <a:ext cx="9525" cy="9525"/>
          </a:xfrm>
          <a:custGeom>
            <a:avLst/>
            <a:gdLst/>
            <a:ahLst/>
            <a:cxnLst>
              <a:cxn ang="0">
                <a:pos x="0" y="2"/>
              </a:cxn>
              <a:cxn ang="0">
                <a:pos x="1" y="0"/>
              </a:cxn>
              <a:cxn ang="0">
                <a:pos x="1" y="2"/>
              </a:cxn>
              <a:cxn ang="0">
                <a:pos x="0" y="2"/>
              </a:cxn>
            </a:cxnLst>
            <a:rect l="0" t="0" r="r" b="b"/>
            <a:pathLst>
              <a:path w="3" h="3">
                <a:moveTo>
                  <a:pt x="0" y="2"/>
                </a:moveTo>
                <a:cubicBezTo>
                  <a:pt x="0" y="0"/>
                  <a:pt x="0" y="0"/>
                  <a:pt x="1" y="0"/>
                </a:cubicBezTo>
                <a:cubicBezTo>
                  <a:pt x="3" y="2"/>
                  <a:pt x="3" y="2"/>
                  <a:pt x="1" y="2"/>
                </a:cubicBezTo>
                <a:cubicBezTo>
                  <a:pt x="0" y="2"/>
                  <a:pt x="0"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3" name="Freeform 332"/>
          <p:cNvSpPr>
            <a:spLocks/>
          </p:cNvSpPr>
          <p:nvPr/>
        </p:nvSpPr>
        <p:spPr bwMode="auto">
          <a:xfrm>
            <a:off x="4237038" y="3236913"/>
            <a:ext cx="11112" cy="7937"/>
          </a:xfrm>
          <a:custGeom>
            <a:avLst/>
            <a:gdLst/>
            <a:ahLst/>
            <a:cxnLst>
              <a:cxn ang="0">
                <a:pos x="2" y="0"/>
              </a:cxn>
              <a:cxn ang="0">
                <a:pos x="2" y="1"/>
              </a:cxn>
              <a:cxn ang="0">
                <a:pos x="2" y="0"/>
              </a:cxn>
            </a:cxnLst>
            <a:rect l="0" t="0" r="r" b="b"/>
            <a:pathLst>
              <a:path w="4" h="3">
                <a:moveTo>
                  <a:pt x="2" y="0"/>
                </a:moveTo>
                <a:cubicBezTo>
                  <a:pt x="2" y="0"/>
                  <a:pt x="4" y="1"/>
                  <a:pt x="2" y="1"/>
                </a:cubicBezTo>
                <a:cubicBezTo>
                  <a:pt x="2" y="3"/>
                  <a:pt x="0" y="1"/>
                  <a:pt x="2"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4" name="Freeform 333"/>
          <p:cNvSpPr>
            <a:spLocks/>
          </p:cNvSpPr>
          <p:nvPr/>
        </p:nvSpPr>
        <p:spPr bwMode="auto">
          <a:xfrm>
            <a:off x="4265613" y="3227388"/>
            <a:ext cx="7937" cy="3175"/>
          </a:xfrm>
          <a:custGeom>
            <a:avLst/>
            <a:gdLst/>
            <a:ahLst/>
            <a:cxnLst>
              <a:cxn ang="0">
                <a:pos x="1" y="1"/>
              </a:cxn>
              <a:cxn ang="0">
                <a:pos x="1" y="0"/>
              </a:cxn>
              <a:cxn ang="0">
                <a:pos x="1" y="1"/>
              </a:cxn>
            </a:cxnLst>
            <a:rect l="0" t="0" r="r" b="b"/>
            <a:pathLst>
              <a:path w="3" h="1">
                <a:moveTo>
                  <a:pt x="1" y="1"/>
                </a:moveTo>
                <a:cubicBezTo>
                  <a:pt x="0" y="1"/>
                  <a:pt x="1" y="0"/>
                  <a:pt x="1" y="0"/>
                </a:cubicBezTo>
                <a:cubicBezTo>
                  <a:pt x="3" y="0"/>
                  <a:pt x="3"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5" name="Freeform 334"/>
          <p:cNvSpPr>
            <a:spLocks/>
          </p:cNvSpPr>
          <p:nvPr/>
        </p:nvSpPr>
        <p:spPr bwMode="auto">
          <a:xfrm>
            <a:off x="3435350" y="5162550"/>
            <a:ext cx="52388" cy="42863"/>
          </a:xfrm>
          <a:custGeom>
            <a:avLst/>
            <a:gdLst/>
            <a:ahLst/>
            <a:cxnLst>
              <a:cxn ang="0">
                <a:pos x="2" y="14"/>
              </a:cxn>
              <a:cxn ang="0">
                <a:pos x="0" y="11"/>
              </a:cxn>
              <a:cxn ang="0">
                <a:pos x="2" y="8"/>
              </a:cxn>
              <a:cxn ang="0">
                <a:pos x="5" y="6"/>
              </a:cxn>
              <a:cxn ang="0">
                <a:pos x="5" y="4"/>
              </a:cxn>
              <a:cxn ang="0">
                <a:pos x="5" y="3"/>
              </a:cxn>
              <a:cxn ang="0">
                <a:pos x="7" y="1"/>
              </a:cxn>
              <a:cxn ang="0">
                <a:pos x="10" y="1"/>
              </a:cxn>
              <a:cxn ang="0">
                <a:pos x="11" y="3"/>
              </a:cxn>
              <a:cxn ang="0">
                <a:pos x="11" y="4"/>
              </a:cxn>
              <a:cxn ang="0">
                <a:pos x="13" y="3"/>
              </a:cxn>
              <a:cxn ang="0">
                <a:pos x="16" y="3"/>
              </a:cxn>
              <a:cxn ang="0">
                <a:pos x="16" y="4"/>
              </a:cxn>
              <a:cxn ang="0">
                <a:pos x="14" y="6"/>
              </a:cxn>
              <a:cxn ang="0">
                <a:pos x="11" y="8"/>
              </a:cxn>
              <a:cxn ang="0">
                <a:pos x="8" y="9"/>
              </a:cxn>
              <a:cxn ang="0">
                <a:pos x="8" y="11"/>
              </a:cxn>
              <a:cxn ang="0">
                <a:pos x="7" y="11"/>
              </a:cxn>
              <a:cxn ang="0">
                <a:pos x="5" y="12"/>
              </a:cxn>
              <a:cxn ang="0">
                <a:pos x="2" y="14"/>
              </a:cxn>
            </a:cxnLst>
            <a:rect l="0" t="0" r="r" b="b"/>
            <a:pathLst>
              <a:path w="18" h="15">
                <a:moveTo>
                  <a:pt x="2" y="14"/>
                </a:moveTo>
                <a:cubicBezTo>
                  <a:pt x="0" y="12"/>
                  <a:pt x="0" y="11"/>
                  <a:pt x="0" y="11"/>
                </a:cubicBezTo>
                <a:cubicBezTo>
                  <a:pt x="2" y="11"/>
                  <a:pt x="0" y="9"/>
                  <a:pt x="2" y="8"/>
                </a:cubicBezTo>
                <a:cubicBezTo>
                  <a:pt x="5" y="6"/>
                  <a:pt x="4" y="6"/>
                  <a:pt x="5" y="6"/>
                </a:cubicBezTo>
                <a:cubicBezTo>
                  <a:pt x="7" y="6"/>
                  <a:pt x="7" y="6"/>
                  <a:pt x="5" y="4"/>
                </a:cubicBezTo>
                <a:cubicBezTo>
                  <a:pt x="5" y="4"/>
                  <a:pt x="7" y="4"/>
                  <a:pt x="5" y="3"/>
                </a:cubicBezTo>
                <a:cubicBezTo>
                  <a:pt x="5" y="3"/>
                  <a:pt x="8" y="3"/>
                  <a:pt x="7" y="1"/>
                </a:cubicBezTo>
                <a:cubicBezTo>
                  <a:pt x="7"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8" y="6"/>
                  <a:pt x="16" y="6"/>
                  <a:pt x="14" y="6"/>
                </a:cubicBezTo>
                <a:cubicBezTo>
                  <a:pt x="11" y="8"/>
                  <a:pt x="14" y="9"/>
                  <a:pt x="11" y="8"/>
                </a:cubicBezTo>
                <a:cubicBezTo>
                  <a:pt x="7" y="8"/>
                  <a:pt x="5" y="8"/>
                  <a:pt x="8" y="9"/>
                </a:cubicBezTo>
                <a:cubicBezTo>
                  <a:pt x="10" y="9"/>
                  <a:pt x="10" y="12"/>
                  <a:pt x="8" y="11"/>
                </a:cubicBezTo>
                <a:cubicBezTo>
                  <a:pt x="7" y="9"/>
                  <a:pt x="8" y="12"/>
                  <a:pt x="7" y="11"/>
                </a:cubicBezTo>
                <a:cubicBezTo>
                  <a:pt x="4" y="9"/>
                  <a:pt x="7" y="14"/>
                  <a:pt x="5" y="12"/>
                </a:cubicBezTo>
                <a:cubicBezTo>
                  <a:pt x="0" y="11"/>
                  <a:pt x="5" y="15"/>
                  <a:pt x="2" y="1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6" name="Freeform 335"/>
          <p:cNvSpPr>
            <a:spLocks/>
          </p:cNvSpPr>
          <p:nvPr/>
        </p:nvSpPr>
        <p:spPr bwMode="auto">
          <a:xfrm>
            <a:off x="3406775" y="5165725"/>
            <a:ext cx="44450" cy="31750"/>
          </a:xfrm>
          <a:custGeom>
            <a:avLst/>
            <a:gdLst/>
            <a:ahLst/>
            <a:cxnLst>
              <a:cxn ang="0">
                <a:pos x="3" y="11"/>
              </a:cxn>
              <a:cxn ang="0">
                <a:pos x="1" y="10"/>
              </a:cxn>
              <a:cxn ang="0">
                <a:pos x="1" y="8"/>
              </a:cxn>
              <a:cxn ang="0">
                <a:pos x="4" y="8"/>
              </a:cxn>
              <a:cxn ang="0">
                <a:pos x="6" y="7"/>
              </a:cxn>
              <a:cxn ang="0">
                <a:pos x="4" y="5"/>
              </a:cxn>
              <a:cxn ang="0">
                <a:pos x="4" y="5"/>
              </a:cxn>
              <a:cxn ang="0">
                <a:pos x="4" y="3"/>
              </a:cxn>
              <a:cxn ang="0">
                <a:pos x="4" y="2"/>
              </a:cxn>
              <a:cxn ang="0">
                <a:pos x="9" y="2"/>
              </a:cxn>
              <a:cxn ang="0">
                <a:pos x="10" y="2"/>
              </a:cxn>
              <a:cxn ang="0">
                <a:pos x="13" y="0"/>
              </a:cxn>
              <a:cxn ang="0">
                <a:pos x="13" y="3"/>
              </a:cxn>
              <a:cxn ang="0">
                <a:pos x="10" y="7"/>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7"/>
                  <a:pt x="6" y="7"/>
                  <a:pt x="6" y="7"/>
                </a:cubicBezTo>
                <a:cubicBezTo>
                  <a:pt x="7" y="5"/>
                  <a:pt x="6" y="5"/>
                  <a:pt x="4" y="5"/>
                </a:cubicBezTo>
                <a:cubicBezTo>
                  <a:pt x="3" y="7"/>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7"/>
                </a:cubicBezTo>
                <a:cubicBezTo>
                  <a:pt x="9" y="8"/>
                  <a:pt x="9" y="8"/>
                  <a:pt x="7" y="8"/>
                </a:cubicBezTo>
                <a:cubicBezTo>
                  <a:pt x="6" y="8"/>
                  <a:pt x="6" y="10"/>
                  <a:pt x="6" y="10"/>
                </a:cubicBezTo>
                <a:cubicBezTo>
                  <a:pt x="4" y="11"/>
                  <a:pt x="4" y="10"/>
                  <a:pt x="4" y="11"/>
                </a:cubicBezTo>
                <a:cubicBezTo>
                  <a:pt x="4" y="11"/>
                  <a:pt x="4" y="11"/>
                  <a:pt x="3" y="1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7" name="Freeform 336"/>
          <p:cNvSpPr>
            <a:spLocks/>
          </p:cNvSpPr>
          <p:nvPr/>
        </p:nvSpPr>
        <p:spPr bwMode="auto">
          <a:xfrm>
            <a:off x="5405438" y="2228850"/>
            <a:ext cx="82550" cy="100013"/>
          </a:xfrm>
          <a:custGeom>
            <a:avLst/>
            <a:gdLst/>
            <a:ahLst/>
            <a:cxnLst>
              <a:cxn ang="0">
                <a:pos x="12" y="35"/>
              </a:cxn>
              <a:cxn ang="0">
                <a:pos x="12" y="30"/>
              </a:cxn>
              <a:cxn ang="0">
                <a:pos x="11" y="18"/>
              </a:cxn>
              <a:cxn ang="0">
                <a:pos x="7" y="12"/>
              </a:cxn>
              <a:cxn ang="0">
                <a:pos x="0" y="3"/>
              </a:cxn>
              <a:cxn ang="0">
                <a:pos x="6" y="1"/>
              </a:cxn>
              <a:cxn ang="0">
                <a:pos x="15" y="4"/>
              </a:cxn>
              <a:cxn ang="0">
                <a:pos x="20" y="6"/>
              </a:cxn>
              <a:cxn ang="0">
                <a:pos x="20" y="9"/>
              </a:cxn>
              <a:cxn ang="0">
                <a:pos x="23" y="13"/>
              </a:cxn>
              <a:cxn ang="0">
                <a:pos x="24" y="18"/>
              </a:cxn>
              <a:cxn ang="0">
                <a:pos x="26" y="24"/>
              </a:cxn>
              <a:cxn ang="0">
                <a:pos x="26" y="24"/>
              </a:cxn>
              <a:cxn ang="0">
                <a:pos x="20" y="24"/>
              </a:cxn>
              <a:cxn ang="0">
                <a:pos x="18" y="26"/>
              </a:cxn>
              <a:cxn ang="0">
                <a:pos x="15" y="33"/>
              </a:cxn>
              <a:cxn ang="0">
                <a:pos x="12" y="35"/>
              </a:cxn>
            </a:cxnLst>
            <a:rect l="0" t="0" r="r" b="b"/>
            <a:pathLst>
              <a:path w="29" h="35">
                <a:moveTo>
                  <a:pt x="12" y="35"/>
                </a:moveTo>
                <a:cubicBezTo>
                  <a:pt x="11" y="33"/>
                  <a:pt x="12" y="33"/>
                  <a:pt x="12" y="30"/>
                </a:cubicBezTo>
                <a:cubicBezTo>
                  <a:pt x="11" y="26"/>
                  <a:pt x="15" y="23"/>
                  <a:pt x="11" y="18"/>
                </a:cubicBezTo>
                <a:cubicBezTo>
                  <a:pt x="6" y="12"/>
                  <a:pt x="7" y="13"/>
                  <a:pt x="7" y="12"/>
                </a:cubicBezTo>
                <a:cubicBezTo>
                  <a:pt x="4" y="10"/>
                  <a:pt x="3" y="1"/>
                  <a:pt x="0" y="3"/>
                </a:cubicBezTo>
                <a:cubicBezTo>
                  <a:pt x="1" y="1"/>
                  <a:pt x="4" y="1"/>
                  <a:pt x="6" y="1"/>
                </a:cubicBezTo>
                <a:cubicBezTo>
                  <a:pt x="7" y="0"/>
                  <a:pt x="14" y="4"/>
                  <a:pt x="15" y="4"/>
                </a:cubicBezTo>
                <a:cubicBezTo>
                  <a:pt x="17" y="3"/>
                  <a:pt x="17" y="7"/>
                  <a:pt x="20" y="6"/>
                </a:cubicBezTo>
                <a:cubicBezTo>
                  <a:pt x="21" y="6"/>
                  <a:pt x="21" y="7"/>
                  <a:pt x="20" y="9"/>
                </a:cubicBezTo>
                <a:cubicBezTo>
                  <a:pt x="18" y="12"/>
                  <a:pt x="21" y="13"/>
                  <a:pt x="23" y="13"/>
                </a:cubicBezTo>
                <a:cubicBezTo>
                  <a:pt x="24" y="13"/>
                  <a:pt x="21" y="16"/>
                  <a:pt x="24" y="18"/>
                </a:cubicBezTo>
                <a:cubicBezTo>
                  <a:pt x="27" y="19"/>
                  <a:pt x="24" y="23"/>
                  <a:pt x="26" y="24"/>
                </a:cubicBezTo>
                <a:cubicBezTo>
                  <a:pt x="29" y="24"/>
                  <a:pt x="26" y="26"/>
                  <a:pt x="26" y="24"/>
                </a:cubicBezTo>
                <a:cubicBezTo>
                  <a:pt x="24" y="24"/>
                  <a:pt x="21" y="26"/>
                  <a:pt x="20" y="24"/>
                </a:cubicBezTo>
                <a:cubicBezTo>
                  <a:pt x="18" y="23"/>
                  <a:pt x="17" y="24"/>
                  <a:pt x="18" y="26"/>
                </a:cubicBezTo>
                <a:cubicBezTo>
                  <a:pt x="20" y="29"/>
                  <a:pt x="14" y="32"/>
                  <a:pt x="15" y="33"/>
                </a:cubicBezTo>
                <a:cubicBezTo>
                  <a:pt x="15" y="35"/>
                  <a:pt x="14" y="35"/>
                  <a:pt x="12" y="3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8" name="Freeform 337"/>
          <p:cNvSpPr>
            <a:spLocks/>
          </p:cNvSpPr>
          <p:nvPr/>
        </p:nvSpPr>
        <p:spPr bwMode="auto">
          <a:xfrm>
            <a:off x="5260975" y="2238375"/>
            <a:ext cx="214313" cy="150813"/>
          </a:xfrm>
          <a:custGeom>
            <a:avLst/>
            <a:gdLst/>
            <a:ahLst/>
            <a:cxnLst>
              <a:cxn ang="0">
                <a:pos x="22" y="3"/>
              </a:cxn>
              <a:cxn ang="0">
                <a:pos x="16" y="6"/>
              </a:cxn>
              <a:cxn ang="0">
                <a:pos x="13" y="10"/>
              </a:cxn>
              <a:cxn ang="0">
                <a:pos x="11" y="15"/>
              </a:cxn>
              <a:cxn ang="0">
                <a:pos x="6" y="23"/>
              </a:cxn>
              <a:cxn ang="0">
                <a:pos x="3" y="23"/>
              </a:cxn>
              <a:cxn ang="0">
                <a:pos x="3" y="23"/>
              </a:cxn>
              <a:cxn ang="0">
                <a:pos x="0" y="24"/>
              </a:cxn>
              <a:cxn ang="0">
                <a:pos x="3" y="29"/>
              </a:cxn>
              <a:cxn ang="0">
                <a:pos x="10" y="35"/>
              </a:cxn>
              <a:cxn ang="0">
                <a:pos x="14" y="41"/>
              </a:cxn>
              <a:cxn ang="0">
                <a:pos x="17" y="39"/>
              </a:cxn>
              <a:cxn ang="0">
                <a:pos x="19" y="46"/>
              </a:cxn>
              <a:cxn ang="0">
                <a:pos x="20" y="50"/>
              </a:cxn>
              <a:cxn ang="0">
                <a:pos x="26" y="50"/>
              </a:cxn>
              <a:cxn ang="0">
                <a:pos x="34" y="50"/>
              </a:cxn>
              <a:cxn ang="0">
                <a:pos x="43" y="50"/>
              </a:cxn>
              <a:cxn ang="0">
                <a:pos x="55" y="49"/>
              </a:cxn>
              <a:cxn ang="0">
                <a:pos x="62" y="50"/>
              </a:cxn>
              <a:cxn ang="0">
                <a:pos x="66" y="52"/>
              </a:cxn>
              <a:cxn ang="0">
                <a:pos x="72" y="39"/>
              </a:cxn>
              <a:cxn ang="0">
                <a:pos x="75" y="35"/>
              </a:cxn>
              <a:cxn ang="0">
                <a:pos x="71" y="33"/>
              </a:cxn>
              <a:cxn ang="0">
                <a:pos x="68" y="35"/>
              </a:cxn>
              <a:cxn ang="0">
                <a:pos x="63" y="32"/>
              </a:cxn>
              <a:cxn ang="0">
                <a:pos x="63" y="27"/>
              </a:cxn>
              <a:cxn ang="0">
                <a:pos x="62" y="15"/>
              </a:cxn>
              <a:cxn ang="0">
                <a:pos x="59" y="9"/>
              </a:cxn>
              <a:cxn ang="0">
                <a:pos x="51" y="0"/>
              </a:cxn>
              <a:cxn ang="0">
                <a:pos x="45" y="4"/>
              </a:cxn>
              <a:cxn ang="0">
                <a:pos x="39" y="6"/>
              </a:cxn>
              <a:cxn ang="0">
                <a:pos x="34" y="3"/>
              </a:cxn>
              <a:cxn ang="0">
                <a:pos x="28" y="3"/>
              </a:cxn>
              <a:cxn ang="0">
                <a:pos x="23" y="3"/>
              </a:cxn>
              <a:cxn ang="0">
                <a:pos x="22" y="3"/>
              </a:cxn>
            </a:cxnLst>
            <a:rect l="0" t="0" r="r" b="b"/>
            <a:pathLst>
              <a:path w="75" h="53">
                <a:moveTo>
                  <a:pt x="22" y="3"/>
                </a:moveTo>
                <a:cubicBezTo>
                  <a:pt x="19" y="7"/>
                  <a:pt x="17" y="4"/>
                  <a:pt x="16" y="6"/>
                </a:cubicBezTo>
                <a:cubicBezTo>
                  <a:pt x="14" y="7"/>
                  <a:pt x="16" y="7"/>
                  <a:pt x="13" y="10"/>
                </a:cubicBezTo>
                <a:cubicBezTo>
                  <a:pt x="10" y="13"/>
                  <a:pt x="13" y="13"/>
                  <a:pt x="11" y="15"/>
                </a:cubicBezTo>
                <a:cubicBezTo>
                  <a:pt x="10" y="18"/>
                  <a:pt x="6" y="23"/>
                  <a:pt x="6" y="23"/>
                </a:cubicBezTo>
                <a:cubicBezTo>
                  <a:pt x="5" y="23"/>
                  <a:pt x="5" y="21"/>
                  <a:pt x="3" y="23"/>
                </a:cubicBezTo>
                <a:cubicBezTo>
                  <a:pt x="3" y="23"/>
                  <a:pt x="5" y="23"/>
                  <a:pt x="3" y="23"/>
                </a:cubicBezTo>
                <a:cubicBezTo>
                  <a:pt x="2" y="23"/>
                  <a:pt x="0" y="23"/>
                  <a:pt x="0" y="24"/>
                </a:cubicBezTo>
                <a:cubicBezTo>
                  <a:pt x="2" y="27"/>
                  <a:pt x="5" y="27"/>
                  <a:pt x="3" y="29"/>
                </a:cubicBezTo>
                <a:cubicBezTo>
                  <a:pt x="3" y="33"/>
                  <a:pt x="11" y="33"/>
                  <a:pt x="10" y="35"/>
                </a:cubicBezTo>
                <a:cubicBezTo>
                  <a:pt x="8" y="38"/>
                  <a:pt x="10" y="41"/>
                  <a:pt x="14" y="41"/>
                </a:cubicBezTo>
                <a:cubicBezTo>
                  <a:pt x="17" y="42"/>
                  <a:pt x="16" y="39"/>
                  <a:pt x="17" y="39"/>
                </a:cubicBezTo>
                <a:cubicBezTo>
                  <a:pt x="23" y="44"/>
                  <a:pt x="14" y="41"/>
                  <a:pt x="19" y="46"/>
                </a:cubicBezTo>
                <a:cubicBezTo>
                  <a:pt x="25" y="49"/>
                  <a:pt x="19" y="49"/>
                  <a:pt x="20" y="50"/>
                </a:cubicBezTo>
                <a:cubicBezTo>
                  <a:pt x="22" y="52"/>
                  <a:pt x="23" y="49"/>
                  <a:pt x="26" y="50"/>
                </a:cubicBezTo>
                <a:cubicBezTo>
                  <a:pt x="31" y="53"/>
                  <a:pt x="31" y="50"/>
                  <a:pt x="34" y="50"/>
                </a:cubicBezTo>
                <a:cubicBezTo>
                  <a:pt x="37" y="52"/>
                  <a:pt x="40" y="53"/>
                  <a:pt x="43" y="50"/>
                </a:cubicBezTo>
                <a:cubicBezTo>
                  <a:pt x="46" y="49"/>
                  <a:pt x="54" y="46"/>
                  <a:pt x="55" y="49"/>
                </a:cubicBezTo>
                <a:cubicBezTo>
                  <a:pt x="57" y="50"/>
                  <a:pt x="59" y="47"/>
                  <a:pt x="62" y="50"/>
                </a:cubicBezTo>
                <a:cubicBezTo>
                  <a:pt x="62" y="52"/>
                  <a:pt x="65" y="52"/>
                  <a:pt x="66" y="52"/>
                </a:cubicBezTo>
                <a:cubicBezTo>
                  <a:pt x="66" y="44"/>
                  <a:pt x="68" y="41"/>
                  <a:pt x="72" y="39"/>
                </a:cubicBezTo>
                <a:cubicBezTo>
                  <a:pt x="75" y="39"/>
                  <a:pt x="75" y="38"/>
                  <a:pt x="75" y="35"/>
                </a:cubicBezTo>
                <a:cubicBezTo>
                  <a:pt x="74" y="32"/>
                  <a:pt x="71" y="33"/>
                  <a:pt x="71" y="33"/>
                </a:cubicBezTo>
                <a:cubicBezTo>
                  <a:pt x="69" y="35"/>
                  <a:pt x="68" y="33"/>
                  <a:pt x="68" y="35"/>
                </a:cubicBezTo>
                <a:cubicBezTo>
                  <a:pt x="66" y="36"/>
                  <a:pt x="65" y="35"/>
                  <a:pt x="63" y="32"/>
                </a:cubicBezTo>
                <a:cubicBezTo>
                  <a:pt x="62" y="30"/>
                  <a:pt x="63" y="32"/>
                  <a:pt x="63" y="27"/>
                </a:cubicBezTo>
                <a:cubicBezTo>
                  <a:pt x="62" y="24"/>
                  <a:pt x="66" y="20"/>
                  <a:pt x="62" y="15"/>
                </a:cubicBezTo>
                <a:cubicBezTo>
                  <a:pt x="57" y="10"/>
                  <a:pt x="60" y="10"/>
                  <a:pt x="59" y="9"/>
                </a:cubicBezTo>
                <a:cubicBezTo>
                  <a:pt x="55" y="7"/>
                  <a:pt x="55" y="0"/>
                  <a:pt x="51" y="0"/>
                </a:cubicBezTo>
                <a:cubicBezTo>
                  <a:pt x="48" y="1"/>
                  <a:pt x="49" y="3"/>
                  <a:pt x="45" y="4"/>
                </a:cubicBezTo>
                <a:cubicBezTo>
                  <a:pt x="40" y="4"/>
                  <a:pt x="40" y="4"/>
                  <a:pt x="39" y="6"/>
                </a:cubicBezTo>
                <a:cubicBezTo>
                  <a:pt x="37" y="7"/>
                  <a:pt x="36" y="3"/>
                  <a:pt x="34" y="3"/>
                </a:cubicBezTo>
                <a:cubicBezTo>
                  <a:pt x="31" y="4"/>
                  <a:pt x="31" y="3"/>
                  <a:pt x="28" y="3"/>
                </a:cubicBezTo>
                <a:cubicBezTo>
                  <a:pt x="25" y="3"/>
                  <a:pt x="23" y="1"/>
                  <a:pt x="23" y="3"/>
                </a:cubicBezTo>
                <a:cubicBezTo>
                  <a:pt x="22" y="4"/>
                  <a:pt x="22" y="3"/>
                  <a:pt x="2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9" name="Freeform 338"/>
          <p:cNvSpPr>
            <a:spLocks/>
          </p:cNvSpPr>
          <p:nvPr/>
        </p:nvSpPr>
        <p:spPr bwMode="auto">
          <a:xfrm>
            <a:off x="5391150" y="2435225"/>
            <a:ext cx="71438" cy="68263"/>
          </a:xfrm>
          <a:custGeom>
            <a:avLst/>
            <a:gdLst/>
            <a:ahLst/>
            <a:cxnLst>
              <a:cxn ang="0">
                <a:pos x="2" y="4"/>
              </a:cxn>
              <a:cxn ang="0">
                <a:pos x="3" y="10"/>
              </a:cxn>
              <a:cxn ang="0">
                <a:pos x="0" y="15"/>
              </a:cxn>
              <a:cxn ang="0">
                <a:pos x="5" y="17"/>
              </a:cxn>
              <a:cxn ang="0">
                <a:pos x="2" y="21"/>
              </a:cxn>
              <a:cxn ang="0">
                <a:pos x="5" y="20"/>
              </a:cxn>
              <a:cxn ang="0">
                <a:pos x="11" y="15"/>
              </a:cxn>
              <a:cxn ang="0">
                <a:pos x="16" y="14"/>
              </a:cxn>
              <a:cxn ang="0">
                <a:pos x="23" y="12"/>
              </a:cxn>
              <a:cxn ang="0">
                <a:pos x="20" y="9"/>
              </a:cxn>
              <a:cxn ang="0">
                <a:pos x="16" y="1"/>
              </a:cxn>
              <a:cxn ang="0">
                <a:pos x="13" y="3"/>
              </a:cxn>
              <a:cxn ang="0">
                <a:pos x="8" y="1"/>
              </a:cxn>
              <a:cxn ang="0">
                <a:pos x="5" y="3"/>
              </a:cxn>
              <a:cxn ang="0">
                <a:pos x="2" y="4"/>
              </a:cxn>
            </a:cxnLst>
            <a:rect l="0" t="0" r="r" b="b"/>
            <a:pathLst>
              <a:path w="25" h="24">
                <a:moveTo>
                  <a:pt x="2" y="4"/>
                </a:moveTo>
                <a:cubicBezTo>
                  <a:pt x="5" y="7"/>
                  <a:pt x="5" y="9"/>
                  <a:pt x="3" y="10"/>
                </a:cubicBezTo>
                <a:cubicBezTo>
                  <a:pt x="2" y="10"/>
                  <a:pt x="3" y="14"/>
                  <a:pt x="0" y="15"/>
                </a:cubicBezTo>
                <a:cubicBezTo>
                  <a:pt x="0" y="20"/>
                  <a:pt x="10" y="15"/>
                  <a:pt x="5" y="17"/>
                </a:cubicBezTo>
                <a:cubicBezTo>
                  <a:pt x="2" y="20"/>
                  <a:pt x="2" y="18"/>
                  <a:pt x="2" y="21"/>
                </a:cubicBezTo>
                <a:cubicBezTo>
                  <a:pt x="0" y="24"/>
                  <a:pt x="2" y="21"/>
                  <a:pt x="5" y="20"/>
                </a:cubicBezTo>
                <a:cubicBezTo>
                  <a:pt x="8" y="17"/>
                  <a:pt x="10" y="18"/>
                  <a:pt x="11" y="15"/>
                </a:cubicBezTo>
                <a:cubicBezTo>
                  <a:pt x="14" y="9"/>
                  <a:pt x="14" y="15"/>
                  <a:pt x="16" y="14"/>
                </a:cubicBezTo>
                <a:cubicBezTo>
                  <a:pt x="19" y="10"/>
                  <a:pt x="22" y="15"/>
                  <a:pt x="23" y="12"/>
                </a:cubicBezTo>
                <a:cubicBezTo>
                  <a:pt x="25" y="9"/>
                  <a:pt x="23" y="10"/>
                  <a:pt x="20" y="9"/>
                </a:cubicBezTo>
                <a:cubicBezTo>
                  <a:pt x="16" y="6"/>
                  <a:pt x="16" y="4"/>
                  <a:pt x="16" y="1"/>
                </a:cubicBezTo>
                <a:cubicBezTo>
                  <a:pt x="14" y="1"/>
                  <a:pt x="14" y="3"/>
                  <a:pt x="13" y="3"/>
                </a:cubicBezTo>
                <a:cubicBezTo>
                  <a:pt x="11" y="3"/>
                  <a:pt x="10" y="0"/>
                  <a:pt x="8" y="1"/>
                </a:cubicBezTo>
                <a:cubicBezTo>
                  <a:pt x="6" y="3"/>
                  <a:pt x="5" y="0"/>
                  <a:pt x="5" y="3"/>
                </a:cubicBezTo>
                <a:cubicBezTo>
                  <a:pt x="3" y="4"/>
                  <a:pt x="2" y="3"/>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0" name="Freeform 339"/>
          <p:cNvSpPr>
            <a:spLocks/>
          </p:cNvSpPr>
          <p:nvPr/>
        </p:nvSpPr>
        <p:spPr bwMode="auto">
          <a:xfrm>
            <a:off x="5330825" y="1841500"/>
            <a:ext cx="115888" cy="82550"/>
          </a:xfrm>
          <a:custGeom>
            <a:avLst/>
            <a:gdLst/>
            <a:ahLst/>
            <a:cxnLst>
              <a:cxn ang="0">
                <a:pos x="8" y="18"/>
              </a:cxn>
              <a:cxn ang="0">
                <a:pos x="1" y="15"/>
              </a:cxn>
              <a:cxn ang="0">
                <a:pos x="1" y="9"/>
              </a:cxn>
              <a:cxn ang="0">
                <a:pos x="4" y="4"/>
              </a:cxn>
              <a:cxn ang="0">
                <a:pos x="14" y="3"/>
              </a:cxn>
              <a:cxn ang="0">
                <a:pos x="18" y="1"/>
              </a:cxn>
              <a:cxn ang="0">
                <a:pos x="28" y="3"/>
              </a:cxn>
              <a:cxn ang="0">
                <a:pos x="37" y="3"/>
              </a:cxn>
              <a:cxn ang="0">
                <a:pos x="35" y="7"/>
              </a:cxn>
              <a:cxn ang="0">
                <a:pos x="32" y="15"/>
              </a:cxn>
              <a:cxn ang="0">
                <a:pos x="34" y="21"/>
              </a:cxn>
              <a:cxn ang="0">
                <a:pos x="32" y="27"/>
              </a:cxn>
              <a:cxn ang="0">
                <a:pos x="26" y="27"/>
              </a:cxn>
              <a:cxn ang="0">
                <a:pos x="20" y="24"/>
              </a:cxn>
              <a:cxn ang="0">
                <a:pos x="15" y="21"/>
              </a:cxn>
              <a:cxn ang="0">
                <a:pos x="8" y="24"/>
              </a:cxn>
              <a:cxn ang="0">
                <a:pos x="8" y="18"/>
              </a:cxn>
            </a:cxnLst>
            <a:rect l="0" t="0" r="r" b="b"/>
            <a:pathLst>
              <a:path w="40" h="29">
                <a:moveTo>
                  <a:pt x="8" y="18"/>
                </a:moveTo>
                <a:cubicBezTo>
                  <a:pt x="3" y="19"/>
                  <a:pt x="3" y="16"/>
                  <a:pt x="1" y="15"/>
                </a:cubicBezTo>
                <a:cubicBezTo>
                  <a:pt x="0" y="12"/>
                  <a:pt x="0" y="12"/>
                  <a:pt x="1" y="9"/>
                </a:cubicBezTo>
                <a:cubicBezTo>
                  <a:pt x="1" y="6"/>
                  <a:pt x="4" y="7"/>
                  <a:pt x="4" y="4"/>
                </a:cubicBezTo>
                <a:cubicBezTo>
                  <a:pt x="6" y="3"/>
                  <a:pt x="11" y="3"/>
                  <a:pt x="14" y="3"/>
                </a:cubicBezTo>
                <a:cubicBezTo>
                  <a:pt x="18" y="3"/>
                  <a:pt x="14" y="0"/>
                  <a:pt x="18" y="1"/>
                </a:cubicBezTo>
                <a:cubicBezTo>
                  <a:pt x="23" y="3"/>
                  <a:pt x="26" y="1"/>
                  <a:pt x="28" y="3"/>
                </a:cubicBezTo>
                <a:cubicBezTo>
                  <a:pt x="31" y="4"/>
                  <a:pt x="34" y="4"/>
                  <a:pt x="37" y="3"/>
                </a:cubicBezTo>
                <a:cubicBezTo>
                  <a:pt x="40" y="6"/>
                  <a:pt x="35" y="4"/>
                  <a:pt x="35" y="7"/>
                </a:cubicBezTo>
                <a:cubicBezTo>
                  <a:pt x="35" y="12"/>
                  <a:pt x="31" y="9"/>
                  <a:pt x="32" y="15"/>
                </a:cubicBezTo>
                <a:cubicBezTo>
                  <a:pt x="35" y="19"/>
                  <a:pt x="31" y="16"/>
                  <a:pt x="34" y="21"/>
                </a:cubicBezTo>
                <a:cubicBezTo>
                  <a:pt x="37" y="26"/>
                  <a:pt x="34" y="23"/>
                  <a:pt x="32" y="27"/>
                </a:cubicBezTo>
                <a:cubicBezTo>
                  <a:pt x="29" y="29"/>
                  <a:pt x="31" y="26"/>
                  <a:pt x="26" y="27"/>
                </a:cubicBezTo>
                <a:cubicBezTo>
                  <a:pt x="23" y="29"/>
                  <a:pt x="21" y="24"/>
                  <a:pt x="20" y="24"/>
                </a:cubicBezTo>
                <a:cubicBezTo>
                  <a:pt x="18" y="24"/>
                  <a:pt x="17" y="21"/>
                  <a:pt x="15" y="21"/>
                </a:cubicBezTo>
                <a:cubicBezTo>
                  <a:pt x="12" y="19"/>
                  <a:pt x="12" y="23"/>
                  <a:pt x="8" y="24"/>
                </a:cubicBezTo>
                <a:cubicBezTo>
                  <a:pt x="9" y="18"/>
                  <a:pt x="11" y="15"/>
                  <a:pt x="8" y="1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1" name="Freeform 340"/>
          <p:cNvSpPr>
            <a:spLocks/>
          </p:cNvSpPr>
          <p:nvPr/>
        </p:nvSpPr>
        <p:spPr bwMode="auto">
          <a:xfrm>
            <a:off x="5273675" y="1895475"/>
            <a:ext cx="173038" cy="87313"/>
          </a:xfrm>
          <a:custGeom>
            <a:avLst/>
            <a:gdLst/>
            <a:ahLst/>
            <a:cxnLst>
              <a:cxn ang="0">
                <a:pos x="0" y="27"/>
              </a:cxn>
              <a:cxn ang="0">
                <a:pos x="15" y="23"/>
              </a:cxn>
              <a:cxn ang="0">
                <a:pos x="26" y="23"/>
              </a:cxn>
              <a:cxn ang="0">
                <a:pos x="32" y="22"/>
              </a:cxn>
              <a:cxn ang="0">
                <a:pos x="35" y="25"/>
              </a:cxn>
              <a:cxn ang="0">
                <a:pos x="46" y="31"/>
              </a:cxn>
              <a:cxn ang="0">
                <a:pos x="54" y="30"/>
              </a:cxn>
              <a:cxn ang="0">
                <a:pos x="58" y="27"/>
              </a:cxn>
              <a:cxn ang="0">
                <a:pos x="57" y="20"/>
              </a:cxn>
              <a:cxn ang="0">
                <a:pos x="55" y="17"/>
              </a:cxn>
              <a:cxn ang="0">
                <a:pos x="55" y="13"/>
              </a:cxn>
              <a:cxn ang="0">
                <a:pos x="52" y="8"/>
              </a:cxn>
              <a:cxn ang="0">
                <a:pos x="46" y="8"/>
              </a:cxn>
              <a:cxn ang="0">
                <a:pos x="40" y="5"/>
              </a:cxn>
              <a:cxn ang="0">
                <a:pos x="35" y="2"/>
              </a:cxn>
              <a:cxn ang="0">
                <a:pos x="28" y="5"/>
              </a:cxn>
              <a:cxn ang="0">
                <a:pos x="24" y="14"/>
              </a:cxn>
              <a:cxn ang="0">
                <a:pos x="15" y="9"/>
              </a:cxn>
              <a:cxn ang="0">
                <a:pos x="12" y="6"/>
              </a:cxn>
              <a:cxn ang="0">
                <a:pos x="4" y="9"/>
              </a:cxn>
              <a:cxn ang="0">
                <a:pos x="4" y="13"/>
              </a:cxn>
              <a:cxn ang="0">
                <a:pos x="1" y="19"/>
              </a:cxn>
              <a:cxn ang="0">
                <a:pos x="0" y="27"/>
              </a:cxn>
            </a:cxnLst>
            <a:rect l="0" t="0" r="r" b="b"/>
            <a:pathLst>
              <a:path w="60" h="31">
                <a:moveTo>
                  <a:pt x="0" y="27"/>
                </a:moveTo>
                <a:cubicBezTo>
                  <a:pt x="8" y="22"/>
                  <a:pt x="9" y="22"/>
                  <a:pt x="15" y="23"/>
                </a:cubicBezTo>
                <a:cubicBezTo>
                  <a:pt x="21" y="23"/>
                  <a:pt x="23" y="22"/>
                  <a:pt x="26" y="23"/>
                </a:cubicBezTo>
                <a:cubicBezTo>
                  <a:pt x="31" y="25"/>
                  <a:pt x="31" y="22"/>
                  <a:pt x="32" y="22"/>
                </a:cubicBezTo>
                <a:cubicBezTo>
                  <a:pt x="34" y="23"/>
                  <a:pt x="31" y="25"/>
                  <a:pt x="35" y="25"/>
                </a:cubicBezTo>
                <a:cubicBezTo>
                  <a:pt x="40" y="25"/>
                  <a:pt x="41" y="30"/>
                  <a:pt x="46" y="31"/>
                </a:cubicBezTo>
                <a:cubicBezTo>
                  <a:pt x="51" y="28"/>
                  <a:pt x="52" y="31"/>
                  <a:pt x="54" y="30"/>
                </a:cubicBezTo>
                <a:cubicBezTo>
                  <a:pt x="55" y="27"/>
                  <a:pt x="55" y="27"/>
                  <a:pt x="58" y="27"/>
                </a:cubicBezTo>
                <a:cubicBezTo>
                  <a:pt x="58" y="27"/>
                  <a:pt x="60" y="23"/>
                  <a:pt x="57" y="20"/>
                </a:cubicBezTo>
                <a:cubicBezTo>
                  <a:pt x="55" y="17"/>
                  <a:pt x="57" y="17"/>
                  <a:pt x="55" y="17"/>
                </a:cubicBezTo>
                <a:cubicBezTo>
                  <a:pt x="54" y="17"/>
                  <a:pt x="55" y="14"/>
                  <a:pt x="55" y="13"/>
                </a:cubicBezTo>
                <a:cubicBezTo>
                  <a:pt x="57" y="11"/>
                  <a:pt x="54" y="11"/>
                  <a:pt x="52" y="8"/>
                </a:cubicBezTo>
                <a:cubicBezTo>
                  <a:pt x="49" y="9"/>
                  <a:pt x="51" y="6"/>
                  <a:pt x="46" y="8"/>
                </a:cubicBezTo>
                <a:cubicBezTo>
                  <a:pt x="43" y="9"/>
                  <a:pt x="41" y="5"/>
                  <a:pt x="40" y="5"/>
                </a:cubicBezTo>
                <a:cubicBezTo>
                  <a:pt x="38" y="5"/>
                  <a:pt x="37" y="2"/>
                  <a:pt x="35" y="2"/>
                </a:cubicBezTo>
                <a:cubicBezTo>
                  <a:pt x="32" y="0"/>
                  <a:pt x="32" y="3"/>
                  <a:pt x="28" y="5"/>
                </a:cubicBezTo>
                <a:cubicBezTo>
                  <a:pt x="26" y="8"/>
                  <a:pt x="31" y="13"/>
                  <a:pt x="24" y="14"/>
                </a:cubicBezTo>
                <a:cubicBezTo>
                  <a:pt x="17" y="17"/>
                  <a:pt x="20" y="11"/>
                  <a:pt x="15" y="9"/>
                </a:cubicBezTo>
                <a:cubicBezTo>
                  <a:pt x="11" y="8"/>
                  <a:pt x="15" y="5"/>
                  <a:pt x="12" y="6"/>
                </a:cubicBezTo>
                <a:cubicBezTo>
                  <a:pt x="8" y="8"/>
                  <a:pt x="6" y="8"/>
                  <a:pt x="4" y="9"/>
                </a:cubicBezTo>
                <a:cubicBezTo>
                  <a:pt x="4" y="11"/>
                  <a:pt x="3" y="11"/>
                  <a:pt x="4" y="13"/>
                </a:cubicBezTo>
                <a:cubicBezTo>
                  <a:pt x="4" y="16"/>
                  <a:pt x="1" y="16"/>
                  <a:pt x="1" y="19"/>
                </a:cubicBezTo>
                <a:cubicBezTo>
                  <a:pt x="0" y="22"/>
                  <a:pt x="0" y="23"/>
                  <a:pt x="0" y="2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2" name="Freeform 341"/>
          <p:cNvSpPr>
            <a:spLocks/>
          </p:cNvSpPr>
          <p:nvPr/>
        </p:nvSpPr>
        <p:spPr bwMode="auto">
          <a:xfrm>
            <a:off x="5273675" y="1957388"/>
            <a:ext cx="134938" cy="98425"/>
          </a:xfrm>
          <a:custGeom>
            <a:avLst/>
            <a:gdLst/>
            <a:ahLst/>
            <a:cxnLst>
              <a:cxn ang="0">
                <a:pos x="46" y="9"/>
              </a:cxn>
              <a:cxn ang="0">
                <a:pos x="46" y="15"/>
              </a:cxn>
              <a:cxn ang="0">
                <a:pos x="38" y="21"/>
              </a:cxn>
              <a:cxn ang="0">
                <a:pos x="38" y="27"/>
              </a:cxn>
              <a:cxn ang="0">
                <a:pos x="32" y="29"/>
              </a:cxn>
              <a:cxn ang="0">
                <a:pos x="21" y="31"/>
              </a:cxn>
              <a:cxn ang="0">
                <a:pos x="15" y="26"/>
              </a:cxn>
              <a:cxn ang="0">
                <a:pos x="14" y="18"/>
              </a:cxn>
              <a:cxn ang="0">
                <a:pos x="3" y="15"/>
              </a:cxn>
              <a:cxn ang="0">
                <a:pos x="1" y="9"/>
              </a:cxn>
              <a:cxn ang="0">
                <a:pos x="0" y="4"/>
              </a:cxn>
              <a:cxn ang="0">
                <a:pos x="15" y="1"/>
              </a:cxn>
              <a:cxn ang="0">
                <a:pos x="26" y="1"/>
              </a:cxn>
              <a:cxn ang="0">
                <a:pos x="32" y="0"/>
              </a:cxn>
              <a:cxn ang="0">
                <a:pos x="35" y="3"/>
              </a:cxn>
              <a:cxn ang="0">
                <a:pos x="46" y="9"/>
              </a:cxn>
            </a:cxnLst>
            <a:rect l="0" t="0" r="r" b="b"/>
            <a:pathLst>
              <a:path w="47" h="34">
                <a:moveTo>
                  <a:pt x="46" y="9"/>
                </a:moveTo>
                <a:cubicBezTo>
                  <a:pt x="43" y="17"/>
                  <a:pt x="47" y="12"/>
                  <a:pt x="46" y="15"/>
                </a:cubicBezTo>
                <a:cubicBezTo>
                  <a:pt x="44" y="18"/>
                  <a:pt x="43" y="15"/>
                  <a:pt x="38" y="21"/>
                </a:cubicBezTo>
                <a:cubicBezTo>
                  <a:pt x="35" y="26"/>
                  <a:pt x="41" y="26"/>
                  <a:pt x="38" y="27"/>
                </a:cubicBezTo>
                <a:cubicBezTo>
                  <a:pt x="37" y="31"/>
                  <a:pt x="38" y="23"/>
                  <a:pt x="32" y="29"/>
                </a:cubicBezTo>
                <a:cubicBezTo>
                  <a:pt x="27" y="34"/>
                  <a:pt x="26" y="29"/>
                  <a:pt x="21" y="31"/>
                </a:cubicBezTo>
                <a:cubicBezTo>
                  <a:pt x="21" y="27"/>
                  <a:pt x="17" y="24"/>
                  <a:pt x="15" y="26"/>
                </a:cubicBezTo>
                <a:cubicBezTo>
                  <a:pt x="14" y="21"/>
                  <a:pt x="17" y="20"/>
                  <a:pt x="14" y="18"/>
                </a:cubicBezTo>
                <a:cubicBezTo>
                  <a:pt x="11" y="15"/>
                  <a:pt x="14" y="20"/>
                  <a:pt x="3" y="15"/>
                </a:cubicBezTo>
                <a:cubicBezTo>
                  <a:pt x="3" y="14"/>
                  <a:pt x="3" y="10"/>
                  <a:pt x="1" y="9"/>
                </a:cubicBezTo>
                <a:cubicBezTo>
                  <a:pt x="0" y="7"/>
                  <a:pt x="0" y="7"/>
                  <a:pt x="0" y="4"/>
                </a:cubicBezTo>
                <a:cubicBezTo>
                  <a:pt x="8" y="0"/>
                  <a:pt x="9" y="0"/>
                  <a:pt x="15" y="1"/>
                </a:cubicBezTo>
                <a:cubicBezTo>
                  <a:pt x="21" y="1"/>
                  <a:pt x="23" y="0"/>
                  <a:pt x="26" y="1"/>
                </a:cubicBezTo>
                <a:cubicBezTo>
                  <a:pt x="31" y="3"/>
                  <a:pt x="31" y="0"/>
                  <a:pt x="32" y="0"/>
                </a:cubicBezTo>
                <a:cubicBezTo>
                  <a:pt x="34" y="1"/>
                  <a:pt x="31" y="3"/>
                  <a:pt x="35" y="3"/>
                </a:cubicBezTo>
                <a:cubicBezTo>
                  <a:pt x="40" y="3"/>
                  <a:pt x="41" y="7"/>
                  <a:pt x="46"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3" name="Freeform 342"/>
          <p:cNvSpPr>
            <a:spLocks/>
          </p:cNvSpPr>
          <p:nvPr/>
        </p:nvSpPr>
        <p:spPr bwMode="auto">
          <a:xfrm>
            <a:off x="5318125" y="1966913"/>
            <a:ext cx="230188" cy="173037"/>
          </a:xfrm>
          <a:custGeom>
            <a:avLst/>
            <a:gdLst/>
            <a:ahLst/>
            <a:cxnLst>
              <a:cxn ang="0">
                <a:pos x="71" y="49"/>
              </a:cxn>
              <a:cxn ang="0">
                <a:pos x="63" y="57"/>
              </a:cxn>
              <a:cxn ang="0">
                <a:pos x="60" y="58"/>
              </a:cxn>
              <a:cxn ang="0">
                <a:pos x="54" y="58"/>
              </a:cxn>
              <a:cxn ang="0">
                <a:pos x="48" y="57"/>
              </a:cxn>
              <a:cxn ang="0">
                <a:pos x="40" y="55"/>
              </a:cxn>
              <a:cxn ang="0">
                <a:pos x="32" y="54"/>
              </a:cxn>
              <a:cxn ang="0">
                <a:pos x="17" y="52"/>
              </a:cxn>
              <a:cxn ang="0">
                <a:pos x="10" y="55"/>
              </a:cxn>
              <a:cxn ang="0">
                <a:pos x="6" y="57"/>
              </a:cxn>
              <a:cxn ang="0">
                <a:pos x="3" y="49"/>
              </a:cxn>
              <a:cxn ang="0">
                <a:pos x="8" y="44"/>
              </a:cxn>
              <a:cxn ang="0">
                <a:pos x="6" y="27"/>
              </a:cxn>
              <a:cxn ang="0">
                <a:pos x="17" y="26"/>
              </a:cxn>
              <a:cxn ang="0">
                <a:pos x="23" y="24"/>
              </a:cxn>
              <a:cxn ang="0">
                <a:pos x="23" y="18"/>
              </a:cxn>
              <a:cxn ang="0">
                <a:pos x="31" y="12"/>
              </a:cxn>
              <a:cxn ang="0">
                <a:pos x="31" y="6"/>
              </a:cxn>
              <a:cxn ang="0">
                <a:pos x="39" y="4"/>
              </a:cxn>
              <a:cxn ang="0">
                <a:pos x="43" y="1"/>
              </a:cxn>
              <a:cxn ang="0">
                <a:pos x="49" y="3"/>
              </a:cxn>
              <a:cxn ang="0">
                <a:pos x="55" y="6"/>
              </a:cxn>
              <a:cxn ang="0">
                <a:pos x="61" y="6"/>
              </a:cxn>
              <a:cxn ang="0">
                <a:pos x="64" y="9"/>
              </a:cxn>
              <a:cxn ang="0">
                <a:pos x="64" y="15"/>
              </a:cxn>
              <a:cxn ang="0">
                <a:pos x="66" y="21"/>
              </a:cxn>
              <a:cxn ang="0">
                <a:pos x="72" y="27"/>
              </a:cxn>
              <a:cxn ang="0">
                <a:pos x="77" y="32"/>
              </a:cxn>
              <a:cxn ang="0">
                <a:pos x="78" y="35"/>
              </a:cxn>
              <a:cxn ang="0">
                <a:pos x="71" y="37"/>
              </a:cxn>
              <a:cxn ang="0">
                <a:pos x="69" y="40"/>
              </a:cxn>
              <a:cxn ang="0">
                <a:pos x="71" y="49"/>
              </a:cxn>
            </a:cxnLst>
            <a:rect l="0" t="0" r="r" b="b"/>
            <a:pathLst>
              <a:path w="81" h="61">
                <a:moveTo>
                  <a:pt x="71" y="49"/>
                </a:moveTo>
                <a:cubicBezTo>
                  <a:pt x="64" y="49"/>
                  <a:pt x="63" y="52"/>
                  <a:pt x="63" y="57"/>
                </a:cubicBezTo>
                <a:cubicBezTo>
                  <a:pt x="63" y="61"/>
                  <a:pt x="61" y="61"/>
                  <a:pt x="60" y="58"/>
                </a:cubicBezTo>
                <a:cubicBezTo>
                  <a:pt x="58" y="58"/>
                  <a:pt x="55" y="58"/>
                  <a:pt x="54" y="58"/>
                </a:cubicBezTo>
                <a:cubicBezTo>
                  <a:pt x="51" y="60"/>
                  <a:pt x="52" y="54"/>
                  <a:pt x="48" y="57"/>
                </a:cubicBezTo>
                <a:cubicBezTo>
                  <a:pt x="45" y="60"/>
                  <a:pt x="49" y="55"/>
                  <a:pt x="40" y="55"/>
                </a:cubicBezTo>
                <a:cubicBezTo>
                  <a:pt x="34" y="55"/>
                  <a:pt x="37" y="54"/>
                  <a:pt x="32" y="54"/>
                </a:cubicBezTo>
                <a:cubicBezTo>
                  <a:pt x="29" y="55"/>
                  <a:pt x="28" y="50"/>
                  <a:pt x="17" y="52"/>
                </a:cubicBezTo>
                <a:cubicBezTo>
                  <a:pt x="8" y="54"/>
                  <a:pt x="13" y="57"/>
                  <a:pt x="10" y="55"/>
                </a:cubicBezTo>
                <a:cubicBezTo>
                  <a:pt x="8" y="55"/>
                  <a:pt x="6" y="57"/>
                  <a:pt x="6" y="57"/>
                </a:cubicBezTo>
                <a:cubicBezTo>
                  <a:pt x="5" y="54"/>
                  <a:pt x="10" y="50"/>
                  <a:pt x="3" y="49"/>
                </a:cubicBezTo>
                <a:cubicBezTo>
                  <a:pt x="0" y="47"/>
                  <a:pt x="5" y="44"/>
                  <a:pt x="8" y="44"/>
                </a:cubicBezTo>
                <a:cubicBezTo>
                  <a:pt x="11" y="43"/>
                  <a:pt x="8" y="37"/>
                  <a:pt x="6" y="27"/>
                </a:cubicBezTo>
                <a:cubicBezTo>
                  <a:pt x="11" y="26"/>
                  <a:pt x="13" y="30"/>
                  <a:pt x="17" y="26"/>
                </a:cubicBezTo>
                <a:cubicBezTo>
                  <a:pt x="23" y="20"/>
                  <a:pt x="22" y="27"/>
                  <a:pt x="23" y="24"/>
                </a:cubicBezTo>
                <a:cubicBezTo>
                  <a:pt x="26" y="23"/>
                  <a:pt x="20" y="23"/>
                  <a:pt x="23" y="18"/>
                </a:cubicBezTo>
                <a:cubicBezTo>
                  <a:pt x="28" y="12"/>
                  <a:pt x="29" y="15"/>
                  <a:pt x="31" y="12"/>
                </a:cubicBezTo>
                <a:cubicBezTo>
                  <a:pt x="32" y="9"/>
                  <a:pt x="28" y="13"/>
                  <a:pt x="31" y="6"/>
                </a:cubicBezTo>
                <a:cubicBezTo>
                  <a:pt x="35" y="3"/>
                  <a:pt x="37" y="6"/>
                  <a:pt x="39" y="4"/>
                </a:cubicBezTo>
                <a:cubicBezTo>
                  <a:pt x="40" y="1"/>
                  <a:pt x="40" y="1"/>
                  <a:pt x="43" y="1"/>
                </a:cubicBezTo>
                <a:cubicBezTo>
                  <a:pt x="48" y="0"/>
                  <a:pt x="45" y="3"/>
                  <a:pt x="49" y="3"/>
                </a:cubicBezTo>
                <a:cubicBezTo>
                  <a:pt x="55" y="1"/>
                  <a:pt x="51" y="7"/>
                  <a:pt x="55" y="6"/>
                </a:cubicBezTo>
                <a:cubicBezTo>
                  <a:pt x="58" y="3"/>
                  <a:pt x="61" y="4"/>
                  <a:pt x="61" y="6"/>
                </a:cubicBezTo>
                <a:cubicBezTo>
                  <a:pt x="63" y="7"/>
                  <a:pt x="66" y="6"/>
                  <a:pt x="64" y="9"/>
                </a:cubicBezTo>
                <a:cubicBezTo>
                  <a:pt x="63" y="13"/>
                  <a:pt x="68" y="13"/>
                  <a:pt x="64" y="15"/>
                </a:cubicBezTo>
                <a:cubicBezTo>
                  <a:pt x="61" y="18"/>
                  <a:pt x="66" y="17"/>
                  <a:pt x="66" y="21"/>
                </a:cubicBezTo>
                <a:cubicBezTo>
                  <a:pt x="68" y="27"/>
                  <a:pt x="74" y="26"/>
                  <a:pt x="72" y="27"/>
                </a:cubicBezTo>
                <a:cubicBezTo>
                  <a:pt x="69" y="32"/>
                  <a:pt x="77" y="27"/>
                  <a:pt x="77" y="32"/>
                </a:cubicBezTo>
                <a:cubicBezTo>
                  <a:pt x="77" y="34"/>
                  <a:pt x="81" y="34"/>
                  <a:pt x="78" y="35"/>
                </a:cubicBezTo>
                <a:cubicBezTo>
                  <a:pt x="75" y="37"/>
                  <a:pt x="75" y="40"/>
                  <a:pt x="71" y="37"/>
                </a:cubicBezTo>
                <a:cubicBezTo>
                  <a:pt x="69" y="35"/>
                  <a:pt x="68" y="38"/>
                  <a:pt x="69" y="40"/>
                </a:cubicBezTo>
                <a:cubicBezTo>
                  <a:pt x="72" y="44"/>
                  <a:pt x="68" y="44"/>
                  <a:pt x="71" y="4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4" name="Freeform 343"/>
          <p:cNvSpPr>
            <a:spLocks/>
          </p:cNvSpPr>
          <p:nvPr/>
        </p:nvSpPr>
        <p:spPr bwMode="auto">
          <a:xfrm>
            <a:off x="5111750" y="2014538"/>
            <a:ext cx="246063" cy="201612"/>
          </a:xfrm>
          <a:custGeom>
            <a:avLst/>
            <a:gdLst/>
            <a:ahLst/>
            <a:cxnLst>
              <a:cxn ang="0">
                <a:pos x="78" y="40"/>
              </a:cxn>
              <a:cxn ang="0">
                <a:pos x="80" y="46"/>
              </a:cxn>
              <a:cxn ang="0">
                <a:pos x="81" y="49"/>
              </a:cxn>
              <a:cxn ang="0">
                <a:pos x="80" y="53"/>
              </a:cxn>
              <a:cxn ang="0">
                <a:pos x="72" y="61"/>
              </a:cxn>
              <a:cxn ang="0">
                <a:pos x="72" y="67"/>
              </a:cxn>
              <a:cxn ang="0">
                <a:pos x="69" y="69"/>
              </a:cxn>
              <a:cxn ang="0">
                <a:pos x="64" y="66"/>
              </a:cxn>
              <a:cxn ang="0">
                <a:pos x="54" y="64"/>
              </a:cxn>
              <a:cxn ang="0">
                <a:pos x="49" y="67"/>
              </a:cxn>
              <a:cxn ang="0">
                <a:pos x="48" y="66"/>
              </a:cxn>
              <a:cxn ang="0">
                <a:pos x="43" y="64"/>
              </a:cxn>
              <a:cxn ang="0">
                <a:pos x="42" y="64"/>
              </a:cxn>
              <a:cxn ang="0">
                <a:pos x="40" y="64"/>
              </a:cxn>
              <a:cxn ang="0">
                <a:pos x="36" y="58"/>
              </a:cxn>
              <a:cxn ang="0">
                <a:pos x="31" y="56"/>
              </a:cxn>
              <a:cxn ang="0">
                <a:pos x="29" y="55"/>
              </a:cxn>
              <a:cxn ang="0">
                <a:pos x="25" y="53"/>
              </a:cxn>
              <a:cxn ang="0">
                <a:pos x="22" y="55"/>
              </a:cxn>
              <a:cxn ang="0">
                <a:pos x="22" y="50"/>
              </a:cxn>
              <a:cxn ang="0">
                <a:pos x="16" y="49"/>
              </a:cxn>
              <a:cxn ang="0">
                <a:pos x="10" y="47"/>
              </a:cxn>
              <a:cxn ang="0">
                <a:pos x="7" y="38"/>
              </a:cxn>
              <a:cxn ang="0">
                <a:pos x="7" y="30"/>
              </a:cxn>
              <a:cxn ang="0">
                <a:pos x="5" y="26"/>
              </a:cxn>
              <a:cxn ang="0">
                <a:pos x="3" y="13"/>
              </a:cxn>
              <a:cxn ang="0">
                <a:pos x="7" y="13"/>
              </a:cxn>
              <a:cxn ang="0">
                <a:pos x="7" y="12"/>
              </a:cxn>
              <a:cxn ang="0">
                <a:pos x="3" y="12"/>
              </a:cxn>
              <a:cxn ang="0">
                <a:pos x="3" y="10"/>
              </a:cxn>
              <a:cxn ang="0">
                <a:pos x="16" y="7"/>
              </a:cxn>
              <a:cxn ang="0">
                <a:pos x="23" y="3"/>
              </a:cxn>
              <a:cxn ang="0">
                <a:pos x="31" y="0"/>
              </a:cxn>
              <a:cxn ang="0">
                <a:pos x="40" y="3"/>
              </a:cxn>
              <a:cxn ang="0">
                <a:pos x="39" y="3"/>
              </a:cxn>
              <a:cxn ang="0">
                <a:pos x="39" y="4"/>
              </a:cxn>
              <a:cxn ang="0">
                <a:pos x="46" y="4"/>
              </a:cxn>
              <a:cxn ang="0">
                <a:pos x="72" y="6"/>
              </a:cxn>
              <a:cxn ang="0">
                <a:pos x="78" y="10"/>
              </a:cxn>
              <a:cxn ang="0">
                <a:pos x="80" y="27"/>
              </a:cxn>
              <a:cxn ang="0">
                <a:pos x="75" y="32"/>
              </a:cxn>
              <a:cxn ang="0">
                <a:pos x="78" y="40"/>
              </a:cxn>
            </a:cxnLst>
            <a:rect l="0" t="0" r="r" b="b"/>
            <a:pathLst>
              <a:path w="86" h="70">
                <a:moveTo>
                  <a:pt x="78" y="40"/>
                </a:moveTo>
                <a:cubicBezTo>
                  <a:pt x="80" y="43"/>
                  <a:pt x="77" y="41"/>
                  <a:pt x="80" y="46"/>
                </a:cubicBezTo>
                <a:cubicBezTo>
                  <a:pt x="86" y="50"/>
                  <a:pt x="80" y="47"/>
                  <a:pt x="81" y="49"/>
                </a:cubicBezTo>
                <a:cubicBezTo>
                  <a:pt x="83" y="50"/>
                  <a:pt x="84" y="52"/>
                  <a:pt x="80" y="53"/>
                </a:cubicBezTo>
                <a:cubicBezTo>
                  <a:pt x="78" y="53"/>
                  <a:pt x="74" y="58"/>
                  <a:pt x="72" y="61"/>
                </a:cubicBezTo>
                <a:cubicBezTo>
                  <a:pt x="69" y="64"/>
                  <a:pt x="72" y="66"/>
                  <a:pt x="72" y="67"/>
                </a:cubicBezTo>
                <a:cubicBezTo>
                  <a:pt x="71" y="69"/>
                  <a:pt x="75" y="70"/>
                  <a:pt x="69" y="69"/>
                </a:cubicBezTo>
                <a:cubicBezTo>
                  <a:pt x="64" y="67"/>
                  <a:pt x="66" y="66"/>
                  <a:pt x="64" y="66"/>
                </a:cubicBezTo>
                <a:cubicBezTo>
                  <a:pt x="60" y="64"/>
                  <a:pt x="55" y="64"/>
                  <a:pt x="54" y="64"/>
                </a:cubicBezTo>
                <a:cubicBezTo>
                  <a:pt x="51" y="64"/>
                  <a:pt x="51" y="69"/>
                  <a:pt x="49" y="67"/>
                </a:cubicBezTo>
                <a:cubicBezTo>
                  <a:pt x="49" y="67"/>
                  <a:pt x="48" y="67"/>
                  <a:pt x="48" y="66"/>
                </a:cubicBezTo>
                <a:cubicBezTo>
                  <a:pt x="49" y="62"/>
                  <a:pt x="45" y="61"/>
                  <a:pt x="43" y="64"/>
                </a:cubicBezTo>
                <a:cubicBezTo>
                  <a:pt x="43" y="66"/>
                  <a:pt x="42" y="66"/>
                  <a:pt x="42" y="64"/>
                </a:cubicBezTo>
                <a:cubicBezTo>
                  <a:pt x="42" y="64"/>
                  <a:pt x="42" y="64"/>
                  <a:pt x="40" y="64"/>
                </a:cubicBezTo>
                <a:cubicBezTo>
                  <a:pt x="40" y="61"/>
                  <a:pt x="39" y="59"/>
                  <a:pt x="36" y="58"/>
                </a:cubicBezTo>
                <a:cubicBezTo>
                  <a:pt x="32" y="56"/>
                  <a:pt x="34" y="58"/>
                  <a:pt x="31" y="56"/>
                </a:cubicBezTo>
                <a:cubicBezTo>
                  <a:pt x="29" y="55"/>
                  <a:pt x="32" y="55"/>
                  <a:pt x="29" y="55"/>
                </a:cubicBezTo>
                <a:cubicBezTo>
                  <a:pt x="26" y="53"/>
                  <a:pt x="23" y="52"/>
                  <a:pt x="25" y="53"/>
                </a:cubicBezTo>
                <a:cubicBezTo>
                  <a:pt x="26" y="55"/>
                  <a:pt x="25" y="58"/>
                  <a:pt x="22" y="55"/>
                </a:cubicBezTo>
                <a:cubicBezTo>
                  <a:pt x="17" y="50"/>
                  <a:pt x="22" y="52"/>
                  <a:pt x="22" y="50"/>
                </a:cubicBezTo>
                <a:cubicBezTo>
                  <a:pt x="20" y="49"/>
                  <a:pt x="20" y="50"/>
                  <a:pt x="16" y="49"/>
                </a:cubicBezTo>
                <a:cubicBezTo>
                  <a:pt x="10" y="46"/>
                  <a:pt x="13" y="44"/>
                  <a:pt x="10" y="47"/>
                </a:cubicBezTo>
                <a:cubicBezTo>
                  <a:pt x="11" y="38"/>
                  <a:pt x="8" y="43"/>
                  <a:pt x="7" y="38"/>
                </a:cubicBezTo>
                <a:cubicBezTo>
                  <a:pt x="7" y="35"/>
                  <a:pt x="10" y="35"/>
                  <a:pt x="7" y="30"/>
                </a:cubicBezTo>
                <a:cubicBezTo>
                  <a:pt x="5" y="29"/>
                  <a:pt x="10" y="29"/>
                  <a:pt x="5" y="26"/>
                </a:cubicBezTo>
                <a:cubicBezTo>
                  <a:pt x="0" y="23"/>
                  <a:pt x="7" y="21"/>
                  <a:pt x="3" y="13"/>
                </a:cubicBezTo>
                <a:cubicBezTo>
                  <a:pt x="7" y="13"/>
                  <a:pt x="7" y="15"/>
                  <a:pt x="7" y="13"/>
                </a:cubicBezTo>
                <a:cubicBezTo>
                  <a:pt x="7" y="12"/>
                  <a:pt x="7" y="12"/>
                  <a:pt x="7" y="12"/>
                </a:cubicBezTo>
                <a:cubicBezTo>
                  <a:pt x="5" y="12"/>
                  <a:pt x="5" y="13"/>
                  <a:pt x="3" y="12"/>
                </a:cubicBezTo>
                <a:cubicBezTo>
                  <a:pt x="3" y="10"/>
                  <a:pt x="3" y="10"/>
                  <a:pt x="3" y="10"/>
                </a:cubicBezTo>
                <a:cubicBezTo>
                  <a:pt x="8" y="12"/>
                  <a:pt x="8" y="9"/>
                  <a:pt x="16" y="7"/>
                </a:cubicBezTo>
                <a:cubicBezTo>
                  <a:pt x="23" y="6"/>
                  <a:pt x="19" y="4"/>
                  <a:pt x="23" y="3"/>
                </a:cubicBezTo>
                <a:cubicBezTo>
                  <a:pt x="29" y="1"/>
                  <a:pt x="23" y="1"/>
                  <a:pt x="31" y="0"/>
                </a:cubicBezTo>
                <a:cubicBezTo>
                  <a:pt x="37" y="0"/>
                  <a:pt x="36" y="0"/>
                  <a:pt x="40" y="3"/>
                </a:cubicBezTo>
                <a:cubicBezTo>
                  <a:pt x="42" y="3"/>
                  <a:pt x="40" y="4"/>
                  <a:pt x="39" y="3"/>
                </a:cubicBezTo>
                <a:cubicBezTo>
                  <a:pt x="37" y="0"/>
                  <a:pt x="37" y="1"/>
                  <a:pt x="39" y="4"/>
                </a:cubicBezTo>
                <a:cubicBezTo>
                  <a:pt x="39" y="6"/>
                  <a:pt x="45" y="6"/>
                  <a:pt x="46" y="4"/>
                </a:cubicBezTo>
                <a:cubicBezTo>
                  <a:pt x="57" y="6"/>
                  <a:pt x="66" y="7"/>
                  <a:pt x="72" y="6"/>
                </a:cubicBezTo>
                <a:cubicBezTo>
                  <a:pt x="74" y="4"/>
                  <a:pt x="78" y="7"/>
                  <a:pt x="78" y="10"/>
                </a:cubicBezTo>
                <a:cubicBezTo>
                  <a:pt x="80" y="20"/>
                  <a:pt x="83" y="26"/>
                  <a:pt x="80" y="27"/>
                </a:cubicBezTo>
                <a:cubicBezTo>
                  <a:pt x="77" y="27"/>
                  <a:pt x="72" y="30"/>
                  <a:pt x="75" y="32"/>
                </a:cubicBezTo>
                <a:cubicBezTo>
                  <a:pt x="81" y="33"/>
                  <a:pt x="77" y="36"/>
                  <a:pt x="78" y="4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5" name="Freeform 344"/>
          <p:cNvSpPr>
            <a:spLocks/>
          </p:cNvSpPr>
          <p:nvPr/>
        </p:nvSpPr>
        <p:spPr bwMode="auto">
          <a:xfrm>
            <a:off x="4684713" y="2146300"/>
            <a:ext cx="303212" cy="284163"/>
          </a:xfrm>
          <a:custGeom>
            <a:avLst/>
            <a:gdLst/>
            <a:ahLst/>
            <a:cxnLst>
              <a:cxn ang="0">
                <a:pos x="96" y="66"/>
              </a:cxn>
              <a:cxn ang="0">
                <a:pos x="94" y="76"/>
              </a:cxn>
              <a:cxn ang="0">
                <a:pos x="99" y="84"/>
              </a:cxn>
              <a:cxn ang="0">
                <a:pos x="85" y="90"/>
              </a:cxn>
              <a:cxn ang="0">
                <a:pos x="77" y="87"/>
              </a:cxn>
              <a:cxn ang="0">
                <a:pos x="68" y="87"/>
              </a:cxn>
              <a:cxn ang="0">
                <a:pos x="64" y="98"/>
              </a:cxn>
              <a:cxn ang="0">
                <a:pos x="53" y="98"/>
              </a:cxn>
              <a:cxn ang="0">
                <a:pos x="44" y="95"/>
              </a:cxn>
              <a:cxn ang="0">
                <a:pos x="35" y="93"/>
              </a:cxn>
              <a:cxn ang="0">
                <a:pos x="26" y="87"/>
              </a:cxn>
              <a:cxn ang="0">
                <a:pos x="30" y="73"/>
              </a:cxn>
              <a:cxn ang="0">
                <a:pos x="30" y="69"/>
              </a:cxn>
              <a:cxn ang="0">
                <a:pos x="35" y="67"/>
              </a:cxn>
              <a:cxn ang="0">
                <a:pos x="30" y="59"/>
              </a:cxn>
              <a:cxn ang="0">
                <a:pos x="27" y="53"/>
              </a:cxn>
              <a:cxn ang="0">
                <a:pos x="23" y="46"/>
              </a:cxn>
              <a:cxn ang="0">
                <a:pos x="19" y="41"/>
              </a:cxn>
              <a:cxn ang="0">
                <a:pos x="16" y="39"/>
              </a:cxn>
              <a:cxn ang="0">
                <a:pos x="6" y="36"/>
              </a:cxn>
              <a:cxn ang="0">
                <a:pos x="6" y="33"/>
              </a:cxn>
              <a:cxn ang="0">
                <a:pos x="4" y="30"/>
              </a:cxn>
              <a:cxn ang="0">
                <a:pos x="6" y="27"/>
              </a:cxn>
              <a:cxn ang="0">
                <a:pos x="12" y="26"/>
              </a:cxn>
              <a:cxn ang="0">
                <a:pos x="18" y="29"/>
              </a:cxn>
              <a:cxn ang="0">
                <a:pos x="23" y="27"/>
              </a:cxn>
              <a:cxn ang="0">
                <a:pos x="27" y="29"/>
              </a:cxn>
              <a:cxn ang="0">
                <a:pos x="26" y="20"/>
              </a:cxn>
              <a:cxn ang="0">
                <a:pos x="29" y="15"/>
              </a:cxn>
              <a:cxn ang="0">
                <a:pos x="39" y="20"/>
              </a:cxn>
              <a:cxn ang="0">
                <a:pos x="44" y="13"/>
              </a:cxn>
              <a:cxn ang="0">
                <a:pos x="52" y="9"/>
              </a:cxn>
              <a:cxn ang="0">
                <a:pos x="52" y="3"/>
              </a:cxn>
              <a:cxn ang="0">
                <a:pos x="65" y="4"/>
              </a:cxn>
              <a:cxn ang="0">
                <a:pos x="73" y="10"/>
              </a:cxn>
              <a:cxn ang="0">
                <a:pos x="81" y="15"/>
              </a:cxn>
              <a:cxn ang="0">
                <a:pos x="90" y="18"/>
              </a:cxn>
              <a:cxn ang="0">
                <a:pos x="97" y="23"/>
              </a:cxn>
              <a:cxn ang="0">
                <a:pos x="99" y="39"/>
              </a:cxn>
              <a:cxn ang="0">
                <a:pos x="94" y="44"/>
              </a:cxn>
              <a:cxn ang="0">
                <a:pos x="90" y="50"/>
              </a:cxn>
              <a:cxn ang="0">
                <a:pos x="88" y="56"/>
              </a:cxn>
              <a:cxn ang="0">
                <a:pos x="93" y="56"/>
              </a:cxn>
            </a:cxnLst>
            <a:rect l="0" t="0" r="r" b="b"/>
            <a:pathLst>
              <a:path w="106" h="99">
                <a:moveTo>
                  <a:pt x="94" y="59"/>
                </a:moveTo>
                <a:cubicBezTo>
                  <a:pt x="93" y="62"/>
                  <a:pt x="97" y="64"/>
                  <a:pt x="96" y="66"/>
                </a:cubicBezTo>
                <a:cubicBezTo>
                  <a:pt x="94" y="69"/>
                  <a:pt x="90" y="67"/>
                  <a:pt x="94" y="70"/>
                </a:cubicBezTo>
                <a:cubicBezTo>
                  <a:pt x="99" y="73"/>
                  <a:pt x="93" y="73"/>
                  <a:pt x="94" y="76"/>
                </a:cubicBezTo>
                <a:cubicBezTo>
                  <a:pt x="96" y="81"/>
                  <a:pt x="100" y="78"/>
                  <a:pt x="100" y="78"/>
                </a:cubicBezTo>
                <a:cubicBezTo>
                  <a:pt x="102" y="79"/>
                  <a:pt x="99" y="82"/>
                  <a:pt x="99" y="84"/>
                </a:cubicBezTo>
                <a:cubicBezTo>
                  <a:pt x="97" y="84"/>
                  <a:pt x="93" y="87"/>
                  <a:pt x="93" y="87"/>
                </a:cubicBezTo>
                <a:cubicBezTo>
                  <a:pt x="93" y="90"/>
                  <a:pt x="87" y="92"/>
                  <a:pt x="85" y="90"/>
                </a:cubicBezTo>
                <a:cubicBezTo>
                  <a:pt x="84" y="89"/>
                  <a:pt x="84" y="92"/>
                  <a:pt x="82" y="89"/>
                </a:cubicBezTo>
                <a:cubicBezTo>
                  <a:pt x="81" y="87"/>
                  <a:pt x="81" y="87"/>
                  <a:pt x="77" y="87"/>
                </a:cubicBezTo>
                <a:cubicBezTo>
                  <a:pt x="74" y="89"/>
                  <a:pt x="77" y="87"/>
                  <a:pt x="74" y="87"/>
                </a:cubicBezTo>
                <a:cubicBezTo>
                  <a:pt x="71" y="87"/>
                  <a:pt x="74" y="82"/>
                  <a:pt x="68" y="87"/>
                </a:cubicBezTo>
                <a:cubicBezTo>
                  <a:pt x="67" y="89"/>
                  <a:pt x="64" y="89"/>
                  <a:pt x="64" y="92"/>
                </a:cubicBezTo>
                <a:cubicBezTo>
                  <a:pt x="65" y="95"/>
                  <a:pt x="64" y="93"/>
                  <a:pt x="64" y="98"/>
                </a:cubicBezTo>
                <a:cubicBezTo>
                  <a:pt x="61" y="98"/>
                  <a:pt x="62" y="99"/>
                  <a:pt x="59" y="98"/>
                </a:cubicBezTo>
                <a:cubicBezTo>
                  <a:pt x="58" y="98"/>
                  <a:pt x="58" y="99"/>
                  <a:pt x="53" y="98"/>
                </a:cubicBezTo>
                <a:cubicBezTo>
                  <a:pt x="53" y="96"/>
                  <a:pt x="53" y="95"/>
                  <a:pt x="52" y="96"/>
                </a:cubicBezTo>
                <a:cubicBezTo>
                  <a:pt x="42" y="90"/>
                  <a:pt x="47" y="95"/>
                  <a:pt x="44" y="95"/>
                </a:cubicBezTo>
                <a:cubicBezTo>
                  <a:pt x="41" y="93"/>
                  <a:pt x="41" y="96"/>
                  <a:pt x="39" y="95"/>
                </a:cubicBezTo>
                <a:cubicBezTo>
                  <a:pt x="38" y="93"/>
                  <a:pt x="35" y="95"/>
                  <a:pt x="35" y="93"/>
                </a:cubicBezTo>
                <a:cubicBezTo>
                  <a:pt x="33" y="90"/>
                  <a:pt x="29" y="92"/>
                  <a:pt x="29" y="90"/>
                </a:cubicBezTo>
                <a:cubicBezTo>
                  <a:pt x="29" y="87"/>
                  <a:pt x="27" y="89"/>
                  <a:pt x="26" y="87"/>
                </a:cubicBezTo>
                <a:cubicBezTo>
                  <a:pt x="27" y="87"/>
                  <a:pt x="29" y="85"/>
                  <a:pt x="29" y="79"/>
                </a:cubicBezTo>
                <a:cubicBezTo>
                  <a:pt x="30" y="73"/>
                  <a:pt x="30" y="73"/>
                  <a:pt x="30" y="73"/>
                </a:cubicBezTo>
                <a:cubicBezTo>
                  <a:pt x="32" y="73"/>
                  <a:pt x="30" y="72"/>
                  <a:pt x="30" y="72"/>
                </a:cubicBezTo>
                <a:cubicBezTo>
                  <a:pt x="29" y="73"/>
                  <a:pt x="29" y="72"/>
                  <a:pt x="30" y="69"/>
                </a:cubicBezTo>
                <a:cubicBezTo>
                  <a:pt x="30" y="66"/>
                  <a:pt x="32" y="64"/>
                  <a:pt x="32" y="64"/>
                </a:cubicBezTo>
                <a:cubicBezTo>
                  <a:pt x="33" y="64"/>
                  <a:pt x="35" y="70"/>
                  <a:pt x="35" y="67"/>
                </a:cubicBezTo>
                <a:cubicBezTo>
                  <a:pt x="33" y="66"/>
                  <a:pt x="35" y="64"/>
                  <a:pt x="30" y="62"/>
                </a:cubicBezTo>
                <a:cubicBezTo>
                  <a:pt x="27" y="59"/>
                  <a:pt x="30" y="61"/>
                  <a:pt x="30" y="59"/>
                </a:cubicBezTo>
                <a:cubicBezTo>
                  <a:pt x="32" y="56"/>
                  <a:pt x="29" y="56"/>
                  <a:pt x="30" y="55"/>
                </a:cubicBezTo>
                <a:cubicBezTo>
                  <a:pt x="30" y="53"/>
                  <a:pt x="30" y="55"/>
                  <a:pt x="27" y="53"/>
                </a:cubicBezTo>
                <a:cubicBezTo>
                  <a:pt x="24" y="52"/>
                  <a:pt x="21" y="49"/>
                  <a:pt x="23" y="47"/>
                </a:cubicBezTo>
                <a:cubicBezTo>
                  <a:pt x="24" y="47"/>
                  <a:pt x="24" y="46"/>
                  <a:pt x="23" y="46"/>
                </a:cubicBezTo>
                <a:cubicBezTo>
                  <a:pt x="21" y="46"/>
                  <a:pt x="24" y="43"/>
                  <a:pt x="21" y="44"/>
                </a:cubicBezTo>
                <a:cubicBezTo>
                  <a:pt x="18" y="44"/>
                  <a:pt x="19" y="43"/>
                  <a:pt x="19" y="41"/>
                </a:cubicBezTo>
                <a:cubicBezTo>
                  <a:pt x="21" y="41"/>
                  <a:pt x="19" y="41"/>
                  <a:pt x="18" y="41"/>
                </a:cubicBezTo>
                <a:cubicBezTo>
                  <a:pt x="15" y="41"/>
                  <a:pt x="18" y="39"/>
                  <a:pt x="16" y="39"/>
                </a:cubicBezTo>
                <a:cubicBezTo>
                  <a:pt x="13" y="39"/>
                  <a:pt x="13" y="38"/>
                  <a:pt x="12" y="38"/>
                </a:cubicBezTo>
                <a:cubicBezTo>
                  <a:pt x="9" y="36"/>
                  <a:pt x="7" y="36"/>
                  <a:pt x="6" y="36"/>
                </a:cubicBezTo>
                <a:cubicBezTo>
                  <a:pt x="4" y="38"/>
                  <a:pt x="6" y="36"/>
                  <a:pt x="3" y="35"/>
                </a:cubicBezTo>
                <a:cubicBezTo>
                  <a:pt x="0" y="33"/>
                  <a:pt x="6" y="33"/>
                  <a:pt x="6" y="33"/>
                </a:cubicBezTo>
                <a:cubicBezTo>
                  <a:pt x="4" y="32"/>
                  <a:pt x="3" y="33"/>
                  <a:pt x="3" y="32"/>
                </a:cubicBezTo>
                <a:cubicBezTo>
                  <a:pt x="3" y="32"/>
                  <a:pt x="6" y="32"/>
                  <a:pt x="4" y="30"/>
                </a:cubicBezTo>
                <a:cubicBezTo>
                  <a:pt x="3" y="30"/>
                  <a:pt x="1" y="32"/>
                  <a:pt x="1" y="30"/>
                </a:cubicBezTo>
                <a:cubicBezTo>
                  <a:pt x="1" y="29"/>
                  <a:pt x="3" y="27"/>
                  <a:pt x="6" y="27"/>
                </a:cubicBezTo>
                <a:cubicBezTo>
                  <a:pt x="9" y="27"/>
                  <a:pt x="6" y="26"/>
                  <a:pt x="9" y="27"/>
                </a:cubicBezTo>
                <a:cubicBezTo>
                  <a:pt x="10" y="27"/>
                  <a:pt x="12" y="27"/>
                  <a:pt x="12" y="26"/>
                </a:cubicBezTo>
                <a:cubicBezTo>
                  <a:pt x="10" y="24"/>
                  <a:pt x="12" y="26"/>
                  <a:pt x="13" y="24"/>
                </a:cubicBezTo>
                <a:cubicBezTo>
                  <a:pt x="15" y="24"/>
                  <a:pt x="16" y="27"/>
                  <a:pt x="18" y="29"/>
                </a:cubicBezTo>
                <a:cubicBezTo>
                  <a:pt x="18" y="30"/>
                  <a:pt x="19" y="27"/>
                  <a:pt x="21" y="27"/>
                </a:cubicBezTo>
                <a:cubicBezTo>
                  <a:pt x="23" y="26"/>
                  <a:pt x="21" y="29"/>
                  <a:pt x="23" y="27"/>
                </a:cubicBezTo>
                <a:cubicBezTo>
                  <a:pt x="24" y="27"/>
                  <a:pt x="23" y="27"/>
                  <a:pt x="24" y="27"/>
                </a:cubicBezTo>
                <a:cubicBezTo>
                  <a:pt x="26" y="27"/>
                  <a:pt x="24" y="29"/>
                  <a:pt x="27" y="29"/>
                </a:cubicBezTo>
                <a:cubicBezTo>
                  <a:pt x="29" y="27"/>
                  <a:pt x="27" y="27"/>
                  <a:pt x="27" y="24"/>
                </a:cubicBezTo>
                <a:cubicBezTo>
                  <a:pt x="27" y="23"/>
                  <a:pt x="27" y="20"/>
                  <a:pt x="26" y="20"/>
                </a:cubicBezTo>
                <a:cubicBezTo>
                  <a:pt x="24" y="18"/>
                  <a:pt x="26" y="18"/>
                  <a:pt x="24" y="16"/>
                </a:cubicBezTo>
                <a:cubicBezTo>
                  <a:pt x="24" y="13"/>
                  <a:pt x="26" y="16"/>
                  <a:pt x="29" y="15"/>
                </a:cubicBezTo>
                <a:cubicBezTo>
                  <a:pt x="30" y="15"/>
                  <a:pt x="29" y="20"/>
                  <a:pt x="30" y="20"/>
                </a:cubicBezTo>
                <a:cubicBezTo>
                  <a:pt x="35" y="18"/>
                  <a:pt x="38" y="21"/>
                  <a:pt x="39" y="20"/>
                </a:cubicBezTo>
                <a:cubicBezTo>
                  <a:pt x="41" y="18"/>
                  <a:pt x="42" y="18"/>
                  <a:pt x="41" y="18"/>
                </a:cubicBezTo>
                <a:cubicBezTo>
                  <a:pt x="41" y="18"/>
                  <a:pt x="38" y="16"/>
                  <a:pt x="44" y="13"/>
                </a:cubicBezTo>
                <a:cubicBezTo>
                  <a:pt x="50" y="12"/>
                  <a:pt x="50" y="12"/>
                  <a:pt x="52" y="10"/>
                </a:cubicBezTo>
                <a:cubicBezTo>
                  <a:pt x="52" y="9"/>
                  <a:pt x="53" y="10"/>
                  <a:pt x="52" y="9"/>
                </a:cubicBezTo>
                <a:cubicBezTo>
                  <a:pt x="52" y="7"/>
                  <a:pt x="53" y="7"/>
                  <a:pt x="52" y="7"/>
                </a:cubicBezTo>
                <a:cubicBezTo>
                  <a:pt x="52" y="6"/>
                  <a:pt x="52" y="6"/>
                  <a:pt x="52" y="3"/>
                </a:cubicBezTo>
                <a:cubicBezTo>
                  <a:pt x="52" y="1"/>
                  <a:pt x="53" y="0"/>
                  <a:pt x="59" y="0"/>
                </a:cubicBezTo>
                <a:cubicBezTo>
                  <a:pt x="62" y="6"/>
                  <a:pt x="64" y="1"/>
                  <a:pt x="65" y="4"/>
                </a:cubicBezTo>
                <a:cubicBezTo>
                  <a:pt x="67" y="7"/>
                  <a:pt x="67" y="4"/>
                  <a:pt x="68" y="7"/>
                </a:cubicBezTo>
                <a:cubicBezTo>
                  <a:pt x="70" y="9"/>
                  <a:pt x="73" y="7"/>
                  <a:pt x="73" y="10"/>
                </a:cubicBezTo>
                <a:cubicBezTo>
                  <a:pt x="74" y="15"/>
                  <a:pt x="76" y="9"/>
                  <a:pt x="77" y="10"/>
                </a:cubicBezTo>
                <a:cubicBezTo>
                  <a:pt x="79" y="10"/>
                  <a:pt x="76" y="13"/>
                  <a:pt x="81" y="15"/>
                </a:cubicBezTo>
                <a:cubicBezTo>
                  <a:pt x="82" y="15"/>
                  <a:pt x="82" y="18"/>
                  <a:pt x="85" y="18"/>
                </a:cubicBezTo>
                <a:cubicBezTo>
                  <a:pt x="88" y="18"/>
                  <a:pt x="88" y="18"/>
                  <a:pt x="90" y="18"/>
                </a:cubicBezTo>
                <a:cubicBezTo>
                  <a:pt x="93" y="18"/>
                  <a:pt x="91" y="21"/>
                  <a:pt x="94" y="21"/>
                </a:cubicBezTo>
                <a:cubicBezTo>
                  <a:pt x="96" y="21"/>
                  <a:pt x="94" y="23"/>
                  <a:pt x="97" y="23"/>
                </a:cubicBezTo>
                <a:cubicBezTo>
                  <a:pt x="100" y="21"/>
                  <a:pt x="102" y="23"/>
                  <a:pt x="103" y="24"/>
                </a:cubicBezTo>
                <a:cubicBezTo>
                  <a:pt x="106" y="24"/>
                  <a:pt x="99" y="27"/>
                  <a:pt x="99" y="39"/>
                </a:cubicBezTo>
                <a:cubicBezTo>
                  <a:pt x="97" y="43"/>
                  <a:pt x="96" y="39"/>
                  <a:pt x="96" y="41"/>
                </a:cubicBezTo>
                <a:cubicBezTo>
                  <a:pt x="94" y="43"/>
                  <a:pt x="96" y="43"/>
                  <a:pt x="94" y="44"/>
                </a:cubicBezTo>
                <a:cubicBezTo>
                  <a:pt x="93" y="44"/>
                  <a:pt x="94" y="46"/>
                  <a:pt x="91" y="47"/>
                </a:cubicBezTo>
                <a:cubicBezTo>
                  <a:pt x="90" y="47"/>
                  <a:pt x="93" y="49"/>
                  <a:pt x="90" y="50"/>
                </a:cubicBezTo>
                <a:cubicBezTo>
                  <a:pt x="87" y="52"/>
                  <a:pt x="90" y="53"/>
                  <a:pt x="88" y="55"/>
                </a:cubicBezTo>
                <a:cubicBezTo>
                  <a:pt x="85" y="56"/>
                  <a:pt x="87" y="56"/>
                  <a:pt x="88" y="56"/>
                </a:cubicBezTo>
                <a:cubicBezTo>
                  <a:pt x="91" y="55"/>
                  <a:pt x="88" y="53"/>
                  <a:pt x="91" y="53"/>
                </a:cubicBezTo>
                <a:cubicBezTo>
                  <a:pt x="94" y="52"/>
                  <a:pt x="93" y="55"/>
                  <a:pt x="93" y="56"/>
                </a:cubicBezTo>
                <a:cubicBezTo>
                  <a:pt x="93" y="56"/>
                  <a:pt x="94" y="56"/>
                  <a:pt x="94" y="5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6" name="Freeform 345"/>
          <p:cNvSpPr>
            <a:spLocks/>
          </p:cNvSpPr>
          <p:nvPr/>
        </p:nvSpPr>
        <p:spPr bwMode="auto">
          <a:xfrm>
            <a:off x="4573588" y="2435225"/>
            <a:ext cx="95250" cy="165100"/>
          </a:xfrm>
          <a:custGeom>
            <a:avLst/>
            <a:gdLst/>
            <a:ahLst/>
            <a:cxnLst>
              <a:cxn ang="0">
                <a:pos x="8" y="3"/>
              </a:cxn>
              <a:cxn ang="0">
                <a:pos x="14" y="0"/>
              </a:cxn>
              <a:cxn ang="0">
                <a:pos x="12" y="3"/>
              </a:cxn>
              <a:cxn ang="0">
                <a:pos x="17" y="3"/>
              </a:cxn>
              <a:cxn ang="0">
                <a:pos x="23" y="1"/>
              </a:cxn>
              <a:cxn ang="0">
                <a:pos x="28" y="6"/>
              </a:cxn>
              <a:cxn ang="0">
                <a:pos x="23" y="13"/>
              </a:cxn>
              <a:cxn ang="0">
                <a:pos x="23" y="23"/>
              </a:cxn>
              <a:cxn ang="0">
                <a:pos x="20" y="27"/>
              </a:cxn>
              <a:cxn ang="0">
                <a:pos x="20" y="32"/>
              </a:cxn>
              <a:cxn ang="0">
                <a:pos x="22" y="36"/>
              </a:cxn>
              <a:cxn ang="0">
                <a:pos x="22" y="42"/>
              </a:cxn>
              <a:cxn ang="0">
                <a:pos x="22" y="46"/>
              </a:cxn>
              <a:cxn ang="0">
                <a:pos x="19" y="53"/>
              </a:cxn>
              <a:cxn ang="0">
                <a:pos x="14" y="56"/>
              </a:cxn>
              <a:cxn ang="0">
                <a:pos x="8" y="56"/>
              </a:cxn>
              <a:cxn ang="0">
                <a:pos x="8" y="53"/>
              </a:cxn>
              <a:cxn ang="0">
                <a:pos x="8" y="44"/>
              </a:cxn>
              <a:cxn ang="0">
                <a:pos x="5" y="41"/>
              </a:cxn>
              <a:cxn ang="0">
                <a:pos x="5" y="39"/>
              </a:cxn>
              <a:cxn ang="0">
                <a:pos x="3" y="38"/>
              </a:cxn>
              <a:cxn ang="0">
                <a:pos x="3" y="32"/>
              </a:cxn>
              <a:cxn ang="0">
                <a:pos x="6" y="27"/>
              </a:cxn>
              <a:cxn ang="0">
                <a:pos x="8" y="21"/>
              </a:cxn>
              <a:cxn ang="0">
                <a:pos x="9" y="10"/>
              </a:cxn>
              <a:cxn ang="0">
                <a:pos x="8" y="6"/>
              </a:cxn>
              <a:cxn ang="0">
                <a:pos x="8" y="3"/>
              </a:cxn>
            </a:cxnLst>
            <a:rect l="0" t="0" r="r" b="b"/>
            <a:pathLst>
              <a:path w="33" h="58">
                <a:moveTo>
                  <a:pt x="8" y="3"/>
                </a:moveTo>
                <a:cubicBezTo>
                  <a:pt x="12" y="0"/>
                  <a:pt x="12" y="0"/>
                  <a:pt x="14" y="0"/>
                </a:cubicBezTo>
                <a:cubicBezTo>
                  <a:pt x="16" y="1"/>
                  <a:pt x="11" y="3"/>
                  <a:pt x="12" y="3"/>
                </a:cubicBezTo>
                <a:cubicBezTo>
                  <a:pt x="14" y="4"/>
                  <a:pt x="14" y="1"/>
                  <a:pt x="17" y="3"/>
                </a:cubicBezTo>
                <a:cubicBezTo>
                  <a:pt x="22" y="4"/>
                  <a:pt x="19" y="1"/>
                  <a:pt x="23" y="1"/>
                </a:cubicBezTo>
                <a:cubicBezTo>
                  <a:pt x="28" y="3"/>
                  <a:pt x="25" y="4"/>
                  <a:pt x="28" y="6"/>
                </a:cubicBezTo>
                <a:cubicBezTo>
                  <a:pt x="33" y="6"/>
                  <a:pt x="23" y="12"/>
                  <a:pt x="23" y="13"/>
                </a:cubicBezTo>
                <a:cubicBezTo>
                  <a:pt x="25" y="21"/>
                  <a:pt x="22" y="21"/>
                  <a:pt x="23" y="23"/>
                </a:cubicBezTo>
                <a:cubicBezTo>
                  <a:pt x="23" y="26"/>
                  <a:pt x="23" y="27"/>
                  <a:pt x="20" y="27"/>
                </a:cubicBezTo>
                <a:cubicBezTo>
                  <a:pt x="17" y="27"/>
                  <a:pt x="20" y="27"/>
                  <a:pt x="20" y="32"/>
                </a:cubicBezTo>
                <a:cubicBezTo>
                  <a:pt x="22" y="35"/>
                  <a:pt x="25" y="32"/>
                  <a:pt x="22" y="36"/>
                </a:cubicBezTo>
                <a:cubicBezTo>
                  <a:pt x="19" y="41"/>
                  <a:pt x="20" y="42"/>
                  <a:pt x="22" y="42"/>
                </a:cubicBezTo>
                <a:cubicBezTo>
                  <a:pt x="23" y="42"/>
                  <a:pt x="25" y="42"/>
                  <a:pt x="22" y="46"/>
                </a:cubicBezTo>
                <a:cubicBezTo>
                  <a:pt x="19" y="47"/>
                  <a:pt x="19" y="52"/>
                  <a:pt x="19" y="53"/>
                </a:cubicBezTo>
                <a:cubicBezTo>
                  <a:pt x="16" y="55"/>
                  <a:pt x="17" y="58"/>
                  <a:pt x="14" y="56"/>
                </a:cubicBezTo>
                <a:cubicBezTo>
                  <a:pt x="9" y="55"/>
                  <a:pt x="8" y="55"/>
                  <a:pt x="8" y="56"/>
                </a:cubicBezTo>
                <a:cubicBezTo>
                  <a:pt x="6" y="56"/>
                  <a:pt x="6" y="56"/>
                  <a:pt x="8" y="53"/>
                </a:cubicBezTo>
                <a:cubicBezTo>
                  <a:pt x="9" y="46"/>
                  <a:pt x="6" y="47"/>
                  <a:pt x="8" y="44"/>
                </a:cubicBezTo>
                <a:cubicBezTo>
                  <a:pt x="9" y="39"/>
                  <a:pt x="6" y="39"/>
                  <a:pt x="5" y="41"/>
                </a:cubicBezTo>
                <a:cubicBezTo>
                  <a:pt x="5" y="39"/>
                  <a:pt x="5" y="39"/>
                  <a:pt x="5" y="39"/>
                </a:cubicBezTo>
                <a:cubicBezTo>
                  <a:pt x="5" y="38"/>
                  <a:pt x="6" y="38"/>
                  <a:pt x="3" y="38"/>
                </a:cubicBezTo>
                <a:cubicBezTo>
                  <a:pt x="0" y="38"/>
                  <a:pt x="5" y="33"/>
                  <a:pt x="3" y="32"/>
                </a:cubicBezTo>
                <a:cubicBezTo>
                  <a:pt x="3" y="29"/>
                  <a:pt x="5" y="32"/>
                  <a:pt x="6" y="27"/>
                </a:cubicBezTo>
                <a:cubicBezTo>
                  <a:pt x="8" y="23"/>
                  <a:pt x="8" y="23"/>
                  <a:pt x="8" y="21"/>
                </a:cubicBezTo>
                <a:cubicBezTo>
                  <a:pt x="8" y="20"/>
                  <a:pt x="11" y="13"/>
                  <a:pt x="9" y="10"/>
                </a:cubicBezTo>
                <a:cubicBezTo>
                  <a:pt x="8" y="9"/>
                  <a:pt x="8" y="7"/>
                  <a:pt x="8" y="6"/>
                </a:cubicBezTo>
                <a:cubicBezTo>
                  <a:pt x="8" y="4"/>
                  <a:pt x="6" y="4"/>
                  <a:pt x="8"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7" name="Freeform 346"/>
          <p:cNvSpPr>
            <a:spLocks/>
          </p:cNvSpPr>
          <p:nvPr/>
        </p:nvSpPr>
        <p:spPr bwMode="auto">
          <a:xfrm>
            <a:off x="4994275" y="2408238"/>
            <a:ext cx="23813" cy="53975"/>
          </a:xfrm>
          <a:custGeom>
            <a:avLst/>
            <a:gdLst/>
            <a:ahLst/>
            <a:cxnLst>
              <a:cxn ang="0">
                <a:pos x="6" y="0"/>
              </a:cxn>
              <a:cxn ang="0">
                <a:pos x="5" y="3"/>
              </a:cxn>
              <a:cxn ang="0">
                <a:pos x="2" y="4"/>
              </a:cxn>
              <a:cxn ang="0">
                <a:pos x="0" y="12"/>
              </a:cxn>
              <a:cxn ang="0">
                <a:pos x="0" y="13"/>
              </a:cxn>
              <a:cxn ang="0">
                <a:pos x="2" y="13"/>
              </a:cxn>
              <a:cxn ang="0">
                <a:pos x="2" y="16"/>
              </a:cxn>
              <a:cxn ang="0">
                <a:pos x="5" y="18"/>
              </a:cxn>
              <a:cxn ang="0">
                <a:pos x="5" y="16"/>
              </a:cxn>
              <a:cxn ang="0">
                <a:pos x="6" y="12"/>
              </a:cxn>
              <a:cxn ang="0">
                <a:pos x="8" y="7"/>
              </a:cxn>
              <a:cxn ang="0">
                <a:pos x="6" y="3"/>
              </a:cxn>
              <a:cxn ang="0">
                <a:pos x="6" y="0"/>
              </a:cxn>
            </a:cxnLst>
            <a:rect l="0" t="0" r="r" b="b"/>
            <a:pathLst>
              <a:path w="8" h="18">
                <a:moveTo>
                  <a:pt x="6" y="0"/>
                </a:moveTo>
                <a:cubicBezTo>
                  <a:pt x="5" y="0"/>
                  <a:pt x="6"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6" y="18"/>
                  <a:pt x="5" y="16"/>
                  <a:pt x="5" y="16"/>
                </a:cubicBezTo>
                <a:cubicBezTo>
                  <a:pt x="6" y="15"/>
                  <a:pt x="6" y="13"/>
                  <a:pt x="6" y="12"/>
                </a:cubicBezTo>
                <a:cubicBezTo>
                  <a:pt x="6" y="10"/>
                  <a:pt x="8" y="10"/>
                  <a:pt x="8" y="7"/>
                </a:cubicBezTo>
                <a:cubicBezTo>
                  <a:pt x="8" y="3"/>
                  <a:pt x="6" y="4"/>
                  <a:pt x="6" y="3"/>
                </a:cubicBezTo>
                <a:cubicBezTo>
                  <a:pt x="8" y="1"/>
                  <a:pt x="8" y="0"/>
                  <a:pt x="6"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8" name="Freeform 347"/>
          <p:cNvSpPr>
            <a:spLocks noEditPoints="1"/>
          </p:cNvSpPr>
          <p:nvPr/>
        </p:nvSpPr>
        <p:spPr bwMode="auto">
          <a:xfrm>
            <a:off x="4940300" y="2278063"/>
            <a:ext cx="279400" cy="331787"/>
          </a:xfrm>
          <a:custGeom>
            <a:avLst/>
            <a:gdLst/>
            <a:ahLst/>
            <a:cxnLst>
              <a:cxn ang="0">
                <a:pos x="54" y="15"/>
              </a:cxn>
              <a:cxn ang="0">
                <a:pos x="48" y="21"/>
              </a:cxn>
              <a:cxn ang="0">
                <a:pos x="51" y="35"/>
              </a:cxn>
              <a:cxn ang="0">
                <a:pos x="68" y="56"/>
              </a:cxn>
              <a:cxn ang="0">
                <a:pos x="88" y="67"/>
              </a:cxn>
              <a:cxn ang="0">
                <a:pos x="97" y="78"/>
              </a:cxn>
              <a:cxn ang="0">
                <a:pos x="91" y="75"/>
              </a:cxn>
              <a:cxn ang="0">
                <a:pos x="82" y="79"/>
              </a:cxn>
              <a:cxn ang="0">
                <a:pos x="85" y="90"/>
              </a:cxn>
              <a:cxn ang="0">
                <a:pos x="75" y="100"/>
              </a:cxn>
              <a:cxn ang="0">
                <a:pos x="77" y="93"/>
              </a:cxn>
              <a:cxn ang="0">
                <a:pos x="71" y="78"/>
              </a:cxn>
              <a:cxn ang="0">
                <a:pos x="63" y="70"/>
              </a:cxn>
              <a:cxn ang="0">
                <a:pos x="48" y="59"/>
              </a:cxn>
              <a:cxn ang="0">
                <a:pos x="39" y="52"/>
              </a:cxn>
              <a:cxn ang="0">
                <a:pos x="33" y="41"/>
              </a:cxn>
              <a:cxn ang="0">
                <a:pos x="19" y="30"/>
              </a:cxn>
              <a:cxn ang="0">
                <a:pos x="11" y="32"/>
              </a:cxn>
              <a:cxn ang="0">
                <a:pos x="5" y="24"/>
              </a:cxn>
              <a:cxn ang="0">
                <a:pos x="5" y="13"/>
              </a:cxn>
              <a:cxn ang="0">
                <a:pos x="14" y="12"/>
              </a:cxn>
              <a:cxn ang="0">
                <a:pos x="17" y="7"/>
              </a:cxn>
              <a:cxn ang="0">
                <a:pos x="22" y="13"/>
              </a:cxn>
              <a:cxn ang="0">
                <a:pos x="25" y="6"/>
              </a:cxn>
              <a:cxn ang="0">
                <a:pos x="31" y="9"/>
              </a:cxn>
              <a:cxn ang="0">
                <a:pos x="34" y="6"/>
              </a:cxn>
              <a:cxn ang="0">
                <a:pos x="37" y="3"/>
              </a:cxn>
              <a:cxn ang="0">
                <a:pos x="45" y="0"/>
              </a:cxn>
              <a:cxn ang="0">
                <a:pos x="48" y="3"/>
              </a:cxn>
              <a:cxn ang="0">
                <a:pos x="57" y="9"/>
              </a:cxn>
              <a:cxn ang="0">
                <a:pos x="59" y="13"/>
              </a:cxn>
              <a:cxn ang="0">
                <a:pos x="57" y="15"/>
              </a:cxn>
              <a:cxn ang="0">
                <a:pos x="62" y="110"/>
              </a:cxn>
              <a:cxn ang="0">
                <a:pos x="71" y="113"/>
              </a:cxn>
              <a:cxn ang="0">
                <a:pos x="74" y="97"/>
              </a:cxn>
              <a:cxn ang="0">
                <a:pos x="57" y="99"/>
              </a:cxn>
              <a:cxn ang="0">
                <a:pos x="49" y="102"/>
              </a:cxn>
              <a:cxn ang="0">
                <a:pos x="17" y="78"/>
              </a:cxn>
              <a:cxn ang="0">
                <a:pos x="20" y="90"/>
              </a:cxn>
              <a:cxn ang="0">
                <a:pos x="28" y="82"/>
              </a:cxn>
              <a:cxn ang="0">
                <a:pos x="26" y="67"/>
              </a:cxn>
              <a:cxn ang="0">
                <a:pos x="14" y="70"/>
              </a:cxn>
            </a:cxnLst>
            <a:rect l="0" t="0" r="r" b="b"/>
            <a:pathLst>
              <a:path w="98" h="116">
                <a:moveTo>
                  <a:pt x="57" y="15"/>
                </a:moveTo>
                <a:cubicBezTo>
                  <a:pt x="56" y="16"/>
                  <a:pt x="57" y="13"/>
                  <a:pt x="54" y="15"/>
                </a:cubicBezTo>
                <a:cubicBezTo>
                  <a:pt x="51" y="16"/>
                  <a:pt x="51" y="20"/>
                  <a:pt x="49" y="18"/>
                </a:cubicBezTo>
                <a:cubicBezTo>
                  <a:pt x="48" y="16"/>
                  <a:pt x="46" y="20"/>
                  <a:pt x="48" y="21"/>
                </a:cubicBezTo>
                <a:cubicBezTo>
                  <a:pt x="49" y="23"/>
                  <a:pt x="51" y="24"/>
                  <a:pt x="49" y="26"/>
                </a:cubicBezTo>
                <a:cubicBezTo>
                  <a:pt x="46" y="26"/>
                  <a:pt x="48" y="32"/>
                  <a:pt x="51" y="35"/>
                </a:cubicBezTo>
                <a:cubicBezTo>
                  <a:pt x="54" y="36"/>
                  <a:pt x="56" y="39"/>
                  <a:pt x="57" y="39"/>
                </a:cubicBezTo>
                <a:cubicBezTo>
                  <a:pt x="60" y="39"/>
                  <a:pt x="59" y="47"/>
                  <a:pt x="68" y="56"/>
                </a:cubicBezTo>
                <a:cubicBezTo>
                  <a:pt x="71" y="59"/>
                  <a:pt x="83" y="56"/>
                  <a:pt x="79" y="61"/>
                </a:cubicBezTo>
                <a:cubicBezTo>
                  <a:pt x="74" y="64"/>
                  <a:pt x="86" y="65"/>
                  <a:pt x="88" y="67"/>
                </a:cubicBezTo>
                <a:cubicBezTo>
                  <a:pt x="88" y="68"/>
                  <a:pt x="89" y="70"/>
                  <a:pt x="92" y="71"/>
                </a:cubicBezTo>
                <a:cubicBezTo>
                  <a:pt x="94" y="73"/>
                  <a:pt x="98" y="75"/>
                  <a:pt x="97" y="78"/>
                </a:cubicBezTo>
                <a:cubicBezTo>
                  <a:pt x="97" y="81"/>
                  <a:pt x="98" y="81"/>
                  <a:pt x="95" y="81"/>
                </a:cubicBezTo>
                <a:cubicBezTo>
                  <a:pt x="92" y="81"/>
                  <a:pt x="94" y="75"/>
                  <a:pt x="91" y="75"/>
                </a:cubicBezTo>
                <a:cubicBezTo>
                  <a:pt x="88" y="75"/>
                  <a:pt x="88" y="73"/>
                  <a:pt x="85" y="75"/>
                </a:cubicBezTo>
                <a:cubicBezTo>
                  <a:pt x="82" y="76"/>
                  <a:pt x="83" y="78"/>
                  <a:pt x="82" y="79"/>
                </a:cubicBezTo>
                <a:cubicBezTo>
                  <a:pt x="80" y="82"/>
                  <a:pt x="82" y="82"/>
                  <a:pt x="83" y="84"/>
                </a:cubicBezTo>
                <a:cubicBezTo>
                  <a:pt x="86" y="84"/>
                  <a:pt x="89" y="88"/>
                  <a:pt x="85" y="90"/>
                </a:cubicBezTo>
                <a:cubicBezTo>
                  <a:pt x="82" y="93"/>
                  <a:pt x="83" y="94"/>
                  <a:pt x="82" y="97"/>
                </a:cubicBezTo>
                <a:cubicBezTo>
                  <a:pt x="79" y="99"/>
                  <a:pt x="79" y="104"/>
                  <a:pt x="75" y="100"/>
                </a:cubicBezTo>
                <a:cubicBezTo>
                  <a:pt x="74" y="100"/>
                  <a:pt x="74" y="99"/>
                  <a:pt x="75" y="96"/>
                </a:cubicBezTo>
                <a:cubicBezTo>
                  <a:pt x="77" y="94"/>
                  <a:pt x="75" y="94"/>
                  <a:pt x="77" y="93"/>
                </a:cubicBezTo>
                <a:cubicBezTo>
                  <a:pt x="79" y="91"/>
                  <a:pt x="79" y="91"/>
                  <a:pt x="77" y="84"/>
                </a:cubicBezTo>
                <a:cubicBezTo>
                  <a:pt x="75" y="78"/>
                  <a:pt x="74" y="79"/>
                  <a:pt x="71" y="78"/>
                </a:cubicBezTo>
                <a:cubicBezTo>
                  <a:pt x="66" y="75"/>
                  <a:pt x="71" y="71"/>
                  <a:pt x="66" y="71"/>
                </a:cubicBezTo>
                <a:cubicBezTo>
                  <a:pt x="63" y="73"/>
                  <a:pt x="66" y="70"/>
                  <a:pt x="63" y="70"/>
                </a:cubicBezTo>
                <a:cubicBezTo>
                  <a:pt x="60" y="70"/>
                  <a:pt x="62" y="65"/>
                  <a:pt x="59" y="65"/>
                </a:cubicBezTo>
                <a:cubicBezTo>
                  <a:pt x="56" y="65"/>
                  <a:pt x="51" y="64"/>
                  <a:pt x="48" y="59"/>
                </a:cubicBezTo>
                <a:cubicBezTo>
                  <a:pt x="45" y="56"/>
                  <a:pt x="45" y="59"/>
                  <a:pt x="43" y="56"/>
                </a:cubicBezTo>
                <a:cubicBezTo>
                  <a:pt x="43" y="52"/>
                  <a:pt x="39" y="53"/>
                  <a:pt x="39" y="52"/>
                </a:cubicBezTo>
                <a:cubicBezTo>
                  <a:pt x="39" y="50"/>
                  <a:pt x="39" y="50"/>
                  <a:pt x="36" y="47"/>
                </a:cubicBezTo>
                <a:cubicBezTo>
                  <a:pt x="33" y="46"/>
                  <a:pt x="36" y="44"/>
                  <a:pt x="33" y="41"/>
                </a:cubicBezTo>
                <a:cubicBezTo>
                  <a:pt x="31" y="39"/>
                  <a:pt x="33" y="33"/>
                  <a:pt x="28" y="33"/>
                </a:cubicBezTo>
                <a:cubicBezTo>
                  <a:pt x="25" y="35"/>
                  <a:pt x="23" y="29"/>
                  <a:pt x="19" y="30"/>
                </a:cubicBezTo>
                <a:cubicBezTo>
                  <a:pt x="16" y="32"/>
                  <a:pt x="19" y="35"/>
                  <a:pt x="10" y="38"/>
                </a:cubicBezTo>
                <a:cubicBezTo>
                  <a:pt x="10" y="36"/>
                  <a:pt x="13" y="33"/>
                  <a:pt x="11" y="32"/>
                </a:cubicBezTo>
                <a:cubicBezTo>
                  <a:pt x="11" y="32"/>
                  <a:pt x="7" y="35"/>
                  <a:pt x="5" y="30"/>
                </a:cubicBezTo>
                <a:cubicBezTo>
                  <a:pt x="4" y="27"/>
                  <a:pt x="10" y="27"/>
                  <a:pt x="5" y="24"/>
                </a:cubicBezTo>
                <a:cubicBezTo>
                  <a:pt x="0" y="21"/>
                  <a:pt x="5" y="23"/>
                  <a:pt x="7" y="20"/>
                </a:cubicBezTo>
                <a:cubicBezTo>
                  <a:pt x="8" y="18"/>
                  <a:pt x="4" y="16"/>
                  <a:pt x="5" y="13"/>
                </a:cubicBezTo>
                <a:cubicBezTo>
                  <a:pt x="7" y="13"/>
                  <a:pt x="7" y="13"/>
                  <a:pt x="10" y="13"/>
                </a:cubicBezTo>
                <a:cubicBezTo>
                  <a:pt x="11" y="12"/>
                  <a:pt x="11" y="13"/>
                  <a:pt x="14" y="12"/>
                </a:cubicBezTo>
                <a:cubicBezTo>
                  <a:pt x="17" y="9"/>
                  <a:pt x="14" y="9"/>
                  <a:pt x="16" y="9"/>
                </a:cubicBezTo>
                <a:cubicBezTo>
                  <a:pt x="16" y="7"/>
                  <a:pt x="17" y="6"/>
                  <a:pt x="17" y="7"/>
                </a:cubicBezTo>
                <a:cubicBezTo>
                  <a:pt x="17" y="7"/>
                  <a:pt x="17" y="9"/>
                  <a:pt x="19" y="10"/>
                </a:cubicBezTo>
                <a:cubicBezTo>
                  <a:pt x="20" y="12"/>
                  <a:pt x="20" y="15"/>
                  <a:pt x="22" y="13"/>
                </a:cubicBezTo>
                <a:cubicBezTo>
                  <a:pt x="23" y="13"/>
                  <a:pt x="20" y="12"/>
                  <a:pt x="23" y="10"/>
                </a:cubicBezTo>
                <a:cubicBezTo>
                  <a:pt x="25" y="9"/>
                  <a:pt x="23" y="6"/>
                  <a:pt x="25" y="6"/>
                </a:cubicBezTo>
                <a:cubicBezTo>
                  <a:pt x="26" y="6"/>
                  <a:pt x="26" y="9"/>
                  <a:pt x="28" y="9"/>
                </a:cubicBezTo>
                <a:cubicBezTo>
                  <a:pt x="30" y="7"/>
                  <a:pt x="30" y="10"/>
                  <a:pt x="31" y="9"/>
                </a:cubicBezTo>
                <a:cubicBezTo>
                  <a:pt x="33" y="9"/>
                  <a:pt x="30" y="6"/>
                  <a:pt x="31" y="6"/>
                </a:cubicBezTo>
                <a:cubicBezTo>
                  <a:pt x="31" y="4"/>
                  <a:pt x="33" y="7"/>
                  <a:pt x="34" y="6"/>
                </a:cubicBezTo>
                <a:cubicBezTo>
                  <a:pt x="34" y="6"/>
                  <a:pt x="33" y="4"/>
                  <a:pt x="34" y="1"/>
                </a:cubicBezTo>
                <a:cubicBezTo>
                  <a:pt x="36" y="1"/>
                  <a:pt x="36" y="4"/>
                  <a:pt x="37" y="3"/>
                </a:cubicBezTo>
                <a:cubicBezTo>
                  <a:pt x="39" y="3"/>
                  <a:pt x="39" y="1"/>
                  <a:pt x="40" y="1"/>
                </a:cubicBezTo>
                <a:cubicBezTo>
                  <a:pt x="42" y="0"/>
                  <a:pt x="42" y="1"/>
                  <a:pt x="45" y="0"/>
                </a:cubicBezTo>
                <a:cubicBezTo>
                  <a:pt x="49" y="0"/>
                  <a:pt x="46" y="0"/>
                  <a:pt x="46" y="1"/>
                </a:cubicBezTo>
                <a:cubicBezTo>
                  <a:pt x="48" y="1"/>
                  <a:pt x="48" y="1"/>
                  <a:pt x="48" y="3"/>
                </a:cubicBezTo>
                <a:cubicBezTo>
                  <a:pt x="48" y="4"/>
                  <a:pt x="51" y="6"/>
                  <a:pt x="59" y="6"/>
                </a:cubicBezTo>
                <a:cubicBezTo>
                  <a:pt x="59" y="7"/>
                  <a:pt x="57" y="7"/>
                  <a:pt x="57" y="9"/>
                </a:cubicBezTo>
                <a:cubicBezTo>
                  <a:pt x="57" y="10"/>
                  <a:pt x="60" y="9"/>
                  <a:pt x="59" y="10"/>
                </a:cubicBezTo>
                <a:cubicBezTo>
                  <a:pt x="57" y="12"/>
                  <a:pt x="57" y="13"/>
                  <a:pt x="59" y="13"/>
                </a:cubicBezTo>
                <a:cubicBezTo>
                  <a:pt x="60" y="15"/>
                  <a:pt x="62" y="16"/>
                  <a:pt x="59" y="16"/>
                </a:cubicBezTo>
                <a:cubicBezTo>
                  <a:pt x="59" y="16"/>
                  <a:pt x="60" y="15"/>
                  <a:pt x="57" y="15"/>
                </a:cubicBezTo>
                <a:close/>
                <a:moveTo>
                  <a:pt x="54" y="105"/>
                </a:moveTo>
                <a:cubicBezTo>
                  <a:pt x="56" y="107"/>
                  <a:pt x="59" y="110"/>
                  <a:pt x="62" y="110"/>
                </a:cubicBezTo>
                <a:cubicBezTo>
                  <a:pt x="65" y="110"/>
                  <a:pt x="65" y="113"/>
                  <a:pt x="68" y="113"/>
                </a:cubicBezTo>
                <a:cubicBezTo>
                  <a:pt x="71" y="114"/>
                  <a:pt x="71" y="116"/>
                  <a:pt x="71" y="113"/>
                </a:cubicBezTo>
                <a:cubicBezTo>
                  <a:pt x="71" y="111"/>
                  <a:pt x="72" y="108"/>
                  <a:pt x="71" y="107"/>
                </a:cubicBezTo>
                <a:cubicBezTo>
                  <a:pt x="69" y="107"/>
                  <a:pt x="74" y="99"/>
                  <a:pt x="74" y="97"/>
                </a:cubicBezTo>
                <a:cubicBezTo>
                  <a:pt x="75" y="96"/>
                  <a:pt x="71" y="99"/>
                  <a:pt x="69" y="99"/>
                </a:cubicBezTo>
                <a:cubicBezTo>
                  <a:pt x="66" y="97"/>
                  <a:pt x="62" y="102"/>
                  <a:pt x="57" y="99"/>
                </a:cubicBezTo>
                <a:cubicBezTo>
                  <a:pt x="54" y="94"/>
                  <a:pt x="54" y="102"/>
                  <a:pt x="53" y="99"/>
                </a:cubicBezTo>
                <a:cubicBezTo>
                  <a:pt x="51" y="97"/>
                  <a:pt x="49" y="99"/>
                  <a:pt x="49" y="102"/>
                </a:cubicBezTo>
                <a:cubicBezTo>
                  <a:pt x="49" y="105"/>
                  <a:pt x="51" y="105"/>
                  <a:pt x="54" y="105"/>
                </a:cubicBezTo>
                <a:close/>
                <a:moveTo>
                  <a:pt x="17" y="78"/>
                </a:moveTo>
                <a:cubicBezTo>
                  <a:pt x="17" y="81"/>
                  <a:pt x="19" y="79"/>
                  <a:pt x="17" y="82"/>
                </a:cubicBezTo>
                <a:cubicBezTo>
                  <a:pt x="16" y="87"/>
                  <a:pt x="17" y="91"/>
                  <a:pt x="20" y="90"/>
                </a:cubicBezTo>
                <a:cubicBezTo>
                  <a:pt x="23" y="90"/>
                  <a:pt x="22" y="87"/>
                  <a:pt x="23" y="88"/>
                </a:cubicBezTo>
                <a:cubicBezTo>
                  <a:pt x="26" y="88"/>
                  <a:pt x="26" y="88"/>
                  <a:pt x="28" y="82"/>
                </a:cubicBezTo>
                <a:cubicBezTo>
                  <a:pt x="28" y="76"/>
                  <a:pt x="25" y="76"/>
                  <a:pt x="28" y="75"/>
                </a:cubicBezTo>
                <a:cubicBezTo>
                  <a:pt x="30" y="73"/>
                  <a:pt x="28" y="68"/>
                  <a:pt x="26" y="67"/>
                </a:cubicBezTo>
                <a:cubicBezTo>
                  <a:pt x="25" y="65"/>
                  <a:pt x="25" y="64"/>
                  <a:pt x="20" y="68"/>
                </a:cubicBezTo>
                <a:cubicBezTo>
                  <a:pt x="16" y="71"/>
                  <a:pt x="14" y="65"/>
                  <a:pt x="14" y="70"/>
                </a:cubicBezTo>
                <a:cubicBezTo>
                  <a:pt x="14" y="73"/>
                  <a:pt x="17" y="73"/>
                  <a:pt x="17" y="78"/>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9" name="Freeform 348"/>
          <p:cNvSpPr>
            <a:spLocks/>
          </p:cNvSpPr>
          <p:nvPr/>
        </p:nvSpPr>
        <p:spPr bwMode="auto">
          <a:xfrm>
            <a:off x="4927600" y="2249488"/>
            <a:ext cx="109538" cy="71437"/>
          </a:xfrm>
          <a:custGeom>
            <a:avLst/>
            <a:gdLst/>
            <a:ahLst/>
            <a:cxnLst>
              <a:cxn ang="0">
                <a:pos x="31" y="5"/>
              </a:cxn>
              <a:cxn ang="0">
                <a:pos x="31" y="9"/>
              </a:cxn>
              <a:cxn ang="0">
                <a:pos x="35" y="12"/>
              </a:cxn>
              <a:cxn ang="0">
                <a:pos x="38" y="11"/>
              </a:cxn>
              <a:cxn ang="0">
                <a:pos x="38" y="15"/>
              </a:cxn>
              <a:cxn ang="0">
                <a:pos x="35" y="15"/>
              </a:cxn>
              <a:cxn ang="0">
                <a:pos x="35" y="19"/>
              </a:cxn>
              <a:cxn ang="0">
                <a:pos x="32" y="19"/>
              </a:cxn>
              <a:cxn ang="0">
                <a:pos x="29" y="15"/>
              </a:cxn>
              <a:cxn ang="0">
                <a:pos x="28" y="20"/>
              </a:cxn>
              <a:cxn ang="0">
                <a:pos x="26" y="23"/>
              </a:cxn>
              <a:cxn ang="0">
                <a:pos x="23" y="20"/>
              </a:cxn>
              <a:cxn ang="0">
                <a:pos x="22" y="17"/>
              </a:cxn>
              <a:cxn ang="0">
                <a:pos x="20" y="19"/>
              </a:cxn>
              <a:cxn ang="0">
                <a:pos x="18" y="22"/>
              </a:cxn>
              <a:cxn ang="0">
                <a:pos x="14" y="23"/>
              </a:cxn>
              <a:cxn ang="0">
                <a:pos x="9" y="23"/>
              </a:cxn>
              <a:cxn ang="0">
                <a:pos x="8" y="20"/>
              </a:cxn>
              <a:cxn ang="0">
                <a:pos x="6" y="17"/>
              </a:cxn>
              <a:cxn ang="0">
                <a:pos x="3" y="20"/>
              </a:cxn>
              <a:cxn ang="0">
                <a:pos x="3" y="19"/>
              </a:cxn>
              <a:cxn ang="0">
                <a:pos x="5" y="14"/>
              </a:cxn>
              <a:cxn ang="0">
                <a:pos x="6" y="11"/>
              </a:cxn>
              <a:cxn ang="0">
                <a:pos x="9" y="8"/>
              </a:cxn>
              <a:cxn ang="0">
                <a:pos x="11" y="5"/>
              </a:cxn>
              <a:cxn ang="0">
                <a:pos x="14" y="3"/>
              </a:cxn>
              <a:cxn ang="0">
                <a:pos x="20" y="3"/>
              </a:cxn>
              <a:cxn ang="0">
                <a:pos x="23" y="2"/>
              </a:cxn>
              <a:cxn ang="0">
                <a:pos x="26" y="3"/>
              </a:cxn>
              <a:cxn ang="0">
                <a:pos x="31" y="5"/>
              </a:cxn>
            </a:cxnLst>
            <a:rect l="0" t="0" r="r" b="b"/>
            <a:pathLst>
              <a:path w="38" h="25">
                <a:moveTo>
                  <a:pt x="31" y="5"/>
                </a:moveTo>
                <a:cubicBezTo>
                  <a:pt x="32" y="6"/>
                  <a:pt x="28" y="11"/>
                  <a:pt x="31" y="9"/>
                </a:cubicBezTo>
                <a:cubicBezTo>
                  <a:pt x="35" y="9"/>
                  <a:pt x="32" y="12"/>
                  <a:pt x="35" y="12"/>
                </a:cubicBezTo>
                <a:cubicBezTo>
                  <a:pt x="37" y="12"/>
                  <a:pt x="37" y="8"/>
                  <a:pt x="38" y="11"/>
                </a:cubicBezTo>
                <a:cubicBezTo>
                  <a:pt x="37" y="14"/>
                  <a:pt x="38" y="15"/>
                  <a:pt x="38" y="15"/>
                </a:cubicBezTo>
                <a:cubicBezTo>
                  <a:pt x="37" y="17"/>
                  <a:pt x="35" y="14"/>
                  <a:pt x="35" y="15"/>
                </a:cubicBezTo>
                <a:cubicBezTo>
                  <a:pt x="34" y="15"/>
                  <a:pt x="37" y="19"/>
                  <a:pt x="35" y="19"/>
                </a:cubicBezTo>
                <a:cubicBezTo>
                  <a:pt x="34" y="20"/>
                  <a:pt x="34" y="17"/>
                  <a:pt x="32" y="19"/>
                </a:cubicBezTo>
                <a:cubicBezTo>
                  <a:pt x="31" y="19"/>
                  <a:pt x="31" y="15"/>
                  <a:pt x="29" y="15"/>
                </a:cubicBezTo>
                <a:cubicBezTo>
                  <a:pt x="28" y="15"/>
                  <a:pt x="29" y="19"/>
                  <a:pt x="28" y="20"/>
                </a:cubicBezTo>
                <a:cubicBezTo>
                  <a:pt x="25" y="22"/>
                  <a:pt x="28" y="23"/>
                  <a:pt x="26" y="23"/>
                </a:cubicBezTo>
                <a:cubicBezTo>
                  <a:pt x="25" y="25"/>
                  <a:pt x="25" y="22"/>
                  <a:pt x="23" y="20"/>
                </a:cubicBezTo>
                <a:cubicBezTo>
                  <a:pt x="22" y="19"/>
                  <a:pt x="22" y="17"/>
                  <a:pt x="22" y="17"/>
                </a:cubicBezTo>
                <a:cubicBezTo>
                  <a:pt x="22" y="15"/>
                  <a:pt x="20" y="17"/>
                  <a:pt x="20" y="19"/>
                </a:cubicBezTo>
                <a:cubicBezTo>
                  <a:pt x="18" y="19"/>
                  <a:pt x="22" y="19"/>
                  <a:pt x="18" y="22"/>
                </a:cubicBezTo>
                <a:cubicBezTo>
                  <a:pt x="15" y="23"/>
                  <a:pt x="15" y="22"/>
                  <a:pt x="14" y="23"/>
                </a:cubicBezTo>
                <a:cubicBezTo>
                  <a:pt x="11" y="23"/>
                  <a:pt x="11" y="23"/>
                  <a:pt x="9" y="23"/>
                </a:cubicBezTo>
                <a:cubicBezTo>
                  <a:pt x="9" y="20"/>
                  <a:pt x="8" y="20"/>
                  <a:pt x="8" y="20"/>
                </a:cubicBezTo>
                <a:cubicBezTo>
                  <a:pt x="8" y="19"/>
                  <a:pt x="9" y="15"/>
                  <a:pt x="6" y="17"/>
                </a:cubicBezTo>
                <a:cubicBezTo>
                  <a:pt x="3" y="17"/>
                  <a:pt x="6" y="19"/>
                  <a:pt x="3" y="20"/>
                </a:cubicBezTo>
                <a:cubicBezTo>
                  <a:pt x="2" y="20"/>
                  <a:pt x="0" y="20"/>
                  <a:pt x="3" y="19"/>
                </a:cubicBezTo>
                <a:cubicBezTo>
                  <a:pt x="5" y="17"/>
                  <a:pt x="2" y="15"/>
                  <a:pt x="5" y="14"/>
                </a:cubicBezTo>
                <a:cubicBezTo>
                  <a:pt x="8" y="12"/>
                  <a:pt x="5" y="11"/>
                  <a:pt x="6" y="11"/>
                </a:cubicBezTo>
                <a:cubicBezTo>
                  <a:pt x="9" y="9"/>
                  <a:pt x="8" y="8"/>
                  <a:pt x="9" y="8"/>
                </a:cubicBezTo>
                <a:cubicBezTo>
                  <a:pt x="11" y="6"/>
                  <a:pt x="9" y="6"/>
                  <a:pt x="11" y="5"/>
                </a:cubicBezTo>
                <a:cubicBezTo>
                  <a:pt x="11" y="3"/>
                  <a:pt x="12" y="6"/>
                  <a:pt x="14" y="3"/>
                </a:cubicBezTo>
                <a:cubicBezTo>
                  <a:pt x="17" y="5"/>
                  <a:pt x="17" y="3"/>
                  <a:pt x="20" y="3"/>
                </a:cubicBezTo>
                <a:cubicBezTo>
                  <a:pt x="23" y="3"/>
                  <a:pt x="20" y="2"/>
                  <a:pt x="23" y="2"/>
                </a:cubicBezTo>
                <a:cubicBezTo>
                  <a:pt x="25" y="0"/>
                  <a:pt x="25" y="3"/>
                  <a:pt x="26" y="3"/>
                </a:cubicBezTo>
                <a:cubicBezTo>
                  <a:pt x="28" y="2"/>
                  <a:pt x="29" y="3"/>
                  <a:pt x="31" y="5"/>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0" name="Freeform 349"/>
          <p:cNvSpPr>
            <a:spLocks/>
          </p:cNvSpPr>
          <p:nvPr/>
        </p:nvSpPr>
        <p:spPr bwMode="auto">
          <a:xfrm>
            <a:off x="5005388" y="2206625"/>
            <a:ext cx="185737" cy="96838"/>
          </a:xfrm>
          <a:custGeom>
            <a:avLst/>
            <a:gdLst/>
            <a:ahLst/>
            <a:cxnLst>
              <a:cxn ang="0">
                <a:pos x="4" y="20"/>
              </a:cxn>
              <a:cxn ang="0">
                <a:pos x="10" y="21"/>
              </a:cxn>
              <a:cxn ang="0">
                <a:pos x="11" y="18"/>
              </a:cxn>
              <a:cxn ang="0">
                <a:pos x="14" y="20"/>
              </a:cxn>
              <a:cxn ang="0">
                <a:pos x="20" y="18"/>
              </a:cxn>
              <a:cxn ang="0">
                <a:pos x="25" y="17"/>
              </a:cxn>
              <a:cxn ang="0">
                <a:pos x="28" y="18"/>
              </a:cxn>
              <a:cxn ang="0">
                <a:pos x="31" y="20"/>
              </a:cxn>
              <a:cxn ang="0">
                <a:pos x="31" y="15"/>
              </a:cxn>
              <a:cxn ang="0">
                <a:pos x="30" y="11"/>
              </a:cxn>
              <a:cxn ang="0">
                <a:pos x="34" y="9"/>
              </a:cxn>
              <a:cxn ang="0">
                <a:pos x="37" y="5"/>
              </a:cxn>
              <a:cxn ang="0">
                <a:pos x="40" y="8"/>
              </a:cxn>
              <a:cxn ang="0">
                <a:pos x="47" y="3"/>
              </a:cxn>
              <a:cxn ang="0">
                <a:pos x="50" y="3"/>
              </a:cxn>
              <a:cxn ang="0">
                <a:pos x="57" y="5"/>
              </a:cxn>
              <a:cxn ang="0">
                <a:pos x="63" y="6"/>
              </a:cxn>
              <a:cxn ang="0">
                <a:pos x="63" y="14"/>
              </a:cxn>
              <a:cxn ang="0">
                <a:pos x="63" y="17"/>
              </a:cxn>
              <a:cxn ang="0">
                <a:pos x="59" y="17"/>
              </a:cxn>
              <a:cxn ang="0">
                <a:pos x="60" y="20"/>
              </a:cxn>
              <a:cxn ang="0">
                <a:pos x="59" y="21"/>
              </a:cxn>
              <a:cxn ang="0">
                <a:pos x="59" y="25"/>
              </a:cxn>
              <a:cxn ang="0">
                <a:pos x="56" y="26"/>
              </a:cxn>
              <a:cxn ang="0">
                <a:pos x="56" y="28"/>
              </a:cxn>
              <a:cxn ang="0">
                <a:pos x="53" y="29"/>
              </a:cxn>
              <a:cxn ang="0">
                <a:pos x="50" y="29"/>
              </a:cxn>
              <a:cxn ang="0">
                <a:pos x="45" y="32"/>
              </a:cxn>
              <a:cxn ang="0">
                <a:pos x="42" y="32"/>
              </a:cxn>
              <a:cxn ang="0">
                <a:pos x="36" y="31"/>
              </a:cxn>
              <a:cxn ang="0">
                <a:pos x="25" y="28"/>
              </a:cxn>
              <a:cxn ang="0">
                <a:pos x="24" y="26"/>
              </a:cxn>
              <a:cxn ang="0">
                <a:pos x="22" y="25"/>
              </a:cxn>
              <a:cxn ang="0">
                <a:pos x="17" y="26"/>
              </a:cxn>
              <a:cxn ang="0">
                <a:pos x="14" y="28"/>
              </a:cxn>
              <a:cxn ang="0">
                <a:pos x="11" y="26"/>
              </a:cxn>
              <a:cxn ang="0">
                <a:pos x="8" y="28"/>
              </a:cxn>
              <a:cxn ang="0">
                <a:pos x="4" y="25"/>
              </a:cxn>
              <a:cxn ang="0">
                <a:pos x="4" y="20"/>
              </a:cxn>
            </a:cxnLst>
            <a:rect l="0" t="0" r="r" b="b"/>
            <a:pathLst>
              <a:path w="65" h="34">
                <a:moveTo>
                  <a:pt x="4" y="20"/>
                </a:moveTo>
                <a:cubicBezTo>
                  <a:pt x="7" y="17"/>
                  <a:pt x="8" y="21"/>
                  <a:pt x="10" y="21"/>
                </a:cubicBezTo>
                <a:cubicBezTo>
                  <a:pt x="11" y="21"/>
                  <a:pt x="10" y="18"/>
                  <a:pt x="11" y="18"/>
                </a:cubicBezTo>
                <a:cubicBezTo>
                  <a:pt x="13" y="20"/>
                  <a:pt x="14" y="18"/>
                  <a:pt x="14" y="20"/>
                </a:cubicBezTo>
                <a:cubicBezTo>
                  <a:pt x="16" y="21"/>
                  <a:pt x="17" y="20"/>
                  <a:pt x="20" y="18"/>
                </a:cubicBezTo>
                <a:cubicBezTo>
                  <a:pt x="22" y="17"/>
                  <a:pt x="24" y="20"/>
                  <a:pt x="25" y="17"/>
                </a:cubicBezTo>
                <a:cubicBezTo>
                  <a:pt x="25" y="15"/>
                  <a:pt x="27" y="18"/>
                  <a:pt x="28" y="18"/>
                </a:cubicBezTo>
                <a:cubicBezTo>
                  <a:pt x="30" y="17"/>
                  <a:pt x="30" y="21"/>
                  <a:pt x="31" y="20"/>
                </a:cubicBezTo>
                <a:cubicBezTo>
                  <a:pt x="33" y="18"/>
                  <a:pt x="28" y="17"/>
                  <a:pt x="31" y="15"/>
                </a:cubicBezTo>
                <a:cubicBezTo>
                  <a:pt x="33" y="15"/>
                  <a:pt x="28" y="14"/>
                  <a:pt x="30" y="11"/>
                </a:cubicBezTo>
                <a:cubicBezTo>
                  <a:pt x="33" y="9"/>
                  <a:pt x="34" y="11"/>
                  <a:pt x="34" y="9"/>
                </a:cubicBezTo>
                <a:cubicBezTo>
                  <a:pt x="34" y="6"/>
                  <a:pt x="37" y="9"/>
                  <a:pt x="37" y="5"/>
                </a:cubicBezTo>
                <a:cubicBezTo>
                  <a:pt x="40" y="6"/>
                  <a:pt x="37" y="8"/>
                  <a:pt x="40" y="8"/>
                </a:cubicBezTo>
                <a:cubicBezTo>
                  <a:pt x="43" y="6"/>
                  <a:pt x="47" y="6"/>
                  <a:pt x="47" y="3"/>
                </a:cubicBezTo>
                <a:cubicBezTo>
                  <a:pt x="47" y="0"/>
                  <a:pt x="48" y="3"/>
                  <a:pt x="50" y="3"/>
                </a:cubicBezTo>
                <a:cubicBezTo>
                  <a:pt x="51" y="3"/>
                  <a:pt x="56" y="6"/>
                  <a:pt x="57" y="5"/>
                </a:cubicBezTo>
                <a:cubicBezTo>
                  <a:pt x="60" y="3"/>
                  <a:pt x="62" y="6"/>
                  <a:pt x="63" y="6"/>
                </a:cubicBezTo>
                <a:cubicBezTo>
                  <a:pt x="62" y="9"/>
                  <a:pt x="60" y="9"/>
                  <a:pt x="63" y="14"/>
                </a:cubicBezTo>
                <a:cubicBezTo>
                  <a:pt x="63" y="15"/>
                  <a:pt x="65" y="17"/>
                  <a:pt x="63" y="17"/>
                </a:cubicBezTo>
                <a:cubicBezTo>
                  <a:pt x="62" y="17"/>
                  <a:pt x="59" y="17"/>
                  <a:pt x="59" y="17"/>
                </a:cubicBezTo>
                <a:cubicBezTo>
                  <a:pt x="59" y="18"/>
                  <a:pt x="60" y="18"/>
                  <a:pt x="60" y="20"/>
                </a:cubicBezTo>
                <a:cubicBezTo>
                  <a:pt x="60" y="21"/>
                  <a:pt x="59" y="20"/>
                  <a:pt x="59" y="21"/>
                </a:cubicBezTo>
                <a:cubicBezTo>
                  <a:pt x="59" y="25"/>
                  <a:pt x="59" y="25"/>
                  <a:pt x="59" y="25"/>
                </a:cubicBezTo>
                <a:cubicBezTo>
                  <a:pt x="59" y="25"/>
                  <a:pt x="57" y="26"/>
                  <a:pt x="56" y="26"/>
                </a:cubicBezTo>
                <a:cubicBezTo>
                  <a:pt x="56" y="28"/>
                  <a:pt x="54" y="26"/>
                  <a:pt x="56" y="28"/>
                </a:cubicBezTo>
                <a:cubicBezTo>
                  <a:pt x="56" y="29"/>
                  <a:pt x="56" y="29"/>
                  <a:pt x="53" y="29"/>
                </a:cubicBezTo>
                <a:cubicBezTo>
                  <a:pt x="51" y="29"/>
                  <a:pt x="53" y="31"/>
                  <a:pt x="50" y="29"/>
                </a:cubicBezTo>
                <a:cubicBezTo>
                  <a:pt x="47" y="29"/>
                  <a:pt x="47" y="29"/>
                  <a:pt x="45" y="32"/>
                </a:cubicBezTo>
                <a:cubicBezTo>
                  <a:pt x="42" y="34"/>
                  <a:pt x="43" y="31"/>
                  <a:pt x="42" y="32"/>
                </a:cubicBezTo>
                <a:cubicBezTo>
                  <a:pt x="39" y="32"/>
                  <a:pt x="40" y="31"/>
                  <a:pt x="36" y="31"/>
                </a:cubicBezTo>
                <a:cubicBezTo>
                  <a:pt x="28" y="31"/>
                  <a:pt x="25" y="29"/>
                  <a:pt x="25" y="28"/>
                </a:cubicBezTo>
                <a:cubicBezTo>
                  <a:pt x="25" y="26"/>
                  <a:pt x="25" y="26"/>
                  <a:pt x="24" y="26"/>
                </a:cubicBezTo>
                <a:cubicBezTo>
                  <a:pt x="24" y="25"/>
                  <a:pt x="27" y="25"/>
                  <a:pt x="22" y="25"/>
                </a:cubicBezTo>
                <a:cubicBezTo>
                  <a:pt x="19" y="26"/>
                  <a:pt x="19" y="25"/>
                  <a:pt x="17" y="26"/>
                </a:cubicBezTo>
                <a:cubicBezTo>
                  <a:pt x="16" y="26"/>
                  <a:pt x="16" y="28"/>
                  <a:pt x="14" y="28"/>
                </a:cubicBezTo>
                <a:cubicBezTo>
                  <a:pt x="13" y="29"/>
                  <a:pt x="13" y="26"/>
                  <a:pt x="11" y="26"/>
                </a:cubicBezTo>
                <a:cubicBezTo>
                  <a:pt x="10" y="23"/>
                  <a:pt x="10" y="28"/>
                  <a:pt x="8" y="28"/>
                </a:cubicBezTo>
                <a:cubicBezTo>
                  <a:pt x="5" y="28"/>
                  <a:pt x="8" y="25"/>
                  <a:pt x="4" y="25"/>
                </a:cubicBezTo>
                <a:cubicBezTo>
                  <a:pt x="0" y="26"/>
                  <a:pt x="5" y="21"/>
                  <a:pt x="4" y="2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1" name="Freeform 350"/>
          <p:cNvSpPr>
            <a:spLocks/>
          </p:cNvSpPr>
          <p:nvPr/>
        </p:nvSpPr>
        <p:spPr bwMode="auto">
          <a:xfrm>
            <a:off x="5072063" y="2139950"/>
            <a:ext cx="153987" cy="88900"/>
          </a:xfrm>
          <a:custGeom>
            <a:avLst/>
            <a:gdLst/>
            <a:ahLst/>
            <a:cxnLst>
              <a:cxn ang="0">
                <a:pos x="14" y="28"/>
              </a:cxn>
              <a:cxn ang="0">
                <a:pos x="17" y="31"/>
              </a:cxn>
              <a:cxn ang="0">
                <a:pos x="23" y="26"/>
              </a:cxn>
              <a:cxn ang="0">
                <a:pos x="26" y="26"/>
              </a:cxn>
              <a:cxn ang="0">
                <a:pos x="34" y="28"/>
              </a:cxn>
              <a:cxn ang="0">
                <a:pos x="40" y="29"/>
              </a:cxn>
              <a:cxn ang="0">
                <a:pos x="46" y="26"/>
              </a:cxn>
              <a:cxn ang="0">
                <a:pos x="54" y="20"/>
              </a:cxn>
              <a:cxn ang="0">
                <a:pos x="49" y="14"/>
              </a:cxn>
              <a:cxn ang="0">
                <a:pos x="45" y="12"/>
              </a:cxn>
              <a:cxn ang="0">
                <a:pos x="43" y="11"/>
              </a:cxn>
              <a:cxn ang="0">
                <a:pos x="39" y="9"/>
              </a:cxn>
              <a:cxn ang="0">
                <a:pos x="36" y="11"/>
              </a:cxn>
              <a:cxn ang="0">
                <a:pos x="36" y="6"/>
              </a:cxn>
              <a:cxn ang="0">
                <a:pos x="29" y="5"/>
              </a:cxn>
              <a:cxn ang="0">
                <a:pos x="23" y="3"/>
              </a:cxn>
              <a:cxn ang="0">
                <a:pos x="19" y="2"/>
              </a:cxn>
              <a:cxn ang="0">
                <a:pos x="16" y="5"/>
              </a:cxn>
              <a:cxn ang="0">
                <a:pos x="5" y="9"/>
              </a:cxn>
              <a:cxn ang="0">
                <a:pos x="2" y="14"/>
              </a:cxn>
              <a:cxn ang="0">
                <a:pos x="7" y="20"/>
              </a:cxn>
              <a:cxn ang="0">
                <a:pos x="14" y="28"/>
              </a:cxn>
            </a:cxnLst>
            <a:rect l="0" t="0" r="r" b="b"/>
            <a:pathLst>
              <a:path w="54" h="31">
                <a:moveTo>
                  <a:pt x="14" y="28"/>
                </a:moveTo>
                <a:cubicBezTo>
                  <a:pt x="17" y="29"/>
                  <a:pt x="14" y="31"/>
                  <a:pt x="17" y="31"/>
                </a:cubicBezTo>
                <a:cubicBezTo>
                  <a:pt x="20" y="29"/>
                  <a:pt x="23" y="29"/>
                  <a:pt x="23" y="26"/>
                </a:cubicBezTo>
                <a:cubicBezTo>
                  <a:pt x="23" y="23"/>
                  <a:pt x="25" y="26"/>
                  <a:pt x="26" y="26"/>
                </a:cubicBezTo>
                <a:cubicBezTo>
                  <a:pt x="28" y="26"/>
                  <a:pt x="33" y="29"/>
                  <a:pt x="34" y="28"/>
                </a:cubicBezTo>
                <a:cubicBezTo>
                  <a:pt x="37" y="26"/>
                  <a:pt x="39" y="29"/>
                  <a:pt x="40" y="29"/>
                </a:cubicBezTo>
                <a:cubicBezTo>
                  <a:pt x="42" y="25"/>
                  <a:pt x="43" y="28"/>
                  <a:pt x="46" y="26"/>
                </a:cubicBezTo>
                <a:cubicBezTo>
                  <a:pt x="51" y="25"/>
                  <a:pt x="46" y="23"/>
                  <a:pt x="54" y="20"/>
                </a:cubicBezTo>
                <a:cubicBezTo>
                  <a:pt x="54" y="17"/>
                  <a:pt x="52" y="15"/>
                  <a:pt x="49" y="14"/>
                </a:cubicBezTo>
                <a:cubicBezTo>
                  <a:pt x="46" y="12"/>
                  <a:pt x="48" y="14"/>
                  <a:pt x="45" y="12"/>
                </a:cubicBezTo>
                <a:cubicBezTo>
                  <a:pt x="43" y="11"/>
                  <a:pt x="46" y="11"/>
                  <a:pt x="43" y="11"/>
                </a:cubicBezTo>
                <a:cubicBezTo>
                  <a:pt x="40" y="9"/>
                  <a:pt x="37" y="8"/>
                  <a:pt x="39" y="9"/>
                </a:cubicBezTo>
                <a:cubicBezTo>
                  <a:pt x="40" y="11"/>
                  <a:pt x="39" y="14"/>
                  <a:pt x="36" y="11"/>
                </a:cubicBezTo>
                <a:cubicBezTo>
                  <a:pt x="31" y="6"/>
                  <a:pt x="36" y="8"/>
                  <a:pt x="36" y="6"/>
                </a:cubicBezTo>
                <a:cubicBezTo>
                  <a:pt x="34" y="5"/>
                  <a:pt x="34" y="6"/>
                  <a:pt x="29" y="5"/>
                </a:cubicBezTo>
                <a:cubicBezTo>
                  <a:pt x="23" y="2"/>
                  <a:pt x="26" y="0"/>
                  <a:pt x="23" y="3"/>
                </a:cubicBezTo>
                <a:cubicBezTo>
                  <a:pt x="20" y="5"/>
                  <a:pt x="19" y="2"/>
                  <a:pt x="19" y="2"/>
                </a:cubicBezTo>
                <a:cubicBezTo>
                  <a:pt x="17" y="2"/>
                  <a:pt x="20" y="3"/>
                  <a:pt x="16" y="5"/>
                </a:cubicBezTo>
                <a:cubicBezTo>
                  <a:pt x="11" y="5"/>
                  <a:pt x="10" y="8"/>
                  <a:pt x="5" y="9"/>
                </a:cubicBezTo>
                <a:cubicBezTo>
                  <a:pt x="2" y="11"/>
                  <a:pt x="0" y="11"/>
                  <a:pt x="2" y="14"/>
                </a:cubicBezTo>
                <a:cubicBezTo>
                  <a:pt x="5" y="17"/>
                  <a:pt x="0" y="18"/>
                  <a:pt x="7" y="20"/>
                </a:cubicBezTo>
                <a:cubicBezTo>
                  <a:pt x="10" y="22"/>
                  <a:pt x="10" y="25"/>
                  <a:pt x="14" y="2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2" name="Freeform 351"/>
          <p:cNvSpPr>
            <a:spLocks/>
          </p:cNvSpPr>
          <p:nvPr/>
        </p:nvSpPr>
        <p:spPr bwMode="auto">
          <a:xfrm>
            <a:off x="5305425" y="2370138"/>
            <a:ext cx="144463" cy="98425"/>
          </a:xfrm>
          <a:custGeom>
            <a:avLst/>
            <a:gdLst/>
            <a:ahLst/>
            <a:cxnLst>
              <a:cxn ang="0">
                <a:pos x="1" y="21"/>
              </a:cxn>
              <a:cxn ang="0">
                <a:pos x="4" y="26"/>
              </a:cxn>
              <a:cxn ang="0">
                <a:pos x="6" y="32"/>
              </a:cxn>
              <a:cxn ang="0">
                <a:pos x="11" y="32"/>
              </a:cxn>
              <a:cxn ang="0">
                <a:pos x="17" y="30"/>
              </a:cxn>
              <a:cxn ang="0">
                <a:pos x="20" y="30"/>
              </a:cxn>
              <a:cxn ang="0">
                <a:pos x="23" y="32"/>
              </a:cxn>
              <a:cxn ang="0">
                <a:pos x="29" y="32"/>
              </a:cxn>
              <a:cxn ang="0">
                <a:pos x="32" y="27"/>
              </a:cxn>
              <a:cxn ang="0">
                <a:pos x="35" y="26"/>
              </a:cxn>
              <a:cxn ang="0">
                <a:pos x="38" y="24"/>
              </a:cxn>
              <a:cxn ang="0">
                <a:pos x="43" y="26"/>
              </a:cxn>
              <a:cxn ang="0">
                <a:pos x="46" y="24"/>
              </a:cxn>
              <a:cxn ang="0">
                <a:pos x="44" y="21"/>
              </a:cxn>
              <a:cxn ang="0">
                <a:pos x="43" y="18"/>
              </a:cxn>
              <a:cxn ang="0">
                <a:pos x="46" y="10"/>
              </a:cxn>
              <a:cxn ang="0">
                <a:pos x="50" y="6"/>
              </a:cxn>
              <a:cxn ang="0">
                <a:pos x="46" y="3"/>
              </a:cxn>
              <a:cxn ang="0">
                <a:pos x="40" y="1"/>
              </a:cxn>
              <a:cxn ang="0">
                <a:pos x="29" y="4"/>
              </a:cxn>
              <a:cxn ang="0">
                <a:pos x="20" y="4"/>
              </a:cxn>
              <a:cxn ang="0">
                <a:pos x="12" y="4"/>
              </a:cxn>
              <a:cxn ang="0">
                <a:pos x="4" y="4"/>
              </a:cxn>
              <a:cxn ang="0">
                <a:pos x="3" y="0"/>
              </a:cxn>
              <a:cxn ang="0">
                <a:pos x="1" y="6"/>
              </a:cxn>
              <a:cxn ang="0">
                <a:pos x="4" y="13"/>
              </a:cxn>
              <a:cxn ang="0">
                <a:pos x="1" y="16"/>
              </a:cxn>
              <a:cxn ang="0">
                <a:pos x="1" y="21"/>
              </a:cxn>
            </a:cxnLst>
            <a:rect l="0" t="0" r="r" b="b"/>
            <a:pathLst>
              <a:path w="50" h="35">
                <a:moveTo>
                  <a:pt x="1" y="21"/>
                </a:moveTo>
                <a:cubicBezTo>
                  <a:pt x="1" y="24"/>
                  <a:pt x="4" y="23"/>
                  <a:pt x="4" y="26"/>
                </a:cubicBezTo>
                <a:cubicBezTo>
                  <a:pt x="6" y="29"/>
                  <a:pt x="4" y="30"/>
                  <a:pt x="6" y="32"/>
                </a:cubicBezTo>
                <a:cubicBezTo>
                  <a:pt x="8" y="33"/>
                  <a:pt x="6" y="30"/>
                  <a:pt x="11" y="32"/>
                </a:cubicBezTo>
                <a:cubicBezTo>
                  <a:pt x="14" y="32"/>
                  <a:pt x="15" y="29"/>
                  <a:pt x="17" y="30"/>
                </a:cubicBezTo>
                <a:cubicBezTo>
                  <a:pt x="18" y="30"/>
                  <a:pt x="17" y="27"/>
                  <a:pt x="20" y="30"/>
                </a:cubicBezTo>
                <a:cubicBezTo>
                  <a:pt x="21" y="33"/>
                  <a:pt x="21" y="29"/>
                  <a:pt x="23" y="32"/>
                </a:cubicBezTo>
                <a:cubicBezTo>
                  <a:pt x="24" y="35"/>
                  <a:pt x="26" y="32"/>
                  <a:pt x="29" y="32"/>
                </a:cubicBezTo>
                <a:cubicBezTo>
                  <a:pt x="34" y="32"/>
                  <a:pt x="27" y="26"/>
                  <a:pt x="32" y="27"/>
                </a:cubicBezTo>
                <a:cubicBezTo>
                  <a:pt x="32" y="26"/>
                  <a:pt x="34" y="27"/>
                  <a:pt x="35" y="26"/>
                </a:cubicBezTo>
                <a:cubicBezTo>
                  <a:pt x="35" y="23"/>
                  <a:pt x="37" y="26"/>
                  <a:pt x="38" y="24"/>
                </a:cubicBezTo>
                <a:cubicBezTo>
                  <a:pt x="40" y="23"/>
                  <a:pt x="41" y="26"/>
                  <a:pt x="43" y="26"/>
                </a:cubicBezTo>
                <a:cubicBezTo>
                  <a:pt x="44" y="26"/>
                  <a:pt x="44" y="24"/>
                  <a:pt x="46" y="24"/>
                </a:cubicBezTo>
                <a:cubicBezTo>
                  <a:pt x="46" y="23"/>
                  <a:pt x="43" y="24"/>
                  <a:pt x="44" y="21"/>
                </a:cubicBezTo>
                <a:cubicBezTo>
                  <a:pt x="44" y="18"/>
                  <a:pt x="38" y="21"/>
                  <a:pt x="43" y="18"/>
                </a:cubicBezTo>
                <a:cubicBezTo>
                  <a:pt x="47" y="15"/>
                  <a:pt x="43" y="15"/>
                  <a:pt x="46" y="10"/>
                </a:cubicBezTo>
                <a:cubicBezTo>
                  <a:pt x="47" y="6"/>
                  <a:pt x="50" y="13"/>
                  <a:pt x="50" y="6"/>
                </a:cubicBezTo>
                <a:cubicBezTo>
                  <a:pt x="49" y="4"/>
                  <a:pt x="47" y="6"/>
                  <a:pt x="46" y="3"/>
                </a:cubicBezTo>
                <a:cubicBezTo>
                  <a:pt x="43" y="0"/>
                  <a:pt x="41" y="4"/>
                  <a:pt x="40" y="1"/>
                </a:cubicBezTo>
                <a:cubicBezTo>
                  <a:pt x="38" y="0"/>
                  <a:pt x="32" y="3"/>
                  <a:pt x="29" y="4"/>
                </a:cubicBezTo>
                <a:cubicBezTo>
                  <a:pt x="24" y="7"/>
                  <a:pt x="21" y="6"/>
                  <a:pt x="20" y="4"/>
                </a:cubicBezTo>
                <a:cubicBezTo>
                  <a:pt x="17" y="4"/>
                  <a:pt x="15" y="7"/>
                  <a:pt x="12" y="4"/>
                </a:cubicBezTo>
                <a:cubicBezTo>
                  <a:pt x="8" y="3"/>
                  <a:pt x="8" y="6"/>
                  <a:pt x="4" y="4"/>
                </a:cubicBezTo>
                <a:cubicBezTo>
                  <a:pt x="3" y="3"/>
                  <a:pt x="9" y="3"/>
                  <a:pt x="3" y="0"/>
                </a:cubicBezTo>
                <a:cubicBezTo>
                  <a:pt x="3" y="3"/>
                  <a:pt x="0" y="1"/>
                  <a:pt x="1" y="6"/>
                </a:cubicBezTo>
                <a:cubicBezTo>
                  <a:pt x="3" y="12"/>
                  <a:pt x="8" y="10"/>
                  <a:pt x="4" y="13"/>
                </a:cubicBezTo>
                <a:cubicBezTo>
                  <a:pt x="3" y="16"/>
                  <a:pt x="1" y="13"/>
                  <a:pt x="1" y="16"/>
                </a:cubicBezTo>
                <a:cubicBezTo>
                  <a:pt x="1" y="18"/>
                  <a:pt x="4" y="20"/>
                  <a:pt x="1" y="2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3" name="Freeform 352"/>
          <p:cNvSpPr>
            <a:spLocks/>
          </p:cNvSpPr>
          <p:nvPr/>
        </p:nvSpPr>
        <p:spPr bwMode="auto">
          <a:xfrm>
            <a:off x="5226050" y="2306638"/>
            <a:ext cx="100013" cy="136525"/>
          </a:xfrm>
          <a:custGeom>
            <a:avLst/>
            <a:gdLst/>
            <a:ahLst/>
            <a:cxnLst>
              <a:cxn ang="0">
                <a:pos x="11" y="40"/>
              </a:cxn>
              <a:cxn ang="0">
                <a:pos x="12" y="43"/>
              </a:cxn>
              <a:cxn ang="0">
                <a:pos x="14" y="48"/>
              </a:cxn>
              <a:cxn ang="0">
                <a:pos x="17" y="45"/>
              </a:cxn>
              <a:cxn ang="0">
                <a:pos x="23" y="43"/>
              </a:cxn>
              <a:cxn ang="0">
                <a:pos x="29" y="43"/>
              </a:cxn>
              <a:cxn ang="0">
                <a:pos x="29" y="39"/>
              </a:cxn>
              <a:cxn ang="0">
                <a:pos x="32" y="35"/>
              </a:cxn>
              <a:cxn ang="0">
                <a:pos x="29" y="28"/>
              </a:cxn>
              <a:cxn ang="0">
                <a:pos x="31" y="22"/>
              </a:cxn>
              <a:cxn ang="0">
                <a:pos x="29" y="17"/>
              </a:cxn>
              <a:cxn ang="0">
                <a:pos x="26" y="19"/>
              </a:cxn>
              <a:cxn ang="0">
                <a:pos x="21" y="12"/>
              </a:cxn>
              <a:cxn ang="0">
                <a:pos x="15" y="6"/>
              </a:cxn>
              <a:cxn ang="0">
                <a:pos x="12" y="0"/>
              </a:cxn>
              <a:cxn ang="0">
                <a:pos x="6" y="0"/>
              </a:cxn>
              <a:cxn ang="0">
                <a:pos x="0" y="3"/>
              </a:cxn>
              <a:cxn ang="0">
                <a:pos x="1" y="9"/>
              </a:cxn>
              <a:cxn ang="0">
                <a:pos x="5" y="11"/>
              </a:cxn>
              <a:cxn ang="0">
                <a:pos x="1"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5"/>
                  <a:pt x="31" y="39"/>
                  <a:pt x="32" y="35"/>
                </a:cubicBezTo>
                <a:cubicBezTo>
                  <a:pt x="35" y="32"/>
                  <a:pt x="31" y="34"/>
                  <a:pt x="29" y="28"/>
                </a:cubicBezTo>
                <a:cubicBezTo>
                  <a:pt x="28" y="23"/>
                  <a:pt x="31" y="25"/>
                  <a:pt x="31" y="22"/>
                </a:cubicBezTo>
                <a:cubicBezTo>
                  <a:pt x="26" y="17"/>
                  <a:pt x="35" y="20"/>
                  <a:pt x="29" y="17"/>
                </a:cubicBezTo>
                <a:cubicBezTo>
                  <a:pt x="28" y="16"/>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2"/>
                  <a:pt x="0" y="3"/>
                </a:cubicBezTo>
                <a:cubicBezTo>
                  <a:pt x="1" y="5"/>
                  <a:pt x="1" y="8"/>
                  <a:pt x="1" y="9"/>
                </a:cubicBezTo>
                <a:cubicBezTo>
                  <a:pt x="5" y="11"/>
                  <a:pt x="6" y="9"/>
                  <a:pt x="5" y="11"/>
                </a:cubicBezTo>
                <a:cubicBezTo>
                  <a:pt x="5" y="12"/>
                  <a:pt x="3" y="11"/>
                  <a:pt x="1" y="14"/>
                </a:cubicBezTo>
                <a:cubicBezTo>
                  <a:pt x="6" y="14"/>
                  <a:pt x="5" y="14"/>
                  <a:pt x="3" y="19"/>
                </a:cubicBezTo>
                <a:cubicBezTo>
                  <a:pt x="1" y="22"/>
                  <a:pt x="8" y="23"/>
                  <a:pt x="6" y="25"/>
                </a:cubicBezTo>
                <a:cubicBezTo>
                  <a:pt x="5" y="26"/>
                  <a:pt x="5" y="23"/>
                  <a:pt x="3" y="25"/>
                </a:cubicBezTo>
                <a:cubicBezTo>
                  <a:pt x="3" y="25"/>
                  <a:pt x="6" y="28"/>
                  <a:pt x="6" y="29"/>
                </a:cubicBezTo>
                <a:cubicBezTo>
                  <a:pt x="5" y="29"/>
                  <a:pt x="5" y="28"/>
                  <a:pt x="3" y="29"/>
                </a:cubicBezTo>
                <a:cubicBezTo>
                  <a:pt x="6" y="34"/>
                  <a:pt x="12" y="35"/>
                  <a:pt x="12" y="37"/>
                </a:cubicBezTo>
                <a:cubicBezTo>
                  <a:pt x="12" y="39"/>
                  <a:pt x="8" y="39"/>
                  <a:pt x="9" y="39"/>
                </a:cubicBezTo>
                <a:cubicBezTo>
                  <a:pt x="11" y="40"/>
                  <a:pt x="9" y="40"/>
                  <a:pt x="11" y="4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4" name="Freeform 353"/>
          <p:cNvSpPr>
            <a:spLocks/>
          </p:cNvSpPr>
          <p:nvPr/>
        </p:nvSpPr>
        <p:spPr bwMode="auto">
          <a:xfrm>
            <a:off x="5260975" y="2427288"/>
            <a:ext cx="61913" cy="50800"/>
          </a:xfrm>
          <a:custGeom>
            <a:avLst/>
            <a:gdLst/>
            <a:ahLst/>
            <a:cxnLst>
              <a:cxn ang="0">
                <a:pos x="2" y="6"/>
              </a:cxn>
              <a:cxn ang="0">
                <a:pos x="2" y="9"/>
              </a:cxn>
              <a:cxn ang="0">
                <a:pos x="2" y="12"/>
              </a:cxn>
              <a:cxn ang="0">
                <a:pos x="5" y="17"/>
              </a:cxn>
              <a:cxn ang="0">
                <a:pos x="5" y="18"/>
              </a:cxn>
              <a:cxn ang="0">
                <a:pos x="16" y="14"/>
              </a:cxn>
              <a:cxn ang="0">
                <a:pos x="22" y="12"/>
              </a:cxn>
              <a:cxn ang="0">
                <a:pos x="20" y="6"/>
              </a:cxn>
              <a:cxn ang="0">
                <a:pos x="17" y="1"/>
              </a:cxn>
              <a:cxn ang="0">
                <a:pos x="11" y="1"/>
              </a:cxn>
              <a:cxn ang="0">
                <a:pos x="5" y="3"/>
              </a:cxn>
              <a:cxn ang="0">
                <a:pos x="2" y="6"/>
              </a:cxn>
            </a:cxnLst>
            <a:rect l="0" t="0" r="r" b="b"/>
            <a:pathLst>
              <a:path w="22" h="18">
                <a:moveTo>
                  <a:pt x="2" y="6"/>
                </a:moveTo>
                <a:cubicBezTo>
                  <a:pt x="2" y="9"/>
                  <a:pt x="2" y="9"/>
                  <a:pt x="2" y="9"/>
                </a:cubicBezTo>
                <a:cubicBezTo>
                  <a:pt x="0" y="11"/>
                  <a:pt x="2" y="11"/>
                  <a:pt x="2" y="12"/>
                </a:cubicBezTo>
                <a:cubicBezTo>
                  <a:pt x="2" y="14"/>
                  <a:pt x="3" y="17"/>
                  <a:pt x="5" y="17"/>
                </a:cubicBezTo>
                <a:cubicBezTo>
                  <a:pt x="5" y="15"/>
                  <a:pt x="5" y="17"/>
                  <a:pt x="5" y="18"/>
                </a:cubicBezTo>
                <a:cubicBezTo>
                  <a:pt x="17" y="17"/>
                  <a:pt x="11" y="12"/>
                  <a:pt x="16" y="14"/>
                </a:cubicBezTo>
                <a:cubicBezTo>
                  <a:pt x="20" y="17"/>
                  <a:pt x="19" y="12"/>
                  <a:pt x="22" y="12"/>
                </a:cubicBezTo>
                <a:cubicBezTo>
                  <a:pt x="20" y="11"/>
                  <a:pt x="22" y="9"/>
                  <a:pt x="20" y="6"/>
                </a:cubicBezTo>
                <a:cubicBezTo>
                  <a:pt x="20" y="3"/>
                  <a:pt x="17" y="4"/>
                  <a:pt x="17" y="1"/>
                </a:cubicBezTo>
                <a:cubicBezTo>
                  <a:pt x="14" y="0"/>
                  <a:pt x="14" y="3"/>
                  <a:pt x="11" y="1"/>
                </a:cubicBezTo>
                <a:cubicBezTo>
                  <a:pt x="8" y="1"/>
                  <a:pt x="10" y="3"/>
                  <a:pt x="5" y="3"/>
                </a:cubicBezTo>
                <a:cubicBezTo>
                  <a:pt x="2" y="4"/>
                  <a:pt x="5" y="6"/>
                  <a:pt x="2"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5" name="Freeform 354"/>
          <p:cNvSpPr>
            <a:spLocks/>
          </p:cNvSpPr>
          <p:nvPr/>
        </p:nvSpPr>
        <p:spPr bwMode="auto">
          <a:xfrm>
            <a:off x="5235575" y="2411413"/>
            <a:ext cx="41275" cy="101600"/>
          </a:xfrm>
          <a:custGeom>
            <a:avLst/>
            <a:gdLst/>
            <a:ahLst/>
            <a:cxnLst>
              <a:cxn ang="0">
                <a:pos x="2" y="11"/>
              </a:cxn>
              <a:cxn ang="0">
                <a:pos x="2" y="20"/>
              </a:cxn>
              <a:cxn ang="0">
                <a:pos x="2" y="26"/>
              </a:cxn>
              <a:cxn ang="0">
                <a:pos x="3" y="29"/>
              </a:cxn>
              <a:cxn ang="0">
                <a:pos x="8" y="35"/>
              </a:cxn>
              <a:cxn ang="0">
                <a:pos x="9" y="34"/>
              </a:cxn>
              <a:cxn ang="0">
                <a:pos x="9" y="32"/>
              </a:cxn>
              <a:cxn ang="0">
                <a:pos x="12" y="29"/>
              </a:cxn>
              <a:cxn ang="0">
                <a:pos x="15" y="26"/>
              </a:cxn>
              <a:cxn ang="0">
                <a:pos x="14" y="23"/>
              </a:cxn>
              <a:cxn ang="0">
                <a:pos x="14" y="22"/>
              </a:cxn>
              <a:cxn ang="0">
                <a:pos x="11" y="17"/>
              </a:cxn>
              <a:cxn ang="0">
                <a:pos x="11" y="14"/>
              </a:cxn>
              <a:cxn ang="0">
                <a:pos x="11" y="11"/>
              </a:cxn>
              <a:cxn ang="0">
                <a:pos x="9" y="6"/>
              </a:cxn>
              <a:cxn ang="0">
                <a:pos x="8" y="3"/>
              </a:cxn>
              <a:cxn ang="0">
                <a:pos x="5" y="3"/>
              </a:cxn>
              <a:cxn ang="0">
                <a:pos x="2" y="6"/>
              </a:cxn>
              <a:cxn ang="0">
                <a:pos x="2" y="11"/>
              </a:cxn>
            </a:cxnLst>
            <a:rect l="0" t="0" r="r" b="b"/>
            <a:pathLst>
              <a:path w="15" h="35">
                <a:moveTo>
                  <a:pt x="2" y="11"/>
                </a:moveTo>
                <a:cubicBezTo>
                  <a:pt x="5" y="11"/>
                  <a:pt x="2" y="20"/>
                  <a:pt x="2" y="20"/>
                </a:cubicBezTo>
                <a:cubicBezTo>
                  <a:pt x="3" y="22"/>
                  <a:pt x="0" y="22"/>
                  <a:pt x="2" y="26"/>
                </a:cubicBezTo>
                <a:cubicBezTo>
                  <a:pt x="3" y="29"/>
                  <a:pt x="0" y="26"/>
                  <a:pt x="3" y="29"/>
                </a:cubicBezTo>
                <a:cubicBezTo>
                  <a:pt x="8" y="32"/>
                  <a:pt x="5" y="34"/>
                  <a:pt x="8" y="35"/>
                </a:cubicBezTo>
                <a:cubicBezTo>
                  <a:pt x="8" y="35"/>
                  <a:pt x="9" y="35"/>
                  <a:pt x="9" y="34"/>
                </a:cubicBezTo>
                <a:cubicBezTo>
                  <a:pt x="9" y="32"/>
                  <a:pt x="9" y="32"/>
                  <a:pt x="9" y="32"/>
                </a:cubicBezTo>
                <a:cubicBezTo>
                  <a:pt x="9" y="31"/>
                  <a:pt x="12" y="32"/>
                  <a:pt x="12" y="29"/>
                </a:cubicBezTo>
                <a:cubicBezTo>
                  <a:pt x="12" y="25"/>
                  <a:pt x="14" y="28"/>
                  <a:pt x="15" y="26"/>
                </a:cubicBezTo>
                <a:cubicBezTo>
                  <a:pt x="15" y="23"/>
                  <a:pt x="14" y="23"/>
                  <a:pt x="14" y="23"/>
                </a:cubicBezTo>
                <a:cubicBezTo>
                  <a:pt x="14" y="22"/>
                  <a:pt x="14" y="20"/>
                  <a:pt x="14" y="22"/>
                </a:cubicBezTo>
                <a:cubicBezTo>
                  <a:pt x="12" y="22"/>
                  <a:pt x="11" y="18"/>
                  <a:pt x="11" y="17"/>
                </a:cubicBezTo>
                <a:cubicBezTo>
                  <a:pt x="11" y="15"/>
                  <a:pt x="9" y="15"/>
                  <a:pt x="11" y="14"/>
                </a:cubicBezTo>
                <a:cubicBezTo>
                  <a:pt x="11" y="14"/>
                  <a:pt x="11" y="14"/>
                  <a:pt x="11" y="11"/>
                </a:cubicBezTo>
                <a:cubicBezTo>
                  <a:pt x="11" y="9"/>
                  <a:pt x="12" y="8"/>
                  <a:pt x="9" y="6"/>
                </a:cubicBezTo>
                <a:cubicBezTo>
                  <a:pt x="8" y="6"/>
                  <a:pt x="9" y="5"/>
                  <a:pt x="8" y="3"/>
                </a:cubicBezTo>
                <a:cubicBezTo>
                  <a:pt x="5" y="5"/>
                  <a:pt x="5" y="5"/>
                  <a:pt x="5" y="3"/>
                </a:cubicBezTo>
                <a:cubicBezTo>
                  <a:pt x="5" y="0"/>
                  <a:pt x="3" y="5"/>
                  <a:pt x="2" y="6"/>
                </a:cubicBezTo>
                <a:cubicBezTo>
                  <a:pt x="0" y="9"/>
                  <a:pt x="3" y="8"/>
                  <a:pt x="2" y="1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6" name="Freeform 355"/>
          <p:cNvSpPr>
            <a:spLocks/>
          </p:cNvSpPr>
          <p:nvPr/>
        </p:nvSpPr>
        <p:spPr bwMode="auto">
          <a:xfrm>
            <a:off x="5165725" y="2222500"/>
            <a:ext cx="152400" cy="98425"/>
          </a:xfrm>
          <a:custGeom>
            <a:avLst/>
            <a:gdLst/>
            <a:ahLst/>
            <a:cxnLst>
              <a:cxn ang="0">
                <a:pos x="21" y="32"/>
              </a:cxn>
              <a:cxn ang="0">
                <a:pos x="27" y="29"/>
              </a:cxn>
              <a:cxn ang="0">
                <a:pos x="34" y="29"/>
              </a:cxn>
              <a:cxn ang="0">
                <a:pos x="37" y="29"/>
              </a:cxn>
              <a:cxn ang="0">
                <a:pos x="37" y="28"/>
              </a:cxn>
              <a:cxn ang="0">
                <a:pos x="40" y="28"/>
              </a:cxn>
              <a:cxn ang="0">
                <a:pos x="44" y="21"/>
              </a:cxn>
              <a:cxn ang="0">
                <a:pos x="46" y="17"/>
              </a:cxn>
              <a:cxn ang="0">
                <a:pos x="49" y="11"/>
              </a:cxn>
              <a:cxn ang="0">
                <a:pos x="53" y="8"/>
              </a:cxn>
              <a:cxn ang="0">
                <a:pos x="53" y="8"/>
              </a:cxn>
              <a:cxn ang="0">
                <a:pos x="52" y="6"/>
              </a:cxn>
              <a:cxn ang="0">
                <a:pos x="47" y="3"/>
              </a:cxn>
              <a:cxn ang="0">
                <a:pos x="44" y="3"/>
              </a:cxn>
              <a:cxn ang="0">
                <a:pos x="41" y="2"/>
              </a:cxn>
              <a:cxn ang="0">
                <a:pos x="37" y="2"/>
              </a:cxn>
              <a:cxn ang="0">
                <a:pos x="34" y="5"/>
              </a:cxn>
              <a:cxn ang="0">
                <a:pos x="30" y="6"/>
              </a:cxn>
              <a:cxn ang="0">
                <a:pos x="27" y="6"/>
              </a:cxn>
              <a:cxn ang="0">
                <a:pos x="21" y="8"/>
              </a:cxn>
              <a:cxn ang="0">
                <a:pos x="21" y="9"/>
              </a:cxn>
              <a:cxn ang="0">
                <a:pos x="15" y="11"/>
              </a:cxn>
              <a:cxn ang="0">
                <a:pos x="8" y="8"/>
              </a:cxn>
              <a:cxn ang="0">
                <a:pos x="8" y="11"/>
              </a:cxn>
              <a:cxn ang="0">
                <a:pos x="3" y="11"/>
              </a:cxn>
              <a:cxn ang="0">
                <a:pos x="4" y="14"/>
              </a:cxn>
              <a:cxn ang="0">
                <a:pos x="3" y="15"/>
              </a:cxn>
              <a:cxn ang="0">
                <a:pos x="3" y="18"/>
              </a:cxn>
              <a:cxn ang="0">
                <a:pos x="0" y="20"/>
              </a:cxn>
              <a:cxn ang="0">
                <a:pos x="3" y="25"/>
              </a:cxn>
              <a:cxn ang="0">
                <a:pos x="11" y="31"/>
              </a:cxn>
              <a:cxn ang="0">
                <a:pos x="18" y="34"/>
              </a:cxn>
              <a:cxn ang="0">
                <a:pos x="21" y="32"/>
              </a:cxn>
            </a:cxnLst>
            <a:rect l="0" t="0" r="r" b="b"/>
            <a:pathLst>
              <a:path w="53" h="34">
                <a:moveTo>
                  <a:pt x="21" y="32"/>
                </a:moveTo>
                <a:cubicBezTo>
                  <a:pt x="26" y="31"/>
                  <a:pt x="26" y="29"/>
                  <a:pt x="27" y="29"/>
                </a:cubicBezTo>
                <a:cubicBezTo>
                  <a:pt x="29" y="29"/>
                  <a:pt x="30" y="29"/>
                  <a:pt x="34" y="29"/>
                </a:cubicBezTo>
                <a:cubicBezTo>
                  <a:pt x="34" y="29"/>
                  <a:pt x="35" y="29"/>
                  <a:pt x="37" y="29"/>
                </a:cubicBezTo>
                <a:cubicBezTo>
                  <a:pt x="38" y="28"/>
                  <a:pt x="37" y="28"/>
                  <a:pt x="37" y="28"/>
                </a:cubicBezTo>
                <a:cubicBezTo>
                  <a:pt x="38" y="28"/>
                  <a:pt x="38" y="28"/>
                  <a:pt x="40" y="28"/>
                </a:cubicBezTo>
                <a:cubicBezTo>
                  <a:pt x="40" y="28"/>
                  <a:pt x="43" y="23"/>
                  <a:pt x="44" y="21"/>
                </a:cubicBezTo>
                <a:cubicBezTo>
                  <a:pt x="44" y="18"/>
                  <a:pt x="43" y="18"/>
                  <a:pt x="46" y="17"/>
                </a:cubicBezTo>
                <a:cubicBezTo>
                  <a:pt x="49" y="14"/>
                  <a:pt x="47" y="14"/>
                  <a:pt x="49" y="11"/>
                </a:cubicBezTo>
                <a:cubicBezTo>
                  <a:pt x="50" y="9"/>
                  <a:pt x="50" y="12"/>
                  <a:pt x="53" y="8"/>
                </a:cubicBezTo>
                <a:cubicBezTo>
                  <a:pt x="53" y="8"/>
                  <a:pt x="53" y="8"/>
                  <a:pt x="53" y="8"/>
                </a:cubicBezTo>
                <a:cubicBezTo>
                  <a:pt x="53" y="8"/>
                  <a:pt x="53" y="6"/>
                  <a:pt x="52" y="6"/>
                </a:cubicBezTo>
                <a:cubicBezTo>
                  <a:pt x="50" y="8"/>
                  <a:pt x="52" y="5"/>
                  <a:pt x="47" y="3"/>
                </a:cubicBezTo>
                <a:cubicBezTo>
                  <a:pt x="47" y="3"/>
                  <a:pt x="44" y="5"/>
                  <a:pt x="44" y="3"/>
                </a:cubicBezTo>
                <a:cubicBezTo>
                  <a:pt x="44" y="3"/>
                  <a:pt x="43" y="0"/>
                  <a:pt x="41" y="2"/>
                </a:cubicBezTo>
                <a:cubicBezTo>
                  <a:pt x="40" y="3"/>
                  <a:pt x="38" y="2"/>
                  <a:pt x="37" y="2"/>
                </a:cubicBezTo>
                <a:cubicBezTo>
                  <a:pt x="34" y="2"/>
                  <a:pt x="35" y="5"/>
                  <a:pt x="34" y="5"/>
                </a:cubicBezTo>
                <a:cubicBezTo>
                  <a:pt x="34" y="5"/>
                  <a:pt x="32" y="6"/>
                  <a:pt x="30" y="6"/>
                </a:cubicBezTo>
                <a:cubicBezTo>
                  <a:pt x="29" y="6"/>
                  <a:pt x="27" y="3"/>
                  <a:pt x="27" y="6"/>
                </a:cubicBezTo>
                <a:cubicBezTo>
                  <a:pt x="26" y="8"/>
                  <a:pt x="24" y="6"/>
                  <a:pt x="21" y="8"/>
                </a:cubicBezTo>
                <a:cubicBezTo>
                  <a:pt x="20" y="8"/>
                  <a:pt x="21" y="9"/>
                  <a:pt x="21" y="9"/>
                </a:cubicBezTo>
                <a:cubicBezTo>
                  <a:pt x="21" y="11"/>
                  <a:pt x="20" y="11"/>
                  <a:pt x="15" y="11"/>
                </a:cubicBezTo>
                <a:cubicBezTo>
                  <a:pt x="12" y="12"/>
                  <a:pt x="11" y="8"/>
                  <a:pt x="8" y="8"/>
                </a:cubicBezTo>
                <a:cubicBezTo>
                  <a:pt x="8" y="9"/>
                  <a:pt x="9" y="11"/>
                  <a:pt x="8" y="11"/>
                </a:cubicBezTo>
                <a:cubicBezTo>
                  <a:pt x="6" y="11"/>
                  <a:pt x="3" y="11"/>
                  <a:pt x="3" y="11"/>
                </a:cubicBezTo>
                <a:cubicBezTo>
                  <a:pt x="3" y="12"/>
                  <a:pt x="4" y="12"/>
                  <a:pt x="4" y="14"/>
                </a:cubicBezTo>
                <a:cubicBezTo>
                  <a:pt x="4" y="15"/>
                  <a:pt x="3" y="14"/>
                  <a:pt x="3" y="15"/>
                </a:cubicBezTo>
                <a:cubicBezTo>
                  <a:pt x="3" y="18"/>
                  <a:pt x="3" y="18"/>
                  <a:pt x="3" y="18"/>
                </a:cubicBezTo>
                <a:cubicBezTo>
                  <a:pt x="3" y="18"/>
                  <a:pt x="1" y="20"/>
                  <a:pt x="0" y="20"/>
                </a:cubicBezTo>
                <a:cubicBezTo>
                  <a:pt x="3" y="21"/>
                  <a:pt x="1" y="25"/>
                  <a:pt x="3" y="25"/>
                </a:cubicBezTo>
                <a:cubicBezTo>
                  <a:pt x="11" y="29"/>
                  <a:pt x="9" y="31"/>
                  <a:pt x="11" y="31"/>
                </a:cubicBezTo>
                <a:cubicBezTo>
                  <a:pt x="12" y="31"/>
                  <a:pt x="15" y="34"/>
                  <a:pt x="18" y="34"/>
                </a:cubicBezTo>
                <a:cubicBezTo>
                  <a:pt x="20" y="34"/>
                  <a:pt x="20" y="31"/>
                  <a:pt x="21" y="3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7" name="Freeform 356"/>
          <p:cNvSpPr>
            <a:spLocks/>
          </p:cNvSpPr>
          <p:nvPr/>
        </p:nvSpPr>
        <p:spPr bwMode="auto">
          <a:xfrm>
            <a:off x="5176838" y="2189163"/>
            <a:ext cx="138112" cy="68262"/>
          </a:xfrm>
          <a:custGeom>
            <a:avLst/>
            <a:gdLst/>
            <a:ahLst/>
            <a:cxnLst>
              <a:cxn ang="0">
                <a:pos x="46" y="7"/>
              </a:cxn>
              <a:cxn ang="0">
                <a:pos x="42" y="4"/>
              </a:cxn>
              <a:cxn ang="0">
                <a:pos x="31" y="3"/>
              </a:cxn>
              <a:cxn ang="0">
                <a:pos x="26" y="6"/>
              </a:cxn>
              <a:cxn ang="0">
                <a:pos x="25" y="4"/>
              </a:cxn>
              <a:cxn ang="0">
                <a:pos x="20" y="3"/>
              </a:cxn>
              <a:cxn ang="0">
                <a:pos x="19" y="3"/>
              </a:cxn>
              <a:cxn ang="0">
                <a:pos x="17" y="3"/>
              </a:cxn>
              <a:cxn ang="0">
                <a:pos x="10" y="9"/>
              </a:cxn>
              <a:cxn ang="0">
                <a:pos x="3" y="12"/>
              </a:cxn>
              <a:cxn ang="0">
                <a:pos x="3" y="20"/>
              </a:cxn>
              <a:cxn ang="0">
                <a:pos x="11" y="23"/>
              </a:cxn>
              <a:cxn ang="0">
                <a:pos x="17" y="21"/>
              </a:cxn>
              <a:cxn ang="0">
                <a:pos x="17" y="20"/>
              </a:cxn>
              <a:cxn ang="0">
                <a:pos x="23" y="18"/>
              </a:cxn>
              <a:cxn ang="0">
                <a:pos x="26" y="18"/>
              </a:cxn>
              <a:cxn ang="0">
                <a:pos x="30" y="17"/>
              </a:cxn>
              <a:cxn ang="0">
                <a:pos x="33" y="13"/>
              </a:cxn>
              <a:cxn ang="0">
                <a:pos x="37" y="13"/>
              </a:cxn>
              <a:cxn ang="0">
                <a:pos x="40" y="15"/>
              </a:cxn>
              <a:cxn ang="0">
                <a:pos x="43" y="15"/>
              </a:cxn>
              <a:cxn ang="0">
                <a:pos x="46" y="10"/>
              </a:cxn>
              <a:cxn ang="0">
                <a:pos x="46" y="7"/>
              </a:cxn>
            </a:cxnLst>
            <a:rect l="0" t="0" r="r" b="b"/>
            <a:pathLst>
              <a:path w="48" h="24">
                <a:moveTo>
                  <a:pt x="46" y="7"/>
                </a:moveTo>
                <a:cubicBezTo>
                  <a:pt x="42" y="6"/>
                  <a:pt x="43" y="4"/>
                  <a:pt x="42" y="4"/>
                </a:cubicBezTo>
                <a:cubicBezTo>
                  <a:pt x="37" y="3"/>
                  <a:pt x="33" y="3"/>
                  <a:pt x="31" y="3"/>
                </a:cubicBezTo>
                <a:cubicBezTo>
                  <a:pt x="28" y="3"/>
                  <a:pt x="28" y="7"/>
                  <a:pt x="26" y="6"/>
                </a:cubicBezTo>
                <a:cubicBezTo>
                  <a:pt x="26" y="6"/>
                  <a:pt x="25" y="6"/>
                  <a:pt x="25" y="4"/>
                </a:cubicBezTo>
                <a:cubicBezTo>
                  <a:pt x="26" y="1"/>
                  <a:pt x="22" y="0"/>
                  <a:pt x="20" y="3"/>
                </a:cubicBezTo>
                <a:cubicBezTo>
                  <a:pt x="20" y="4"/>
                  <a:pt x="19" y="4"/>
                  <a:pt x="19" y="3"/>
                </a:cubicBezTo>
                <a:cubicBezTo>
                  <a:pt x="19" y="3"/>
                  <a:pt x="19" y="3"/>
                  <a:pt x="17" y="3"/>
                </a:cubicBezTo>
                <a:cubicBezTo>
                  <a:pt x="10" y="6"/>
                  <a:pt x="14" y="7"/>
                  <a:pt x="10" y="9"/>
                </a:cubicBezTo>
                <a:cubicBezTo>
                  <a:pt x="7" y="10"/>
                  <a:pt x="5" y="7"/>
                  <a:pt x="3" y="12"/>
                </a:cubicBezTo>
                <a:cubicBezTo>
                  <a:pt x="2" y="15"/>
                  <a:pt x="0" y="15"/>
                  <a:pt x="3" y="20"/>
                </a:cubicBezTo>
                <a:cubicBezTo>
                  <a:pt x="7" y="20"/>
                  <a:pt x="8" y="24"/>
                  <a:pt x="11" y="23"/>
                </a:cubicBezTo>
                <a:cubicBezTo>
                  <a:pt x="16" y="23"/>
                  <a:pt x="17" y="23"/>
                  <a:pt x="17" y="21"/>
                </a:cubicBezTo>
                <a:cubicBezTo>
                  <a:pt x="17" y="21"/>
                  <a:pt x="16" y="20"/>
                  <a:pt x="17" y="20"/>
                </a:cubicBezTo>
                <a:cubicBezTo>
                  <a:pt x="20" y="18"/>
                  <a:pt x="22" y="20"/>
                  <a:pt x="23" y="18"/>
                </a:cubicBezTo>
                <a:cubicBezTo>
                  <a:pt x="23" y="15"/>
                  <a:pt x="25" y="18"/>
                  <a:pt x="26" y="18"/>
                </a:cubicBezTo>
                <a:cubicBezTo>
                  <a:pt x="28" y="18"/>
                  <a:pt x="30" y="17"/>
                  <a:pt x="30" y="17"/>
                </a:cubicBezTo>
                <a:cubicBezTo>
                  <a:pt x="31" y="17"/>
                  <a:pt x="30" y="13"/>
                  <a:pt x="33" y="13"/>
                </a:cubicBezTo>
                <a:cubicBezTo>
                  <a:pt x="34" y="13"/>
                  <a:pt x="36" y="15"/>
                  <a:pt x="37" y="13"/>
                </a:cubicBezTo>
                <a:cubicBezTo>
                  <a:pt x="39" y="12"/>
                  <a:pt x="40" y="15"/>
                  <a:pt x="40" y="15"/>
                </a:cubicBezTo>
                <a:cubicBezTo>
                  <a:pt x="40" y="17"/>
                  <a:pt x="43" y="15"/>
                  <a:pt x="43" y="15"/>
                </a:cubicBezTo>
                <a:cubicBezTo>
                  <a:pt x="45" y="10"/>
                  <a:pt x="46" y="12"/>
                  <a:pt x="46" y="10"/>
                </a:cubicBezTo>
                <a:cubicBezTo>
                  <a:pt x="46" y="9"/>
                  <a:pt x="48" y="9"/>
                  <a:pt x="46"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8" name="Freeform 357"/>
          <p:cNvSpPr>
            <a:spLocks/>
          </p:cNvSpPr>
          <p:nvPr/>
        </p:nvSpPr>
        <p:spPr bwMode="auto">
          <a:xfrm>
            <a:off x="5103813" y="2281238"/>
            <a:ext cx="69850" cy="50800"/>
          </a:xfrm>
          <a:custGeom>
            <a:avLst/>
            <a:gdLst/>
            <a:ahLst/>
            <a:cxnLst>
              <a:cxn ang="0">
                <a:pos x="22" y="0"/>
              </a:cxn>
              <a:cxn ang="0">
                <a:pos x="25" y="5"/>
              </a:cxn>
              <a:cxn ang="0">
                <a:pos x="23" y="5"/>
              </a:cxn>
              <a:cxn ang="0">
                <a:pos x="23" y="6"/>
              </a:cxn>
              <a:cxn ang="0">
                <a:pos x="17" y="9"/>
              </a:cxn>
              <a:cxn ang="0">
                <a:pos x="19" y="12"/>
              </a:cxn>
              <a:cxn ang="0">
                <a:pos x="16" y="17"/>
              </a:cxn>
              <a:cxn ang="0">
                <a:pos x="13" y="17"/>
              </a:cxn>
              <a:cxn ang="0">
                <a:pos x="10" y="15"/>
              </a:cxn>
              <a:cxn ang="0">
                <a:pos x="2" y="17"/>
              </a:cxn>
              <a:cxn ang="0">
                <a:pos x="2" y="15"/>
              </a:cxn>
              <a:cxn ang="0">
                <a:pos x="2" y="12"/>
              </a:cxn>
              <a:cxn ang="0">
                <a:pos x="2" y="9"/>
              </a:cxn>
              <a:cxn ang="0">
                <a:pos x="0" y="8"/>
              </a:cxn>
              <a:cxn ang="0">
                <a:pos x="2" y="5"/>
              </a:cxn>
              <a:cxn ang="0">
                <a:pos x="8" y="6"/>
              </a:cxn>
              <a:cxn ang="0">
                <a:pos x="11" y="6"/>
              </a:cxn>
              <a:cxn ang="0">
                <a:pos x="16" y="3"/>
              </a:cxn>
              <a:cxn ang="0">
                <a:pos x="19" y="3"/>
              </a:cxn>
              <a:cxn ang="0">
                <a:pos x="22" y="2"/>
              </a:cxn>
              <a:cxn ang="0">
                <a:pos x="22" y="0"/>
              </a:cxn>
            </a:cxnLst>
            <a:rect l="0" t="0" r="r" b="b"/>
            <a:pathLst>
              <a:path w="25" h="18">
                <a:moveTo>
                  <a:pt x="22" y="0"/>
                </a:moveTo>
                <a:cubicBezTo>
                  <a:pt x="25" y="2"/>
                  <a:pt x="23" y="5"/>
                  <a:pt x="25" y="5"/>
                </a:cubicBezTo>
                <a:cubicBezTo>
                  <a:pt x="23" y="5"/>
                  <a:pt x="23" y="5"/>
                  <a:pt x="23" y="5"/>
                </a:cubicBezTo>
                <a:cubicBezTo>
                  <a:pt x="22" y="5"/>
                  <a:pt x="23" y="6"/>
                  <a:pt x="23" y="6"/>
                </a:cubicBezTo>
                <a:cubicBezTo>
                  <a:pt x="22" y="8"/>
                  <a:pt x="19" y="8"/>
                  <a:pt x="17" y="9"/>
                </a:cubicBezTo>
                <a:cubicBezTo>
                  <a:pt x="17" y="9"/>
                  <a:pt x="19" y="11"/>
                  <a:pt x="19" y="12"/>
                </a:cubicBezTo>
                <a:cubicBezTo>
                  <a:pt x="19" y="14"/>
                  <a:pt x="16" y="14"/>
                  <a:pt x="16" y="17"/>
                </a:cubicBezTo>
                <a:cubicBezTo>
                  <a:pt x="16" y="18"/>
                  <a:pt x="14" y="17"/>
                  <a:pt x="13" y="17"/>
                </a:cubicBezTo>
                <a:cubicBezTo>
                  <a:pt x="11" y="15"/>
                  <a:pt x="13" y="18"/>
                  <a:pt x="10" y="15"/>
                </a:cubicBezTo>
                <a:cubicBezTo>
                  <a:pt x="8" y="14"/>
                  <a:pt x="11" y="17"/>
                  <a:pt x="2" y="17"/>
                </a:cubicBezTo>
                <a:cubicBezTo>
                  <a:pt x="2" y="15"/>
                  <a:pt x="2" y="17"/>
                  <a:pt x="2" y="15"/>
                </a:cubicBezTo>
                <a:cubicBezTo>
                  <a:pt x="5" y="15"/>
                  <a:pt x="4" y="14"/>
                  <a:pt x="2" y="12"/>
                </a:cubicBezTo>
                <a:cubicBezTo>
                  <a:pt x="0" y="12"/>
                  <a:pt x="0" y="11"/>
                  <a:pt x="2" y="9"/>
                </a:cubicBezTo>
                <a:cubicBezTo>
                  <a:pt x="4" y="8"/>
                  <a:pt x="0" y="9"/>
                  <a:pt x="0" y="8"/>
                </a:cubicBezTo>
                <a:cubicBezTo>
                  <a:pt x="0" y="6"/>
                  <a:pt x="2" y="6"/>
                  <a:pt x="2" y="5"/>
                </a:cubicBezTo>
                <a:cubicBezTo>
                  <a:pt x="7" y="5"/>
                  <a:pt x="5" y="6"/>
                  <a:pt x="8" y="6"/>
                </a:cubicBezTo>
                <a:cubicBezTo>
                  <a:pt x="10" y="5"/>
                  <a:pt x="8" y="8"/>
                  <a:pt x="11" y="6"/>
                </a:cubicBezTo>
                <a:cubicBezTo>
                  <a:pt x="13" y="3"/>
                  <a:pt x="13" y="3"/>
                  <a:pt x="16" y="3"/>
                </a:cubicBezTo>
                <a:cubicBezTo>
                  <a:pt x="19" y="5"/>
                  <a:pt x="17" y="3"/>
                  <a:pt x="19" y="3"/>
                </a:cubicBezTo>
                <a:cubicBezTo>
                  <a:pt x="22" y="3"/>
                  <a:pt x="22" y="3"/>
                  <a:pt x="22" y="2"/>
                </a:cubicBezTo>
                <a:cubicBezTo>
                  <a:pt x="20" y="0"/>
                  <a:pt x="22" y="2"/>
                  <a:pt x="22"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9" name="Freeform 358"/>
          <p:cNvSpPr>
            <a:spLocks/>
          </p:cNvSpPr>
          <p:nvPr/>
        </p:nvSpPr>
        <p:spPr bwMode="auto">
          <a:xfrm>
            <a:off x="5103813" y="2295525"/>
            <a:ext cx="138112" cy="134938"/>
          </a:xfrm>
          <a:custGeom>
            <a:avLst/>
            <a:gdLst/>
            <a:ahLst/>
            <a:cxnLst>
              <a:cxn ang="0">
                <a:pos x="45" y="18"/>
              </a:cxn>
              <a:cxn ang="0">
                <a:pos x="42" y="17"/>
              </a:cxn>
              <a:cxn ang="0">
                <a:pos x="37" y="17"/>
              </a:cxn>
              <a:cxn ang="0">
                <a:pos x="31" y="15"/>
              </a:cxn>
              <a:cxn ang="0">
                <a:pos x="25" y="15"/>
              </a:cxn>
              <a:cxn ang="0">
                <a:pos x="22" y="17"/>
              </a:cxn>
              <a:cxn ang="0">
                <a:pos x="20" y="20"/>
              </a:cxn>
              <a:cxn ang="0">
                <a:pos x="22" y="24"/>
              </a:cxn>
              <a:cxn ang="0">
                <a:pos x="22" y="26"/>
              </a:cxn>
              <a:cxn ang="0">
                <a:pos x="29" y="33"/>
              </a:cxn>
              <a:cxn ang="0">
                <a:pos x="33" y="36"/>
              </a:cxn>
              <a:cxn ang="0">
                <a:pos x="34" y="40"/>
              </a:cxn>
              <a:cxn ang="0">
                <a:pos x="36" y="41"/>
              </a:cxn>
              <a:cxn ang="0">
                <a:pos x="40" y="44"/>
              </a:cxn>
              <a:cxn ang="0">
                <a:pos x="43" y="47"/>
              </a:cxn>
              <a:cxn ang="0">
                <a:pos x="40" y="46"/>
              </a:cxn>
              <a:cxn ang="0">
                <a:pos x="34" y="43"/>
              </a:cxn>
              <a:cxn ang="0">
                <a:pos x="33" y="40"/>
              </a:cxn>
              <a:cxn ang="0">
                <a:pos x="23" y="33"/>
              </a:cxn>
              <a:cxn ang="0">
                <a:pos x="17" y="29"/>
              </a:cxn>
              <a:cxn ang="0">
                <a:pos x="14" y="23"/>
              </a:cxn>
              <a:cxn ang="0">
                <a:pos x="10" y="13"/>
              </a:cxn>
              <a:cxn ang="0">
                <a:pos x="5" y="20"/>
              </a:cxn>
              <a:cxn ang="0">
                <a:pos x="2" y="12"/>
              </a:cxn>
              <a:cxn ang="0">
                <a:pos x="2" y="12"/>
              </a:cxn>
              <a:cxn ang="0">
                <a:pos x="10" y="10"/>
              </a:cxn>
              <a:cxn ang="0">
                <a:pos x="13" y="12"/>
              </a:cxn>
              <a:cxn ang="0">
                <a:pos x="16" y="12"/>
              </a:cxn>
              <a:cxn ang="0">
                <a:pos x="19" y="7"/>
              </a:cxn>
              <a:cxn ang="0">
                <a:pos x="17" y="4"/>
              </a:cxn>
              <a:cxn ang="0">
                <a:pos x="23" y="1"/>
              </a:cxn>
              <a:cxn ang="0">
                <a:pos x="23" y="0"/>
              </a:cxn>
              <a:cxn ang="0">
                <a:pos x="25" y="0"/>
              </a:cxn>
              <a:cxn ang="0">
                <a:pos x="33" y="6"/>
              </a:cxn>
              <a:cxn ang="0">
                <a:pos x="40" y="9"/>
              </a:cxn>
              <a:cxn ang="0">
                <a:pos x="43" y="7"/>
              </a:cxn>
              <a:cxn ang="0">
                <a:pos x="45" y="13"/>
              </a:cxn>
              <a:cxn ang="0">
                <a:pos x="48" y="15"/>
              </a:cxn>
              <a:cxn ang="0">
                <a:pos x="45" y="18"/>
              </a:cxn>
            </a:cxnLst>
            <a:rect l="0" t="0" r="r" b="b"/>
            <a:pathLst>
              <a:path w="49" h="47">
                <a:moveTo>
                  <a:pt x="45" y="18"/>
                </a:moveTo>
                <a:cubicBezTo>
                  <a:pt x="42" y="20"/>
                  <a:pt x="43" y="15"/>
                  <a:pt x="42" y="17"/>
                </a:cubicBezTo>
                <a:cubicBezTo>
                  <a:pt x="40" y="17"/>
                  <a:pt x="39" y="15"/>
                  <a:pt x="37" y="17"/>
                </a:cubicBezTo>
                <a:cubicBezTo>
                  <a:pt x="34" y="18"/>
                  <a:pt x="33" y="15"/>
                  <a:pt x="31" y="15"/>
                </a:cubicBezTo>
                <a:cubicBezTo>
                  <a:pt x="29" y="17"/>
                  <a:pt x="26" y="13"/>
                  <a:pt x="25" y="15"/>
                </a:cubicBezTo>
                <a:cubicBezTo>
                  <a:pt x="23" y="17"/>
                  <a:pt x="23" y="18"/>
                  <a:pt x="22" y="17"/>
                </a:cubicBezTo>
                <a:cubicBezTo>
                  <a:pt x="19" y="12"/>
                  <a:pt x="17" y="20"/>
                  <a:pt x="20" y="20"/>
                </a:cubicBezTo>
                <a:cubicBezTo>
                  <a:pt x="22" y="21"/>
                  <a:pt x="22" y="23"/>
                  <a:pt x="22" y="24"/>
                </a:cubicBezTo>
                <a:cubicBezTo>
                  <a:pt x="23" y="24"/>
                  <a:pt x="20" y="26"/>
                  <a:pt x="22" y="26"/>
                </a:cubicBezTo>
                <a:cubicBezTo>
                  <a:pt x="23" y="26"/>
                  <a:pt x="28" y="33"/>
                  <a:pt x="29" y="33"/>
                </a:cubicBezTo>
                <a:cubicBezTo>
                  <a:pt x="31" y="35"/>
                  <a:pt x="29" y="36"/>
                  <a:pt x="33" y="36"/>
                </a:cubicBezTo>
                <a:cubicBezTo>
                  <a:pt x="34" y="38"/>
                  <a:pt x="34" y="40"/>
                  <a:pt x="34" y="40"/>
                </a:cubicBezTo>
                <a:cubicBezTo>
                  <a:pt x="34" y="41"/>
                  <a:pt x="36" y="40"/>
                  <a:pt x="36" y="41"/>
                </a:cubicBezTo>
                <a:cubicBezTo>
                  <a:pt x="37" y="43"/>
                  <a:pt x="39" y="44"/>
                  <a:pt x="40" y="44"/>
                </a:cubicBezTo>
                <a:cubicBezTo>
                  <a:pt x="40" y="46"/>
                  <a:pt x="45" y="46"/>
                  <a:pt x="43" y="47"/>
                </a:cubicBezTo>
                <a:cubicBezTo>
                  <a:pt x="42" y="46"/>
                  <a:pt x="42" y="46"/>
                  <a:pt x="40" y="46"/>
                </a:cubicBezTo>
                <a:cubicBezTo>
                  <a:pt x="39" y="47"/>
                  <a:pt x="40" y="44"/>
                  <a:pt x="34" y="43"/>
                </a:cubicBezTo>
                <a:cubicBezTo>
                  <a:pt x="28" y="40"/>
                  <a:pt x="28" y="38"/>
                  <a:pt x="33" y="40"/>
                </a:cubicBezTo>
                <a:cubicBezTo>
                  <a:pt x="29" y="36"/>
                  <a:pt x="26" y="33"/>
                  <a:pt x="23" y="33"/>
                </a:cubicBezTo>
                <a:cubicBezTo>
                  <a:pt x="19" y="35"/>
                  <a:pt x="23" y="33"/>
                  <a:pt x="17" y="29"/>
                </a:cubicBezTo>
                <a:cubicBezTo>
                  <a:pt x="11" y="24"/>
                  <a:pt x="17" y="27"/>
                  <a:pt x="14" y="23"/>
                </a:cubicBezTo>
                <a:cubicBezTo>
                  <a:pt x="10" y="20"/>
                  <a:pt x="14" y="18"/>
                  <a:pt x="10" y="13"/>
                </a:cubicBezTo>
                <a:cubicBezTo>
                  <a:pt x="7" y="12"/>
                  <a:pt x="7" y="17"/>
                  <a:pt x="5" y="20"/>
                </a:cubicBezTo>
                <a:cubicBezTo>
                  <a:pt x="5" y="23"/>
                  <a:pt x="0" y="13"/>
                  <a:pt x="2" y="12"/>
                </a:cubicBezTo>
                <a:cubicBezTo>
                  <a:pt x="2" y="12"/>
                  <a:pt x="2" y="12"/>
                  <a:pt x="2" y="12"/>
                </a:cubicBezTo>
                <a:cubicBezTo>
                  <a:pt x="11" y="12"/>
                  <a:pt x="8" y="9"/>
                  <a:pt x="10" y="10"/>
                </a:cubicBezTo>
                <a:cubicBezTo>
                  <a:pt x="13" y="13"/>
                  <a:pt x="11" y="10"/>
                  <a:pt x="13" y="12"/>
                </a:cubicBezTo>
                <a:cubicBezTo>
                  <a:pt x="14" y="12"/>
                  <a:pt x="16" y="13"/>
                  <a:pt x="16" y="12"/>
                </a:cubicBezTo>
                <a:cubicBezTo>
                  <a:pt x="16" y="9"/>
                  <a:pt x="19" y="9"/>
                  <a:pt x="19" y="7"/>
                </a:cubicBezTo>
                <a:cubicBezTo>
                  <a:pt x="19" y="6"/>
                  <a:pt x="17" y="4"/>
                  <a:pt x="17" y="4"/>
                </a:cubicBezTo>
                <a:cubicBezTo>
                  <a:pt x="19" y="3"/>
                  <a:pt x="22" y="3"/>
                  <a:pt x="23" y="1"/>
                </a:cubicBezTo>
                <a:cubicBezTo>
                  <a:pt x="23" y="1"/>
                  <a:pt x="22" y="0"/>
                  <a:pt x="23" y="0"/>
                </a:cubicBezTo>
                <a:cubicBezTo>
                  <a:pt x="25" y="0"/>
                  <a:pt x="25" y="0"/>
                  <a:pt x="25" y="0"/>
                </a:cubicBezTo>
                <a:cubicBezTo>
                  <a:pt x="33" y="4"/>
                  <a:pt x="31" y="6"/>
                  <a:pt x="33" y="6"/>
                </a:cubicBezTo>
                <a:cubicBezTo>
                  <a:pt x="34" y="6"/>
                  <a:pt x="37" y="9"/>
                  <a:pt x="40" y="9"/>
                </a:cubicBezTo>
                <a:cubicBezTo>
                  <a:pt x="42" y="9"/>
                  <a:pt x="42" y="6"/>
                  <a:pt x="43" y="7"/>
                </a:cubicBezTo>
                <a:cubicBezTo>
                  <a:pt x="45" y="9"/>
                  <a:pt x="45" y="12"/>
                  <a:pt x="45" y="13"/>
                </a:cubicBezTo>
                <a:cubicBezTo>
                  <a:pt x="48" y="15"/>
                  <a:pt x="49" y="13"/>
                  <a:pt x="48" y="15"/>
                </a:cubicBezTo>
                <a:cubicBezTo>
                  <a:pt x="48" y="17"/>
                  <a:pt x="46" y="15"/>
                  <a:pt x="45" y="1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0" name="Freeform 359"/>
          <p:cNvSpPr>
            <a:spLocks/>
          </p:cNvSpPr>
          <p:nvPr/>
        </p:nvSpPr>
        <p:spPr bwMode="auto">
          <a:xfrm>
            <a:off x="5151438" y="2328863"/>
            <a:ext cx="96837" cy="92075"/>
          </a:xfrm>
          <a:custGeom>
            <a:avLst/>
            <a:gdLst/>
            <a:ahLst/>
            <a:cxnLst>
              <a:cxn ang="0">
                <a:pos x="29" y="21"/>
              </a:cxn>
              <a:cxn ang="0">
                <a:pos x="32" y="21"/>
              </a:cxn>
              <a:cxn ang="0">
                <a:pos x="29" y="17"/>
              </a:cxn>
              <a:cxn ang="0">
                <a:pos x="32" y="17"/>
              </a:cxn>
              <a:cxn ang="0">
                <a:pos x="29" y="11"/>
              </a:cxn>
              <a:cxn ang="0">
                <a:pos x="28" y="6"/>
              </a:cxn>
              <a:cxn ang="0">
                <a:pos x="25" y="4"/>
              </a:cxn>
              <a:cxn ang="0">
                <a:pos x="20" y="4"/>
              </a:cxn>
              <a:cxn ang="0">
                <a:pos x="14" y="3"/>
              </a:cxn>
              <a:cxn ang="0">
                <a:pos x="8" y="3"/>
              </a:cxn>
              <a:cxn ang="0">
                <a:pos x="5" y="4"/>
              </a:cxn>
              <a:cxn ang="0">
                <a:pos x="3" y="7"/>
              </a:cxn>
              <a:cxn ang="0">
                <a:pos x="5" y="12"/>
              </a:cxn>
              <a:cxn ang="0">
                <a:pos x="5" y="14"/>
              </a:cxn>
              <a:cxn ang="0">
                <a:pos x="12" y="21"/>
              </a:cxn>
              <a:cxn ang="0">
                <a:pos x="15" y="24"/>
              </a:cxn>
              <a:cxn ang="0">
                <a:pos x="17" y="28"/>
              </a:cxn>
              <a:cxn ang="0">
                <a:pos x="18" y="29"/>
              </a:cxn>
              <a:cxn ang="0">
                <a:pos x="23" y="32"/>
              </a:cxn>
              <a:cxn ang="0">
                <a:pos x="25" y="28"/>
              </a:cxn>
              <a:cxn ang="0">
                <a:pos x="26" y="24"/>
              </a:cxn>
              <a:cxn ang="0">
                <a:pos x="28" y="24"/>
              </a:cxn>
              <a:cxn ang="0">
                <a:pos x="29" y="21"/>
              </a:cxn>
            </a:cxnLst>
            <a:rect l="0" t="0" r="r" b="b"/>
            <a:pathLst>
              <a:path w="34" h="32">
                <a:moveTo>
                  <a:pt x="29" y="21"/>
                </a:moveTo>
                <a:cubicBezTo>
                  <a:pt x="31" y="20"/>
                  <a:pt x="31" y="21"/>
                  <a:pt x="32" y="21"/>
                </a:cubicBezTo>
                <a:cubicBezTo>
                  <a:pt x="32" y="20"/>
                  <a:pt x="29" y="17"/>
                  <a:pt x="29" y="17"/>
                </a:cubicBezTo>
                <a:cubicBezTo>
                  <a:pt x="31" y="15"/>
                  <a:pt x="31" y="18"/>
                  <a:pt x="32" y="17"/>
                </a:cubicBezTo>
                <a:cubicBezTo>
                  <a:pt x="34" y="15"/>
                  <a:pt x="28" y="14"/>
                  <a:pt x="29" y="11"/>
                </a:cubicBezTo>
                <a:cubicBezTo>
                  <a:pt x="31" y="6"/>
                  <a:pt x="32" y="6"/>
                  <a:pt x="28" y="6"/>
                </a:cubicBezTo>
                <a:cubicBezTo>
                  <a:pt x="25" y="7"/>
                  <a:pt x="26" y="3"/>
                  <a:pt x="25" y="4"/>
                </a:cubicBezTo>
                <a:cubicBezTo>
                  <a:pt x="23" y="4"/>
                  <a:pt x="22" y="3"/>
                  <a:pt x="20" y="4"/>
                </a:cubicBezTo>
                <a:cubicBezTo>
                  <a:pt x="17" y="6"/>
                  <a:pt x="15" y="3"/>
                  <a:pt x="14" y="3"/>
                </a:cubicBezTo>
                <a:cubicBezTo>
                  <a:pt x="12" y="4"/>
                  <a:pt x="9" y="1"/>
                  <a:pt x="8" y="3"/>
                </a:cubicBezTo>
                <a:cubicBezTo>
                  <a:pt x="6" y="4"/>
                  <a:pt x="6" y="6"/>
                  <a:pt x="5" y="4"/>
                </a:cubicBezTo>
                <a:cubicBezTo>
                  <a:pt x="1" y="0"/>
                  <a:pt x="0" y="7"/>
                  <a:pt x="3" y="7"/>
                </a:cubicBezTo>
                <a:cubicBezTo>
                  <a:pt x="5" y="9"/>
                  <a:pt x="5" y="11"/>
                  <a:pt x="5" y="12"/>
                </a:cubicBezTo>
                <a:cubicBezTo>
                  <a:pt x="6" y="12"/>
                  <a:pt x="3" y="14"/>
                  <a:pt x="5" y="14"/>
                </a:cubicBezTo>
                <a:cubicBezTo>
                  <a:pt x="6" y="14"/>
                  <a:pt x="11" y="21"/>
                  <a:pt x="12" y="21"/>
                </a:cubicBezTo>
                <a:cubicBezTo>
                  <a:pt x="14" y="23"/>
                  <a:pt x="12" y="24"/>
                  <a:pt x="15" y="24"/>
                </a:cubicBezTo>
                <a:cubicBezTo>
                  <a:pt x="17" y="26"/>
                  <a:pt x="17" y="28"/>
                  <a:pt x="17" y="28"/>
                </a:cubicBezTo>
                <a:cubicBezTo>
                  <a:pt x="17" y="29"/>
                  <a:pt x="18" y="28"/>
                  <a:pt x="18" y="29"/>
                </a:cubicBezTo>
                <a:cubicBezTo>
                  <a:pt x="20" y="31"/>
                  <a:pt x="22" y="32"/>
                  <a:pt x="23" y="32"/>
                </a:cubicBezTo>
                <a:cubicBezTo>
                  <a:pt x="26" y="31"/>
                  <a:pt x="22" y="29"/>
                  <a:pt x="25" y="28"/>
                </a:cubicBezTo>
                <a:cubicBezTo>
                  <a:pt x="26" y="26"/>
                  <a:pt x="25" y="24"/>
                  <a:pt x="26" y="24"/>
                </a:cubicBezTo>
                <a:cubicBezTo>
                  <a:pt x="28" y="23"/>
                  <a:pt x="28" y="26"/>
                  <a:pt x="28" y="24"/>
                </a:cubicBezTo>
                <a:cubicBezTo>
                  <a:pt x="29" y="24"/>
                  <a:pt x="25" y="20"/>
                  <a:pt x="29" y="2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1" name="Freeform 360"/>
          <p:cNvSpPr>
            <a:spLocks/>
          </p:cNvSpPr>
          <p:nvPr/>
        </p:nvSpPr>
        <p:spPr bwMode="auto">
          <a:xfrm>
            <a:off x="5211763" y="2386013"/>
            <a:ext cx="49212" cy="57150"/>
          </a:xfrm>
          <a:custGeom>
            <a:avLst/>
            <a:gdLst/>
            <a:ahLst/>
            <a:cxnLst>
              <a:cxn ang="0">
                <a:pos x="8" y="1"/>
              </a:cxn>
              <a:cxn ang="0">
                <a:pos x="17" y="9"/>
              </a:cxn>
              <a:cxn ang="0">
                <a:pos x="14" y="10"/>
              </a:cxn>
              <a:cxn ang="0">
                <a:pos x="16" y="12"/>
              </a:cxn>
              <a:cxn ang="0">
                <a:pos x="13" y="12"/>
              </a:cxn>
              <a:cxn ang="0">
                <a:pos x="10" y="15"/>
              </a:cxn>
              <a:cxn ang="0">
                <a:pos x="10" y="20"/>
              </a:cxn>
              <a:cxn ang="0">
                <a:pos x="7" y="17"/>
              </a:cxn>
              <a:cxn ang="0">
                <a:pos x="5" y="15"/>
              </a:cxn>
              <a:cxn ang="0">
                <a:pos x="2" y="12"/>
              </a:cxn>
              <a:cxn ang="0">
                <a:pos x="3" y="7"/>
              </a:cxn>
              <a:cxn ang="0">
                <a:pos x="5" y="4"/>
              </a:cxn>
              <a:cxn ang="0">
                <a:pos x="7" y="4"/>
              </a:cxn>
              <a:cxn ang="0">
                <a:pos x="8" y="1"/>
              </a:cxn>
            </a:cxnLst>
            <a:rect l="0" t="0" r="r" b="b"/>
            <a:pathLst>
              <a:path w="17" h="20">
                <a:moveTo>
                  <a:pt x="8" y="1"/>
                </a:moveTo>
                <a:cubicBezTo>
                  <a:pt x="11" y="6"/>
                  <a:pt x="17" y="7"/>
                  <a:pt x="17" y="9"/>
                </a:cubicBezTo>
                <a:cubicBezTo>
                  <a:pt x="17" y="10"/>
                  <a:pt x="13" y="10"/>
                  <a:pt x="14" y="10"/>
                </a:cubicBezTo>
                <a:cubicBezTo>
                  <a:pt x="16" y="12"/>
                  <a:pt x="14" y="12"/>
                  <a:pt x="16" y="12"/>
                </a:cubicBezTo>
                <a:cubicBezTo>
                  <a:pt x="13" y="14"/>
                  <a:pt x="13" y="14"/>
                  <a:pt x="13" y="12"/>
                </a:cubicBezTo>
                <a:cubicBezTo>
                  <a:pt x="13" y="9"/>
                  <a:pt x="11" y="14"/>
                  <a:pt x="10" y="15"/>
                </a:cubicBezTo>
                <a:cubicBezTo>
                  <a:pt x="8" y="18"/>
                  <a:pt x="11" y="17"/>
                  <a:pt x="10" y="20"/>
                </a:cubicBezTo>
                <a:cubicBezTo>
                  <a:pt x="7" y="20"/>
                  <a:pt x="8" y="20"/>
                  <a:pt x="7" y="17"/>
                </a:cubicBezTo>
                <a:cubicBezTo>
                  <a:pt x="7" y="15"/>
                  <a:pt x="5" y="15"/>
                  <a:pt x="5" y="15"/>
                </a:cubicBezTo>
                <a:cubicBezTo>
                  <a:pt x="7" y="14"/>
                  <a:pt x="2" y="14"/>
                  <a:pt x="2" y="12"/>
                </a:cubicBezTo>
                <a:cubicBezTo>
                  <a:pt x="5" y="10"/>
                  <a:pt x="0" y="9"/>
                  <a:pt x="3" y="7"/>
                </a:cubicBezTo>
                <a:cubicBezTo>
                  <a:pt x="5" y="6"/>
                  <a:pt x="3" y="4"/>
                  <a:pt x="5" y="4"/>
                </a:cubicBezTo>
                <a:cubicBezTo>
                  <a:pt x="7" y="3"/>
                  <a:pt x="7" y="6"/>
                  <a:pt x="7" y="4"/>
                </a:cubicBezTo>
                <a:cubicBezTo>
                  <a:pt x="8" y="4"/>
                  <a:pt x="3" y="0"/>
                  <a:pt x="8"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2" name="Freeform 361"/>
          <p:cNvSpPr>
            <a:spLocks noEditPoints="1"/>
          </p:cNvSpPr>
          <p:nvPr/>
        </p:nvSpPr>
        <p:spPr bwMode="auto">
          <a:xfrm>
            <a:off x="4979988" y="1909763"/>
            <a:ext cx="165100" cy="117475"/>
          </a:xfrm>
          <a:custGeom>
            <a:avLst/>
            <a:gdLst/>
            <a:ahLst/>
            <a:cxnLst>
              <a:cxn ang="0">
                <a:pos x="5" y="32"/>
              </a:cxn>
              <a:cxn ang="0">
                <a:pos x="2" y="29"/>
              </a:cxn>
              <a:cxn ang="0">
                <a:pos x="0" y="18"/>
              </a:cxn>
              <a:cxn ang="0">
                <a:pos x="17" y="3"/>
              </a:cxn>
              <a:cxn ang="0">
                <a:pos x="20" y="5"/>
              </a:cxn>
              <a:cxn ang="0">
                <a:pos x="19" y="11"/>
              </a:cxn>
              <a:cxn ang="0">
                <a:pos x="20" y="17"/>
              </a:cxn>
              <a:cxn ang="0">
                <a:pos x="22" y="20"/>
              </a:cxn>
              <a:cxn ang="0">
                <a:pos x="19" y="18"/>
              </a:cxn>
              <a:cxn ang="0">
                <a:pos x="16" y="24"/>
              </a:cxn>
              <a:cxn ang="0">
                <a:pos x="13" y="29"/>
              </a:cxn>
              <a:cxn ang="0">
                <a:pos x="13" y="34"/>
              </a:cxn>
              <a:cxn ang="0">
                <a:pos x="16" y="37"/>
              </a:cxn>
              <a:cxn ang="0">
                <a:pos x="11" y="37"/>
              </a:cxn>
              <a:cxn ang="0">
                <a:pos x="5" y="37"/>
              </a:cxn>
              <a:cxn ang="0">
                <a:pos x="54" y="31"/>
              </a:cxn>
              <a:cxn ang="0">
                <a:pos x="54" y="31"/>
              </a:cxn>
              <a:cxn ang="0">
                <a:pos x="25" y="6"/>
              </a:cxn>
              <a:cxn ang="0">
                <a:pos x="22" y="29"/>
              </a:cxn>
              <a:cxn ang="0">
                <a:pos x="19" y="27"/>
              </a:cxn>
              <a:cxn ang="0">
                <a:pos x="14" y="29"/>
              </a:cxn>
              <a:cxn ang="0">
                <a:pos x="17" y="32"/>
              </a:cxn>
              <a:cxn ang="0">
                <a:pos x="22" y="34"/>
              </a:cxn>
              <a:cxn ang="0">
                <a:pos x="20" y="26"/>
              </a:cxn>
              <a:cxn ang="0">
                <a:pos x="20" y="26"/>
              </a:cxn>
              <a:cxn ang="0">
                <a:pos x="22" y="35"/>
              </a:cxn>
              <a:cxn ang="0">
                <a:pos x="23" y="34"/>
              </a:cxn>
              <a:cxn ang="0">
                <a:pos x="31" y="38"/>
              </a:cxn>
              <a:cxn ang="0">
                <a:pos x="26" y="35"/>
              </a:cxn>
              <a:cxn ang="0">
                <a:pos x="29" y="40"/>
              </a:cxn>
              <a:cxn ang="0">
                <a:pos x="33" y="37"/>
              </a:cxn>
              <a:cxn ang="0">
                <a:pos x="33" y="34"/>
              </a:cxn>
              <a:cxn ang="0">
                <a:pos x="34" y="31"/>
              </a:cxn>
              <a:cxn ang="0">
                <a:pos x="37" y="23"/>
              </a:cxn>
              <a:cxn ang="0">
                <a:pos x="31" y="23"/>
              </a:cxn>
              <a:cxn ang="0">
                <a:pos x="29" y="24"/>
              </a:cxn>
              <a:cxn ang="0">
                <a:pos x="26" y="23"/>
              </a:cxn>
              <a:cxn ang="0">
                <a:pos x="23" y="26"/>
              </a:cxn>
              <a:cxn ang="0">
                <a:pos x="25" y="31"/>
              </a:cxn>
              <a:cxn ang="0">
                <a:pos x="28" y="32"/>
              </a:cxn>
              <a:cxn ang="0">
                <a:pos x="29" y="34"/>
              </a:cxn>
              <a:cxn ang="0">
                <a:pos x="31" y="37"/>
              </a:cxn>
              <a:cxn ang="0">
                <a:pos x="33" y="38"/>
              </a:cxn>
              <a:cxn ang="0">
                <a:pos x="36" y="35"/>
              </a:cxn>
            </a:cxnLst>
            <a:rect l="0" t="0" r="r" b="b"/>
            <a:pathLst>
              <a:path w="58" h="41">
                <a:moveTo>
                  <a:pt x="4" y="34"/>
                </a:moveTo>
                <a:cubicBezTo>
                  <a:pt x="4" y="31"/>
                  <a:pt x="5" y="35"/>
                  <a:pt x="5" y="32"/>
                </a:cubicBezTo>
                <a:cubicBezTo>
                  <a:pt x="5" y="29"/>
                  <a:pt x="4" y="31"/>
                  <a:pt x="4" y="29"/>
                </a:cubicBezTo>
                <a:cubicBezTo>
                  <a:pt x="2" y="27"/>
                  <a:pt x="4" y="31"/>
                  <a:pt x="2" y="29"/>
                </a:cubicBezTo>
                <a:cubicBezTo>
                  <a:pt x="0" y="27"/>
                  <a:pt x="0" y="29"/>
                  <a:pt x="0" y="27"/>
                </a:cubicBezTo>
                <a:cubicBezTo>
                  <a:pt x="2" y="24"/>
                  <a:pt x="0" y="23"/>
                  <a:pt x="0" y="18"/>
                </a:cubicBezTo>
                <a:cubicBezTo>
                  <a:pt x="2" y="14"/>
                  <a:pt x="2" y="8"/>
                  <a:pt x="8" y="8"/>
                </a:cubicBezTo>
                <a:cubicBezTo>
                  <a:pt x="14" y="9"/>
                  <a:pt x="14" y="3"/>
                  <a:pt x="17" y="3"/>
                </a:cubicBezTo>
                <a:cubicBezTo>
                  <a:pt x="20" y="3"/>
                  <a:pt x="20" y="0"/>
                  <a:pt x="20" y="0"/>
                </a:cubicBezTo>
                <a:cubicBezTo>
                  <a:pt x="22" y="2"/>
                  <a:pt x="19" y="2"/>
                  <a:pt x="20" y="5"/>
                </a:cubicBezTo>
                <a:cubicBezTo>
                  <a:pt x="20" y="6"/>
                  <a:pt x="20" y="8"/>
                  <a:pt x="20" y="8"/>
                </a:cubicBezTo>
                <a:cubicBezTo>
                  <a:pt x="19" y="9"/>
                  <a:pt x="19" y="9"/>
                  <a:pt x="19" y="11"/>
                </a:cubicBezTo>
                <a:cubicBezTo>
                  <a:pt x="17" y="12"/>
                  <a:pt x="20" y="14"/>
                  <a:pt x="19" y="15"/>
                </a:cubicBezTo>
                <a:cubicBezTo>
                  <a:pt x="17" y="17"/>
                  <a:pt x="19" y="15"/>
                  <a:pt x="20" y="17"/>
                </a:cubicBezTo>
                <a:cubicBezTo>
                  <a:pt x="20" y="17"/>
                  <a:pt x="25" y="15"/>
                  <a:pt x="23" y="18"/>
                </a:cubicBezTo>
                <a:cubicBezTo>
                  <a:pt x="23" y="20"/>
                  <a:pt x="22" y="21"/>
                  <a:pt x="22" y="20"/>
                </a:cubicBezTo>
                <a:cubicBezTo>
                  <a:pt x="20" y="20"/>
                  <a:pt x="20" y="21"/>
                  <a:pt x="20" y="21"/>
                </a:cubicBezTo>
                <a:cubicBezTo>
                  <a:pt x="19" y="20"/>
                  <a:pt x="20" y="18"/>
                  <a:pt x="19" y="18"/>
                </a:cubicBezTo>
                <a:cubicBezTo>
                  <a:pt x="17" y="18"/>
                  <a:pt x="19" y="23"/>
                  <a:pt x="17" y="24"/>
                </a:cubicBezTo>
                <a:cubicBezTo>
                  <a:pt x="17" y="26"/>
                  <a:pt x="14" y="23"/>
                  <a:pt x="16" y="24"/>
                </a:cubicBezTo>
                <a:cubicBezTo>
                  <a:pt x="17" y="26"/>
                  <a:pt x="14" y="26"/>
                  <a:pt x="14" y="27"/>
                </a:cubicBezTo>
                <a:cubicBezTo>
                  <a:pt x="16" y="27"/>
                  <a:pt x="11" y="27"/>
                  <a:pt x="13" y="29"/>
                </a:cubicBezTo>
                <a:cubicBezTo>
                  <a:pt x="13" y="31"/>
                  <a:pt x="13" y="31"/>
                  <a:pt x="13" y="31"/>
                </a:cubicBezTo>
                <a:cubicBezTo>
                  <a:pt x="14" y="32"/>
                  <a:pt x="11" y="32"/>
                  <a:pt x="13" y="34"/>
                </a:cubicBezTo>
                <a:cubicBezTo>
                  <a:pt x="13" y="35"/>
                  <a:pt x="13" y="34"/>
                  <a:pt x="16" y="35"/>
                </a:cubicBezTo>
                <a:cubicBezTo>
                  <a:pt x="17" y="37"/>
                  <a:pt x="16" y="37"/>
                  <a:pt x="16" y="37"/>
                </a:cubicBezTo>
                <a:cubicBezTo>
                  <a:pt x="14" y="35"/>
                  <a:pt x="14" y="37"/>
                  <a:pt x="14" y="37"/>
                </a:cubicBezTo>
                <a:cubicBezTo>
                  <a:pt x="13" y="37"/>
                  <a:pt x="13" y="35"/>
                  <a:pt x="11" y="37"/>
                </a:cubicBezTo>
                <a:cubicBezTo>
                  <a:pt x="11" y="37"/>
                  <a:pt x="10" y="37"/>
                  <a:pt x="8" y="37"/>
                </a:cubicBezTo>
                <a:cubicBezTo>
                  <a:pt x="7" y="35"/>
                  <a:pt x="7" y="37"/>
                  <a:pt x="5" y="37"/>
                </a:cubicBezTo>
                <a:cubicBezTo>
                  <a:pt x="5" y="31"/>
                  <a:pt x="4" y="35"/>
                  <a:pt x="4" y="34"/>
                </a:cubicBezTo>
                <a:close/>
                <a:moveTo>
                  <a:pt x="54" y="31"/>
                </a:moveTo>
                <a:cubicBezTo>
                  <a:pt x="55" y="31"/>
                  <a:pt x="58" y="34"/>
                  <a:pt x="57" y="35"/>
                </a:cubicBezTo>
                <a:cubicBezTo>
                  <a:pt x="54" y="35"/>
                  <a:pt x="52" y="32"/>
                  <a:pt x="54" y="31"/>
                </a:cubicBezTo>
                <a:close/>
                <a:moveTo>
                  <a:pt x="23" y="6"/>
                </a:moveTo>
                <a:cubicBezTo>
                  <a:pt x="23" y="6"/>
                  <a:pt x="26" y="6"/>
                  <a:pt x="25" y="6"/>
                </a:cubicBezTo>
                <a:cubicBezTo>
                  <a:pt x="25" y="8"/>
                  <a:pt x="23" y="8"/>
                  <a:pt x="23" y="6"/>
                </a:cubicBezTo>
                <a:close/>
                <a:moveTo>
                  <a:pt x="22" y="29"/>
                </a:moveTo>
                <a:cubicBezTo>
                  <a:pt x="20" y="27"/>
                  <a:pt x="20" y="27"/>
                  <a:pt x="20" y="27"/>
                </a:cubicBezTo>
                <a:cubicBezTo>
                  <a:pt x="20" y="29"/>
                  <a:pt x="20" y="29"/>
                  <a:pt x="19" y="27"/>
                </a:cubicBezTo>
                <a:cubicBezTo>
                  <a:pt x="19" y="27"/>
                  <a:pt x="16" y="29"/>
                  <a:pt x="14" y="29"/>
                </a:cubicBezTo>
                <a:cubicBezTo>
                  <a:pt x="14" y="27"/>
                  <a:pt x="13" y="29"/>
                  <a:pt x="14" y="29"/>
                </a:cubicBezTo>
                <a:cubicBezTo>
                  <a:pt x="16" y="31"/>
                  <a:pt x="16" y="31"/>
                  <a:pt x="16" y="32"/>
                </a:cubicBezTo>
                <a:cubicBezTo>
                  <a:pt x="16" y="34"/>
                  <a:pt x="16" y="32"/>
                  <a:pt x="17" y="32"/>
                </a:cubicBezTo>
                <a:cubicBezTo>
                  <a:pt x="17" y="34"/>
                  <a:pt x="16" y="34"/>
                  <a:pt x="17" y="34"/>
                </a:cubicBezTo>
                <a:cubicBezTo>
                  <a:pt x="20" y="34"/>
                  <a:pt x="20" y="35"/>
                  <a:pt x="22" y="34"/>
                </a:cubicBezTo>
                <a:cubicBezTo>
                  <a:pt x="23" y="32"/>
                  <a:pt x="22" y="31"/>
                  <a:pt x="22" y="29"/>
                </a:cubicBezTo>
                <a:close/>
                <a:moveTo>
                  <a:pt x="20" y="26"/>
                </a:moveTo>
                <a:cubicBezTo>
                  <a:pt x="20" y="24"/>
                  <a:pt x="20" y="23"/>
                  <a:pt x="20" y="23"/>
                </a:cubicBezTo>
                <a:cubicBezTo>
                  <a:pt x="22" y="24"/>
                  <a:pt x="20" y="26"/>
                  <a:pt x="20" y="26"/>
                </a:cubicBezTo>
                <a:close/>
                <a:moveTo>
                  <a:pt x="23" y="34"/>
                </a:moveTo>
                <a:cubicBezTo>
                  <a:pt x="23" y="34"/>
                  <a:pt x="22" y="34"/>
                  <a:pt x="22" y="35"/>
                </a:cubicBezTo>
                <a:cubicBezTo>
                  <a:pt x="22" y="35"/>
                  <a:pt x="20" y="37"/>
                  <a:pt x="20" y="38"/>
                </a:cubicBezTo>
                <a:cubicBezTo>
                  <a:pt x="22" y="40"/>
                  <a:pt x="22" y="35"/>
                  <a:pt x="23" y="34"/>
                </a:cubicBezTo>
                <a:close/>
                <a:moveTo>
                  <a:pt x="29" y="40"/>
                </a:moveTo>
                <a:cubicBezTo>
                  <a:pt x="31" y="40"/>
                  <a:pt x="31" y="38"/>
                  <a:pt x="31" y="38"/>
                </a:cubicBezTo>
                <a:cubicBezTo>
                  <a:pt x="29" y="37"/>
                  <a:pt x="29" y="35"/>
                  <a:pt x="29" y="37"/>
                </a:cubicBezTo>
                <a:cubicBezTo>
                  <a:pt x="29" y="37"/>
                  <a:pt x="28" y="37"/>
                  <a:pt x="26" y="35"/>
                </a:cubicBezTo>
                <a:cubicBezTo>
                  <a:pt x="25" y="35"/>
                  <a:pt x="25" y="37"/>
                  <a:pt x="25" y="37"/>
                </a:cubicBezTo>
                <a:cubicBezTo>
                  <a:pt x="23" y="38"/>
                  <a:pt x="28" y="40"/>
                  <a:pt x="29" y="40"/>
                </a:cubicBezTo>
                <a:close/>
                <a:moveTo>
                  <a:pt x="33" y="38"/>
                </a:moveTo>
                <a:cubicBezTo>
                  <a:pt x="34" y="37"/>
                  <a:pt x="33" y="37"/>
                  <a:pt x="33" y="37"/>
                </a:cubicBezTo>
                <a:cubicBezTo>
                  <a:pt x="31" y="35"/>
                  <a:pt x="31" y="35"/>
                  <a:pt x="33" y="35"/>
                </a:cubicBezTo>
                <a:cubicBezTo>
                  <a:pt x="33" y="35"/>
                  <a:pt x="34" y="35"/>
                  <a:pt x="33" y="34"/>
                </a:cubicBezTo>
                <a:cubicBezTo>
                  <a:pt x="33" y="32"/>
                  <a:pt x="33" y="32"/>
                  <a:pt x="34" y="32"/>
                </a:cubicBezTo>
                <a:cubicBezTo>
                  <a:pt x="36" y="32"/>
                  <a:pt x="36" y="31"/>
                  <a:pt x="34" y="31"/>
                </a:cubicBezTo>
                <a:cubicBezTo>
                  <a:pt x="33" y="29"/>
                  <a:pt x="34" y="27"/>
                  <a:pt x="36" y="27"/>
                </a:cubicBezTo>
                <a:cubicBezTo>
                  <a:pt x="37" y="27"/>
                  <a:pt x="36" y="24"/>
                  <a:pt x="37" y="23"/>
                </a:cubicBezTo>
                <a:cubicBezTo>
                  <a:pt x="37" y="21"/>
                  <a:pt x="36" y="21"/>
                  <a:pt x="34" y="21"/>
                </a:cubicBezTo>
                <a:cubicBezTo>
                  <a:pt x="33" y="20"/>
                  <a:pt x="31" y="23"/>
                  <a:pt x="31" y="23"/>
                </a:cubicBezTo>
                <a:cubicBezTo>
                  <a:pt x="31" y="24"/>
                  <a:pt x="31" y="24"/>
                  <a:pt x="31" y="26"/>
                </a:cubicBezTo>
                <a:cubicBezTo>
                  <a:pt x="31" y="27"/>
                  <a:pt x="29" y="26"/>
                  <a:pt x="29" y="24"/>
                </a:cubicBezTo>
                <a:cubicBezTo>
                  <a:pt x="29" y="24"/>
                  <a:pt x="31" y="23"/>
                  <a:pt x="29" y="23"/>
                </a:cubicBezTo>
                <a:cubicBezTo>
                  <a:pt x="28" y="24"/>
                  <a:pt x="26" y="23"/>
                  <a:pt x="26" y="23"/>
                </a:cubicBezTo>
                <a:cubicBezTo>
                  <a:pt x="25" y="23"/>
                  <a:pt x="29" y="23"/>
                  <a:pt x="26" y="26"/>
                </a:cubicBezTo>
                <a:cubicBezTo>
                  <a:pt x="25" y="26"/>
                  <a:pt x="23" y="26"/>
                  <a:pt x="23" y="26"/>
                </a:cubicBezTo>
                <a:cubicBezTo>
                  <a:pt x="22" y="26"/>
                  <a:pt x="25" y="27"/>
                  <a:pt x="25" y="27"/>
                </a:cubicBezTo>
                <a:cubicBezTo>
                  <a:pt x="25" y="29"/>
                  <a:pt x="26" y="29"/>
                  <a:pt x="25" y="31"/>
                </a:cubicBezTo>
                <a:cubicBezTo>
                  <a:pt x="23" y="31"/>
                  <a:pt x="26" y="31"/>
                  <a:pt x="26" y="32"/>
                </a:cubicBezTo>
                <a:cubicBezTo>
                  <a:pt x="26" y="34"/>
                  <a:pt x="26" y="32"/>
                  <a:pt x="28" y="32"/>
                </a:cubicBezTo>
                <a:cubicBezTo>
                  <a:pt x="29" y="34"/>
                  <a:pt x="29" y="32"/>
                  <a:pt x="29" y="34"/>
                </a:cubicBezTo>
                <a:cubicBezTo>
                  <a:pt x="29" y="35"/>
                  <a:pt x="29" y="34"/>
                  <a:pt x="29" y="34"/>
                </a:cubicBezTo>
                <a:cubicBezTo>
                  <a:pt x="28" y="35"/>
                  <a:pt x="31" y="35"/>
                  <a:pt x="29" y="35"/>
                </a:cubicBezTo>
                <a:cubicBezTo>
                  <a:pt x="29" y="35"/>
                  <a:pt x="29" y="37"/>
                  <a:pt x="31" y="37"/>
                </a:cubicBezTo>
                <a:cubicBezTo>
                  <a:pt x="31" y="38"/>
                  <a:pt x="31" y="40"/>
                  <a:pt x="33" y="40"/>
                </a:cubicBezTo>
                <a:cubicBezTo>
                  <a:pt x="33" y="41"/>
                  <a:pt x="33" y="38"/>
                  <a:pt x="33" y="38"/>
                </a:cubicBezTo>
                <a:close/>
                <a:moveTo>
                  <a:pt x="34" y="35"/>
                </a:moveTo>
                <a:cubicBezTo>
                  <a:pt x="34" y="35"/>
                  <a:pt x="34" y="34"/>
                  <a:pt x="36" y="35"/>
                </a:cubicBezTo>
                <a:cubicBezTo>
                  <a:pt x="37" y="35"/>
                  <a:pt x="33" y="37"/>
                  <a:pt x="34" y="35"/>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3" name="Freeform 362"/>
          <p:cNvSpPr>
            <a:spLocks noEditPoints="1"/>
          </p:cNvSpPr>
          <p:nvPr/>
        </p:nvSpPr>
        <p:spPr bwMode="auto">
          <a:xfrm>
            <a:off x="4927600" y="2008188"/>
            <a:ext cx="215900" cy="261937"/>
          </a:xfrm>
          <a:custGeom>
            <a:avLst/>
            <a:gdLst/>
            <a:ahLst/>
            <a:cxnLst>
              <a:cxn ang="0">
                <a:pos x="57" y="80"/>
              </a:cxn>
              <a:cxn ang="0">
                <a:pos x="58" y="89"/>
              </a:cxn>
              <a:cxn ang="0">
                <a:pos x="52" y="86"/>
              </a:cxn>
              <a:cxn ang="0">
                <a:pos x="41" y="89"/>
              </a:cxn>
              <a:cxn ang="0">
                <a:pos x="37" y="91"/>
              </a:cxn>
              <a:cxn ang="0">
                <a:pos x="26" y="88"/>
              </a:cxn>
              <a:cxn ang="0">
                <a:pos x="20" y="88"/>
              </a:cxn>
              <a:cxn ang="0">
                <a:pos x="18" y="72"/>
              </a:cxn>
              <a:cxn ang="0">
                <a:pos x="9" y="69"/>
              </a:cxn>
              <a:cxn ang="0">
                <a:pos x="6" y="62"/>
              </a:cxn>
              <a:cxn ang="0">
                <a:pos x="5" y="54"/>
              </a:cxn>
              <a:cxn ang="0">
                <a:pos x="2" y="48"/>
              </a:cxn>
              <a:cxn ang="0">
                <a:pos x="3" y="42"/>
              </a:cxn>
              <a:cxn ang="0">
                <a:pos x="8" y="35"/>
              </a:cxn>
              <a:cxn ang="0">
                <a:pos x="8" y="29"/>
              </a:cxn>
              <a:cxn ang="0">
                <a:pos x="12" y="22"/>
              </a:cxn>
              <a:cxn ang="0">
                <a:pos x="15" y="16"/>
              </a:cxn>
              <a:cxn ang="0">
                <a:pos x="21" y="17"/>
              </a:cxn>
              <a:cxn ang="0">
                <a:pos x="23" y="14"/>
              </a:cxn>
              <a:cxn ang="0">
                <a:pos x="26" y="12"/>
              </a:cxn>
              <a:cxn ang="0">
                <a:pos x="24" y="9"/>
              </a:cxn>
              <a:cxn ang="0">
                <a:pos x="26" y="5"/>
              </a:cxn>
              <a:cxn ang="0">
                <a:pos x="26" y="2"/>
              </a:cxn>
              <a:cxn ang="0">
                <a:pos x="32" y="2"/>
              </a:cxn>
              <a:cxn ang="0">
                <a:pos x="34" y="6"/>
              </a:cxn>
              <a:cxn ang="0">
                <a:pos x="41" y="8"/>
              </a:cxn>
              <a:cxn ang="0">
                <a:pos x="40" y="12"/>
              </a:cxn>
              <a:cxn ang="0">
                <a:pos x="49" y="9"/>
              </a:cxn>
              <a:cxn ang="0">
                <a:pos x="57" y="6"/>
              </a:cxn>
              <a:cxn ang="0">
                <a:pos x="64" y="11"/>
              </a:cxn>
              <a:cxn ang="0">
                <a:pos x="67" y="16"/>
              </a:cxn>
              <a:cxn ang="0">
                <a:pos x="69" y="28"/>
              </a:cxn>
              <a:cxn ang="0">
                <a:pos x="70" y="40"/>
              </a:cxn>
              <a:cxn ang="0">
                <a:pos x="69" y="48"/>
              </a:cxn>
              <a:cxn ang="0">
                <a:pos x="55" y="55"/>
              </a:cxn>
              <a:cxn ang="0">
                <a:pos x="57" y="66"/>
              </a:cxn>
              <a:cxn ang="0">
                <a:pos x="61" y="78"/>
              </a:cxn>
              <a:cxn ang="0">
                <a:pos x="64" y="11"/>
              </a:cxn>
              <a:cxn ang="0">
                <a:pos x="64" y="14"/>
              </a:cxn>
              <a:cxn ang="0">
                <a:pos x="67" y="12"/>
              </a:cxn>
              <a:cxn ang="0">
                <a:pos x="44" y="6"/>
              </a:cxn>
              <a:cxn ang="0">
                <a:pos x="61" y="9"/>
              </a:cxn>
              <a:cxn ang="0">
                <a:pos x="63" y="8"/>
              </a:cxn>
              <a:cxn ang="0">
                <a:pos x="60" y="3"/>
              </a:cxn>
              <a:cxn ang="0">
                <a:pos x="60" y="5"/>
              </a:cxn>
              <a:cxn ang="0">
                <a:pos x="60" y="9"/>
              </a:cxn>
            </a:cxnLst>
            <a:rect l="0" t="0" r="r" b="b"/>
            <a:pathLst>
              <a:path w="75" h="91">
                <a:moveTo>
                  <a:pt x="61" y="78"/>
                </a:moveTo>
                <a:cubicBezTo>
                  <a:pt x="61" y="80"/>
                  <a:pt x="60" y="78"/>
                  <a:pt x="57" y="80"/>
                </a:cubicBezTo>
                <a:cubicBezTo>
                  <a:pt x="55" y="83"/>
                  <a:pt x="60" y="85"/>
                  <a:pt x="58" y="85"/>
                </a:cubicBezTo>
                <a:cubicBezTo>
                  <a:pt x="55" y="86"/>
                  <a:pt x="60" y="88"/>
                  <a:pt x="58" y="89"/>
                </a:cubicBezTo>
                <a:cubicBezTo>
                  <a:pt x="57" y="91"/>
                  <a:pt x="57" y="86"/>
                  <a:pt x="55" y="88"/>
                </a:cubicBezTo>
                <a:cubicBezTo>
                  <a:pt x="54" y="88"/>
                  <a:pt x="52" y="85"/>
                  <a:pt x="52" y="86"/>
                </a:cubicBezTo>
                <a:cubicBezTo>
                  <a:pt x="50" y="89"/>
                  <a:pt x="49" y="86"/>
                  <a:pt x="47" y="88"/>
                </a:cubicBezTo>
                <a:cubicBezTo>
                  <a:pt x="44" y="89"/>
                  <a:pt x="43" y="91"/>
                  <a:pt x="41" y="89"/>
                </a:cubicBezTo>
                <a:cubicBezTo>
                  <a:pt x="41" y="88"/>
                  <a:pt x="40" y="89"/>
                  <a:pt x="38" y="88"/>
                </a:cubicBezTo>
                <a:cubicBezTo>
                  <a:pt x="37" y="88"/>
                  <a:pt x="38" y="91"/>
                  <a:pt x="37" y="91"/>
                </a:cubicBezTo>
                <a:cubicBezTo>
                  <a:pt x="35" y="91"/>
                  <a:pt x="34" y="86"/>
                  <a:pt x="31" y="89"/>
                </a:cubicBezTo>
                <a:cubicBezTo>
                  <a:pt x="29" y="88"/>
                  <a:pt x="28" y="86"/>
                  <a:pt x="26" y="88"/>
                </a:cubicBezTo>
                <a:cubicBezTo>
                  <a:pt x="24" y="88"/>
                  <a:pt x="24" y="85"/>
                  <a:pt x="23" y="86"/>
                </a:cubicBezTo>
                <a:cubicBezTo>
                  <a:pt x="20" y="86"/>
                  <a:pt x="23" y="88"/>
                  <a:pt x="20" y="88"/>
                </a:cubicBezTo>
                <a:cubicBezTo>
                  <a:pt x="17" y="88"/>
                  <a:pt x="17" y="89"/>
                  <a:pt x="14" y="88"/>
                </a:cubicBezTo>
                <a:cubicBezTo>
                  <a:pt x="14" y="75"/>
                  <a:pt x="21" y="72"/>
                  <a:pt x="18" y="72"/>
                </a:cubicBezTo>
                <a:cubicBezTo>
                  <a:pt x="17" y="71"/>
                  <a:pt x="15" y="69"/>
                  <a:pt x="12" y="71"/>
                </a:cubicBezTo>
                <a:cubicBezTo>
                  <a:pt x="9" y="71"/>
                  <a:pt x="11" y="69"/>
                  <a:pt x="9" y="69"/>
                </a:cubicBezTo>
                <a:cubicBezTo>
                  <a:pt x="6" y="69"/>
                  <a:pt x="8" y="66"/>
                  <a:pt x="5" y="66"/>
                </a:cubicBezTo>
                <a:cubicBezTo>
                  <a:pt x="5" y="63"/>
                  <a:pt x="8" y="63"/>
                  <a:pt x="6" y="62"/>
                </a:cubicBezTo>
                <a:cubicBezTo>
                  <a:pt x="6" y="62"/>
                  <a:pt x="3" y="62"/>
                  <a:pt x="3" y="57"/>
                </a:cubicBezTo>
                <a:cubicBezTo>
                  <a:pt x="8" y="54"/>
                  <a:pt x="3" y="55"/>
                  <a:pt x="5" y="54"/>
                </a:cubicBezTo>
                <a:cubicBezTo>
                  <a:pt x="5" y="52"/>
                  <a:pt x="3" y="52"/>
                  <a:pt x="2" y="51"/>
                </a:cubicBezTo>
                <a:cubicBezTo>
                  <a:pt x="2" y="51"/>
                  <a:pt x="5" y="49"/>
                  <a:pt x="2" y="48"/>
                </a:cubicBezTo>
                <a:cubicBezTo>
                  <a:pt x="0" y="48"/>
                  <a:pt x="3" y="48"/>
                  <a:pt x="3" y="46"/>
                </a:cubicBezTo>
                <a:cubicBezTo>
                  <a:pt x="3" y="45"/>
                  <a:pt x="5" y="45"/>
                  <a:pt x="3" y="42"/>
                </a:cubicBezTo>
                <a:cubicBezTo>
                  <a:pt x="2" y="39"/>
                  <a:pt x="2" y="37"/>
                  <a:pt x="5" y="39"/>
                </a:cubicBezTo>
                <a:cubicBezTo>
                  <a:pt x="6" y="39"/>
                  <a:pt x="9" y="37"/>
                  <a:pt x="8" y="35"/>
                </a:cubicBezTo>
                <a:cubicBezTo>
                  <a:pt x="6" y="35"/>
                  <a:pt x="11" y="34"/>
                  <a:pt x="11" y="32"/>
                </a:cubicBezTo>
                <a:cubicBezTo>
                  <a:pt x="11" y="29"/>
                  <a:pt x="8" y="32"/>
                  <a:pt x="8" y="29"/>
                </a:cubicBezTo>
                <a:cubicBezTo>
                  <a:pt x="8" y="28"/>
                  <a:pt x="8" y="28"/>
                  <a:pt x="9" y="28"/>
                </a:cubicBezTo>
                <a:cubicBezTo>
                  <a:pt x="11" y="29"/>
                  <a:pt x="11" y="28"/>
                  <a:pt x="12" y="22"/>
                </a:cubicBezTo>
                <a:cubicBezTo>
                  <a:pt x="12" y="20"/>
                  <a:pt x="9" y="22"/>
                  <a:pt x="11" y="19"/>
                </a:cubicBezTo>
                <a:cubicBezTo>
                  <a:pt x="11" y="16"/>
                  <a:pt x="12" y="16"/>
                  <a:pt x="15" y="16"/>
                </a:cubicBezTo>
                <a:cubicBezTo>
                  <a:pt x="21" y="16"/>
                  <a:pt x="17" y="17"/>
                  <a:pt x="20" y="19"/>
                </a:cubicBezTo>
                <a:cubicBezTo>
                  <a:pt x="21" y="20"/>
                  <a:pt x="18" y="17"/>
                  <a:pt x="21" y="17"/>
                </a:cubicBezTo>
                <a:cubicBezTo>
                  <a:pt x="23" y="17"/>
                  <a:pt x="21" y="20"/>
                  <a:pt x="23" y="20"/>
                </a:cubicBezTo>
                <a:cubicBezTo>
                  <a:pt x="24" y="19"/>
                  <a:pt x="21" y="12"/>
                  <a:pt x="23" y="14"/>
                </a:cubicBezTo>
                <a:cubicBezTo>
                  <a:pt x="26" y="14"/>
                  <a:pt x="28" y="14"/>
                  <a:pt x="29" y="16"/>
                </a:cubicBezTo>
                <a:cubicBezTo>
                  <a:pt x="31" y="17"/>
                  <a:pt x="29" y="14"/>
                  <a:pt x="26" y="12"/>
                </a:cubicBezTo>
                <a:cubicBezTo>
                  <a:pt x="24" y="12"/>
                  <a:pt x="24" y="12"/>
                  <a:pt x="26" y="11"/>
                </a:cubicBezTo>
                <a:cubicBezTo>
                  <a:pt x="28" y="11"/>
                  <a:pt x="23" y="11"/>
                  <a:pt x="24" y="9"/>
                </a:cubicBezTo>
                <a:cubicBezTo>
                  <a:pt x="26" y="8"/>
                  <a:pt x="23" y="9"/>
                  <a:pt x="23" y="8"/>
                </a:cubicBezTo>
                <a:cubicBezTo>
                  <a:pt x="23" y="6"/>
                  <a:pt x="28" y="8"/>
                  <a:pt x="26" y="5"/>
                </a:cubicBezTo>
                <a:cubicBezTo>
                  <a:pt x="24" y="3"/>
                  <a:pt x="23" y="3"/>
                  <a:pt x="23" y="2"/>
                </a:cubicBezTo>
                <a:cubicBezTo>
                  <a:pt x="24" y="2"/>
                  <a:pt x="24" y="0"/>
                  <a:pt x="26" y="2"/>
                </a:cubicBezTo>
                <a:cubicBezTo>
                  <a:pt x="28" y="2"/>
                  <a:pt x="29" y="2"/>
                  <a:pt x="29" y="2"/>
                </a:cubicBezTo>
                <a:cubicBezTo>
                  <a:pt x="31" y="3"/>
                  <a:pt x="31" y="2"/>
                  <a:pt x="32" y="2"/>
                </a:cubicBezTo>
                <a:cubicBezTo>
                  <a:pt x="34" y="3"/>
                  <a:pt x="34" y="2"/>
                  <a:pt x="34" y="3"/>
                </a:cubicBezTo>
                <a:cubicBezTo>
                  <a:pt x="35" y="6"/>
                  <a:pt x="32" y="6"/>
                  <a:pt x="34" y="6"/>
                </a:cubicBezTo>
                <a:cubicBezTo>
                  <a:pt x="35" y="6"/>
                  <a:pt x="35" y="8"/>
                  <a:pt x="37" y="6"/>
                </a:cubicBezTo>
                <a:cubicBezTo>
                  <a:pt x="38" y="6"/>
                  <a:pt x="37" y="9"/>
                  <a:pt x="41" y="8"/>
                </a:cubicBezTo>
                <a:cubicBezTo>
                  <a:pt x="44" y="6"/>
                  <a:pt x="43" y="8"/>
                  <a:pt x="43" y="9"/>
                </a:cubicBezTo>
                <a:cubicBezTo>
                  <a:pt x="44" y="11"/>
                  <a:pt x="40" y="11"/>
                  <a:pt x="40" y="12"/>
                </a:cubicBezTo>
                <a:cubicBezTo>
                  <a:pt x="41" y="14"/>
                  <a:pt x="43" y="11"/>
                  <a:pt x="44" y="12"/>
                </a:cubicBezTo>
                <a:cubicBezTo>
                  <a:pt x="47" y="14"/>
                  <a:pt x="44" y="9"/>
                  <a:pt x="49" y="9"/>
                </a:cubicBezTo>
                <a:cubicBezTo>
                  <a:pt x="52" y="9"/>
                  <a:pt x="54" y="6"/>
                  <a:pt x="54" y="6"/>
                </a:cubicBezTo>
                <a:cubicBezTo>
                  <a:pt x="55" y="5"/>
                  <a:pt x="55" y="8"/>
                  <a:pt x="57" y="6"/>
                </a:cubicBezTo>
                <a:cubicBezTo>
                  <a:pt x="58" y="6"/>
                  <a:pt x="57" y="8"/>
                  <a:pt x="60" y="9"/>
                </a:cubicBezTo>
                <a:cubicBezTo>
                  <a:pt x="61" y="12"/>
                  <a:pt x="64" y="9"/>
                  <a:pt x="64" y="11"/>
                </a:cubicBezTo>
                <a:cubicBezTo>
                  <a:pt x="64" y="12"/>
                  <a:pt x="64" y="12"/>
                  <a:pt x="64" y="12"/>
                </a:cubicBezTo>
                <a:cubicBezTo>
                  <a:pt x="64" y="14"/>
                  <a:pt x="64" y="16"/>
                  <a:pt x="67" y="16"/>
                </a:cubicBezTo>
                <a:cubicBezTo>
                  <a:pt x="67" y="16"/>
                  <a:pt x="67" y="16"/>
                  <a:pt x="67" y="16"/>
                </a:cubicBezTo>
                <a:cubicBezTo>
                  <a:pt x="70" y="23"/>
                  <a:pt x="64" y="25"/>
                  <a:pt x="69" y="28"/>
                </a:cubicBezTo>
                <a:cubicBezTo>
                  <a:pt x="73" y="31"/>
                  <a:pt x="69" y="31"/>
                  <a:pt x="70" y="32"/>
                </a:cubicBezTo>
                <a:cubicBezTo>
                  <a:pt x="73" y="37"/>
                  <a:pt x="70" y="37"/>
                  <a:pt x="70" y="40"/>
                </a:cubicBezTo>
                <a:cubicBezTo>
                  <a:pt x="72" y="45"/>
                  <a:pt x="75" y="40"/>
                  <a:pt x="73" y="49"/>
                </a:cubicBezTo>
                <a:cubicBezTo>
                  <a:pt x="70" y="51"/>
                  <a:pt x="69" y="48"/>
                  <a:pt x="69" y="48"/>
                </a:cubicBezTo>
                <a:cubicBezTo>
                  <a:pt x="67" y="48"/>
                  <a:pt x="70" y="49"/>
                  <a:pt x="66" y="51"/>
                </a:cubicBezTo>
                <a:cubicBezTo>
                  <a:pt x="61" y="51"/>
                  <a:pt x="60" y="54"/>
                  <a:pt x="55" y="55"/>
                </a:cubicBezTo>
                <a:cubicBezTo>
                  <a:pt x="52" y="57"/>
                  <a:pt x="50" y="57"/>
                  <a:pt x="52" y="60"/>
                </a:cubicBezTo>
                <a:cubicBezTo>
                  <a:pt x="55" y="63"/>
                  <a:pt x="50" y="65"/>
                  <a:pt x="57" y="66"/>
                </a:cubicBezTo>
                <a:cubicBezTo>
                  <a:pt x="60" y="68"/>
                  <a:pt x="60" y="71"/>
                  <a:pt x="64" y="74"/>
                </a:cubicBezTo>
                <a:cubicBezTo>
                  <a:pt x="64" y="78"/>
                  <a:pt x="61" y="75"/>
                  <a:pt x="61" y="78"/>
                </a:cubicBezTo>
                <a:close/>
                <a:moveTo>
                  <a:pt x="67" y="12"/>
                </a:moveTo>
                <a:cubicBezTo>
                  <a:pt x="66" y="12"/>
                  <a:pt x="66" y="11"/>
                  <a:pt x="64" y="11"/>
                </a:cubicBezTo>
                <a:cubicBezTo>
                  <a:pt x="64" y="9"/>
                  <a:pt x="64" y="12"/>
                  <a:pt x="66" y="12"/>
                </a:cubicBezTo>
                <a:cubicBezTo>
                  <a:pt x="66" y="14"/>
                  <a:pt x="64" y="14"/>
                  <a:pt x="64" y="14"/>
                </a:cubicBezTo>
                <a:cubicBezTo>
                  <a:pt x="66" y="14"/>
                  <a:pt x="67" y="14"/>
                  <a:pt x="67" y="14"/>
                </a:cubicBezTo>
                <a:cubicBezTo>
                  <a:pt x="67" y="12"/>
                  <a:pt x="67" y="12"/>
                  <a:pt x="67" y="12"/>
                </a:cubicBezTo>
                <a:close/>
                <a:moveTo>
                  <a:pt x="43" y="6"/>
                </a:moveTo>
                <a:cubicBezTo>
                  <a:pt x="43" y="5"/>
                  <a:pt x="44" y="6"/>
                  <a:pt x="44" y="6"/>
                </a:cubicBezTo>
                <a:cubicBezTo>
                  <a:pt x="44" y="8"/>
                  <a:pt x="41" y="6"/>
                  <a:pt x="43" y="6"/>
                </a:cubicBezTo>
                <a:close/>
                <a:moveTo>
                  <a:pt x="61" y="9"/>
                </a:moveTo>
                <a:cubicBezTo>
                  <a:pt x="61" y="8"/>
                  <a:pt x="61" y="6"/>
                  <a:pt x="63" y="8"/>
                </a:cubicBezTo>
                <a:cubicBezTo>
                  <a:pt x="64" y="9"/>
                  <a:pt x="64" y="8"/>
                  <a:pt x="63" y="8"/>
                </a:cubicBezTo>
                <a:cubicBezTo>
                  <a:pt x="61" y="6"/>
                  <a:pt x="64" y="5"/>
                  <a:pt x="63" y="5"/>
                </a:cubicBezTo>
                <a:cubicBezTo>
                  <a:pt x="61" y="5"/>
                  <a:pt x="61" y="3"/>
                  <a:pt x="60" y="3"/>
                </a:cubicBezTo>
                <a:cubicBezTo>
                  <a:pt x="58" y="5"/>
                  <a:pt x="61" y="5"/>
                  <a:pt x="61" y="6"/>
                </a:cubicBezTo>
                <a:cubicBezTo>
                  <a:pt x="60" y="5"/>
                  <a:pt x="60" y="5"/>
                  <a:pt x="60" y="5"/>
                </a:cubicBezTo>
                <a:cubicBezTo>
                  <a:pt x="58" y="5"/>
                  <a:pt x="60" y="6"/>
                  <a:pt x="60" y="8"/>
                </a:cubicBezTo>
                <a:cubicBezTo>
                  <a:pt x="58" y="8"/>
                  <a:pt x="60" y="8"/>
                  <a:pt x="60" y="9"/>
                </a:cubicBezTo>
                <a:cubicBezTo>
                  <a:pt x="61" y="9"/>
                  <a:pt x="61" y="9"/>
                  <a:pt x="61" y="9"/>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4" name="Freeform 363"/>
          <p:cNvSpPr>
            <a:spLocks/>
          </p:cNvSpPr>
          <p:nvPr/>
        </p:nvSpPr>
        <p:spPr bwMode="auto">
          <a:xfrm>
            <a:off x="4876800" y="2063750"/>
            <a:ext cx="88900" cy="92075"/>
          </a:xfrm>
          <a:custGeom>
            <a:avLst/>
            <a:gdLst/>
            <a:ahLst/>
            <a:cxnLst>
              <a:cxn ang="0">
                <a:pos x="27" y="9"/>
              </a:cxn>
              <a:cxn ang="0">
                <a:pos x="26" y="10"/>
              </a:cxn>
              <a:cxn ang="0">
                <a:pos x="29" y="13"/>
              </a:cxn>
              <a:cxn ang="0">
                <a:pos x="26" y="16"/>
              </a:cxn>
              <a:cxn ang="0">
                <a:pos x="23" y="20"/>
              </a:cxn>
              <a:cxn ang="0">
                <a:pos x="21" y="23"/>
              </a:cxn>
              <a:cxn ang="0">
                <a:pos x="21" y="27"/>
              </a:cxn>
              <a:cxn ang="0">
                <a:pos x="20" y="29"/>
              </a:cxn>
              <a:cxn ang="0">
                <a:pos x="20" y="32"/>
              </a:cxn>
              <a:cxn ang="0">
                <a:pos x="17" y="26"/>
              </a:cxn>
              <a:cxn ang="0">
                <a:pos x="12" y="24"/>
              </a:cxn>
              <a:cxn ang="0">
                <a:pos x="9" y="24"/>
              </a:cxn>
              <a:cxn ang="0">
                <a:pos x="8" y="24"/>
              </a:cxn>
              <a:cxn ang="0">
                <a:pos x="5" y="26"/>
              </a:cxn>
              <a:cxn ang="0">
                <a:pos x="2" y="26"/>
              </a:cxn>
              <a:cxn ang="0">
                <a:pos x="0" y="24"/>
              </a:cxn>
              <a:cxn ang="0">
                <a:pos x="2" y="26"/>
              </a:cxn>
              <a:cxn ang="0">
                <a:pos x="5" y="24"/>
              </a:cxn>
              <a:cxn ang="0">
                <a:pos x="5" y="24"/>
              </a:cxn>
              <a:cxn ang="0">
                <a:pos x="0" y="23"/>
              </a:cxn>
              <a:cxn ang="0">
                <a:pos x="5" y="23"/>
              </a:cxn>
              <a:cxn ang="0">
                <a:pos x="2" y="21"/>
              </a:cxn>
              <a:cxn ang="0">
                <a:pos x="5" y="18"/>
              </a:cxn>
              <a:cxn ang="0">
                <a:pos x="8" y="13"/>
              </a:cxn>
              <a:cxn ang="0">
                <a:pos x="11" y="6"/>
              </a:cxn>
              <a:cxn ang="0">
                <a:pos x="12" y="7"/>
              </a:cxn>
              <a:cxn ang="0">
                <a:pos x="14" y="9"/>
              </a:cxn>
              <a:cxn ang="0">
                <a:pos x="14" y="13"/>
              </a:cxn>
              <a:cxn ang="0">
                <a:pos x="17" y="10"/>
              </a:cxn>
              <a:cxn ang="0">
                <a:pos x="17" y="7"/>
              </a:cxn>
              <a:cxn ang="0">
                <a:pos x="15" y="4"/>
              </a:cxn>
              <a:cxn ang="0">
                <a:pos x="20" y="0"/>
              </a:cxn>
              <a:cxn ang="0">
                <a:pos x="27" y="1"/>
              </a:cxn>
              <a:cxn ang="0">
                <a:pos x="31" y="3"/>
              </a:cxn>
              <a:cxn ang="0">
                <a:pos x="27" y="9"/>
              </a:cxn>
            </a:cxnLst>
            <a:rect l="0" t="0" r="r" b="b"/>
            <a:pathLst>
              <a:path w="31" h="32">
                <a:moveTo>
                  <a:pt x="27" y="9"/>
                </a:moveTo>
                <a:cubicBezTo>
                  <a:pt x="26" y="9"/>
                  <a:pt x="26" y="9"/>
                  <a:pt x="26" y="10"/>
                </a:cubicBezTo>
                <a:cubicBezTo>
                  <a:pt x="26" y="13"/>
                  <a:pt x="29" y="10"/>
                  <a:pt x="29" y="13"/>
                </a:cubicBezTo>
                <a:cubicBezTo>
                  <a:pt x="29" y="15"/>
                  <a:pt x="24" y="16"/>
                  <a:pt x="26" y="16"/>
                </a:cubicBezTo>
                <a:cubicBezTo>
                  <a:pt x="27" y="18"/>
                  <a:pt x="24" y="20"/>
                  <a:pt x="23" y="20"/>
                </a:cubicBezTo>
                <a:cubicBezTo>
                  <a:pt x="20" y="18"/>
                  <a:pt x="20" y="20"/>
                  <a:pt x="21" y="23"/>
                </a:cubicBezTo>
                <a:cubicBezTo>
                  <a:pt x="23" y="26"/>
                  <a:pt x="21" y="26"/>
                  <a:pt x="21" y="27"/>
                </a:cubicBezTo>
                <a:cubicBezTo>
                  <a:pt x="21" y="29"/>
                  <a:pt x="18" y="29"/>
                  <a:pt x="20" y="29"/>
                </a:cubicBezTo>
                <a:cubicBezTo>
                  <a:pt x="23" y="30"/>
                  <a:pt x="20" y="32"/>
                  <a:pt x="20" y="32"/>
                </a:cubicBezTo>
                <a:cubicBezTo>
                  <a:pt x="14" y="32"/>
                  <a:pt x="23" y="27"/>
                  <a:pt x="17" y="26"/>
                </a:cubicBezTo>
                <a:cubicBezTo>
                  <a:pt x="12" y="26"/>
                  <a:pt x="14" y="23"/>
                  <a:pt x="12" y="24"/>
                </a:cubicBezTo>
                <a:cubicBezTo>
                  <a:pt x="11" y="24"/>
                  <a:pt x="12" y="23"/>
                  <a:pt x="9" y="24"/>
                </a:cubicBezTo>
                <a:cubicBezTo>
                  <a:pt x="8" y="24"/>
                  <a:pt x="9" y="23"/>
                  <a:pt x="8" y="24"/>
                </a:cubicBezTo>
                <a:cubicBezTo>
                  <a:pt x="8" y="26"/>
                  <a:pt x="6" y="24"/>
                  <a:pt x="5" y="26"/>
                </a:cubicBezTo>
                <a:cubicBezTo>
                  <a:pt x="3" y="27"/>
                  <a:pt x="2" y="26"/>
                  <a:pt x="2" y="26"/>
                </a:cubicBezTo>
                <a:cubicBezTo>
                  <a:pt x="0" y="26"/>
                  <a:pt x="0" y="26"/>
                  <a:pt x="0" y="24"/>
                </a:cubicBezTo>
                <a:cubicBezTo>
                  <a:pt x="2" y="24"/>
                  <a:pt x="2" y="24"/>
                  <a:pt x="2" y="26"/>
                </a:cubicBezTo>
                <a:cubicBezTo>
                  <a:pt x="3" y="26"/>
                  <a:pt x="5" y="24"/>
                  <a:pt x="5" y="24"/>
                </a:cubicBezTo>
                <a:cubicBezTo>
                  <a:pt x="6" y="24"/>
                  <a:pt x="5" y="23"/>
                  <a:pt x="5" y="24"/>
                </a:cubicBezTo>
                <a:cubicBezTo>
                  <a:pt x="3" y="24"/>
                  <a:pt x="0" y="23"/>
                  <a:pt x="0" y="23"/>
                </a:cubicBezTo>
                <a:cubicBezTo>
                  <a:pt x="2" y="21"/>
                  <a:pt x="2" y="23"/>
                  <a:pt x="5" y="23"/>
                </a:cubicBezTo>
                <a:cubicBezTo>
                  <a:pt x="9" y="21"/>
                  <a:pt x="3" y="21"/>
                  <a:pt x="2" y="21"/>
                </a:cubicBezTo>
                <a:cubicBezTo>
                  <a:pt x="2" y="20"/>
                  <a:pt x="6" y="20"/>
                  <a:pt x="5" y="18"/>
                </a:cubicBezTo>
                <a:cubicBezTo>
                  <a:pt x="5" y="16"/>
                  <a:pt x="6" y="20"/>
                  <a:pt x="8" y="13"/>
                </a:cubicBezTo>
                <a:cubicBezTo>
                  <a:pt x="11" y="9"/>
                  <a:pt x="9" y="4"/>
                  <a:pt x="11" y="6"/>
                </a:cubicBezTo>
                <a:cubicBezTo>
                  <a:pt x="15" y="4"/>
                  <a:pt x="12" y="6"/>
                  <a:pt x="12" y="7"/>
                </a:cubicBezTo>
                <a:cubicBezTo>
                  <a:pt x="12" y="9"/>
                  <a:pt x="15" y="9"/>
                  <a:pt x="14" y="9"/>
                </a:cubicBezTo>
                <a:cubicBezTo>
                  <a:pt x="12" y="10"/>
                  <a:pt x="12" y="12"/>
                  <a:pt x="14" y="13"/>
                </a:cubicBezTo>
                <a:cubicBezTo>
                  <a:pt x="17" y="15"/>
                  <a:pt x="20" y="10"/>
                  <a:pt x="17" y="10"/>
                </a:cubicBezTo>
                <a:cubicBezTo>
                  <a:pt x="15" y="9"/>
                  <a:pt x="18" y="7"/>
                  <a:pt x="17" y="7"/>
                </a:cubicBezTo>
                <a:cubicBezTo>
                  <a:pt x="15" y="7"/>
                  <a:pt x="17" y="4"/>
                  <a:pt x="15" y="4"/>
                </a:cubicBezTo>
                <a:cubicBezTo>
                  <a:pt x="14" y="4"/>
                  <a:pt x="15" y="1"/>
                  <a:pt x="20" y="0"/>
                </a:cubicBezTo>
                <a:cubicBezTo>
                  <a:pt x="24" y="0"/>
                  <a:pt x="26" y="0"/>
                  <a:pt x="27" y="1"/>
                </a:cubicBezTo>
                <a:cubicBezTo>
                  <a:pt x="29" y="1"/>
                  <a:pt x="29" y="3"/>
                  <a:pt x="31" y="3"/>
                </a:cubicBezTo>
                <a:cubicBezTo>
                  <a:pt x="29" y="9"/>
                  <a:pt x="29" y="10"/>
                  <a:pt x="27"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5" name="Freeform 364"/>
          <p:cNvSpPr>
            <a:spLocks/>
          </p:cNvSpPr>
          <p:nvPr/>
        </p:nvSpPr>
        <p:spPr bwMode="auto">
          <a:xfrm>
            <a:off x="4854575" y="2128838"/>
            <a:ext cx="96838" cy="68262"/>
          </a:xfrm>
          <a:custGeom>
            <a:avLst/>
            <a:gdLst/>
            <a:ahLst/>
            <a:cxnLst>
              <a:cxn ang="0">
                <a:pos x="31" y="12"/>
              </a:cxn>
              <a:cxn ang="0">
                <a:pos x="29" y="15"/>
              </a:cxn>
              <a:cxn ang="0">
                <a:pos x="26" y="24"/>
              </a:cxn>
              <a:cxn ang="0">
                <a:pos x="22" y="21"/>
              </a:cxn>
              <a:cxn ang="0">
                <a:pos x="19" y="17"/>
              </a:cxn>
              <a:cxn ang="0">
                <a:pos x="14" y="17"/>
              </a:cxn>
              <a:cxn ang="0">
                <a:pos x="9" y="13"/>
              </a:cxn>
              <a:cxn ang="0">
                <a:pos x="6" y="10"/>
              </a:cxn>
              <a:cxn ang="0">
                <a:pos x="0" y="6"/>
              </a:cxn>
              <a:cxn ang="0">
                <a:pos x="8" y="1"/>
              </a:cxn>
              <a:cxn ang="0">
                <a:pos x="9" y="3"/>
              </a:cxn>
              <a:cxn ang="0">
                <a:pos x="12" y="3"/>
              </a:cxn>
              <a:cxn ang="0">
                <a:pos x="15" y="1"/>
              </a:cxn>
              <a:cxn ang="0">
                <a:pos x="17" y="1"/>
              </a:cxn>
              <a:cxn ang="0">
                <a:pos x="20" y="1"/>
              </a:cxn>
              <a:cxn ang="0">
                <a:pos x="25" y="3"/>
              </a:cxn>
              <a:cxn ang="0">
                <a:pos x="28" y="9"/>
              </a:cxn>
              <a:cxn ang="0">
                <a:pos x="31" y="12"/>
              </a:cxn>
            </a:cxnLst>
            <a:rect l="0" t="0" r="r" b="b"/>
            <a:pathLst>
              <a:path w="34" h="24">
                <a:moveTo>
                  <a:pt x="31" y="12"/>
                </a:moveTo>
                <a:cubicBezTo>
                  <a:pt x="29" y="13"/>
                  <a:pt x="34" y="12"/>
                  <a:pt x="29" y="15"/>
                </a:cubicBezTo>
                <a:cubicBezTo>
                  <a:pt x="25" y="18"/>
                  <a:pt x="26" y="23"/>
                  <a:pt x="26" y="24"/>
                </a:cubicBezTo>
                <a:cubicBezTo>
                  <a:pt x="23" y="24"/>
                  <a:pt x="23" y="21"/>
                  <a:pt x="22" y="21"/>
                </a:cubicBezTo>
                <a:cubicBezTo>
                  <a:pt x="17" y="20"/>
                  <a:pt x="20" y="17"/>
                  <a:pt x="19" y="17"/>
                </a:cubicBezTo>
                <a:cubicBezTo>
                  <a:pt x="17" y="15"/>
                  <a:pt x="15" y="21"/>
                  <a:pt x="14" y="17"/>
                </a:cubicBezTo>
                <a:cubicBezTo>
                  <a:pt x="14" y="13"/>
                  <a:pt x="11" y="15"/>
                  <a:pt x="9" y="13"/>
                </a:cubicBezTo>
                <a:cubicBezTo>
                  <a:pt x="8" y="10"/>
                  <a:pt x="8" y="13"/>
                  <a:pt x="6" y="10"/>
                </a:cubicBezTo>
                <a:cubicBezTo>
                  <a:pt x="5" y="7"/>
                  <a:pt x="3" y="12"/>
                  <a:pt x="0" y="6"/>
                </a:cubicBezTo>
                <a:cubicBezTo>
                  <a:pt x="3" y="4"/>
                  <a:pt x="5" y="3"/>
                  <a:pt x="8" y="1"/>
                </a:cubicBezTo>
                <a:cubicBezTo>
                  <a:pt x="8" y="3"/>
                  <a:pt x="8" y="3"/>
                  <a:pt x="9" y="3"/>
                </a:cubicBezTo>
                <a:cubicBezTo>
                  <a:pt x="9" y="3"/>
                  <a:pt x="11" y="4"/>
                  <a:pt x="12" y="3"/>
                </a:cubicBezTo>
                <a:cubicBezTo>
                  <a:pt x="14" y="1"/>
                  <a:pt x="15" y="3"/>
                  <a:pt x="15" y="1"/>
                </a:cubicBezTo>
                <a:cubicBezTo>
                  <a:pt x="17" y="0"/>
                  <a:pt x="15" y="1"/>
                  <a:pt x="17" y="1"/>
                </a:cubicBezTo>
                <a:cubicBezTo>
                  <a:pt x="20" y="0"/>
                  <a:pt x="19" y="1"/>
                  <a:pt x="20" y="1"/>
                </a:cubicBezTo>
                <a:cubicBezTo>
                  <a:pt x="22" y="0"/>
                  <a:pt x="20" y="3"/>
                  <a:pt x="25" y="3"/>
                </a:cubicBezTo>
                <a:cubicBezTo>
                  <a:pt x="31" y="4"/>
                  <a:pt x="22" y="9"/>
                  <a:pt x="28" y="9"/>
                </a:cubicBezTo>
                <a:cubicBezTo>
                  <a:pt x="29" y="10"/>
                  <a:pt x="31" y="10"/>
                  <a:pt x="31"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6" name="Freeform 365"/>
          <p:cNvSpPr>
            <a:spLocks/>
          </p:cNvSpPr>
          <p:nvPr/>
        </p:nvSpPr>
        <p:spPr bwMode="auto">
          <a:xfrm>
            <a:off x="4922838" y="2171700"/>
            <a:ext cx="28575" cy="25400"/>
          </a:xfrm>
          <a:custGeom>
            <a:avLst/>
            <a:gdLst/>
            <a:ahLst/>
            <a:cxnLst>
              <a:cxn ang="0">
                <a:pos x="7" y="9"/>
              </a:cxn>
              <a:cxn ang="0">
                <a:pos x="8" y="4"/>
              </a:cxn>
              <a:cxn ang="0">
                <a:pos x="5" y="0"/>
              </a:cxn>
              <a:cxn ang="0">
                <a:pos x="2" y="9"/>
              </a:cxn>
              <a:cxn ang="0">
                <a:pos x="7" y="9"/>
              </a:cxn>
            </a:cxnLst>
            <a:rect l="0" t="0" r="r" b="b"/>
            <a:pathLst>
              <a:path w="10" h="9">
                <a:moveTo>
                  <a:pt x="7" y="9"/>
                </a:moveTo>
                <a:cubicBezTo>
                  <a:pt x="7" y="6"/>
                  <a:pt x="10" y="6"/>
                  <a:pt x="8" y="4"/>
                </a:cubicBezTo>
                <a:cubicBezTo>
                  <a:pt x="8" y="4"/>
                  <a:pt x="5" y="4"/>
                  <a:pt x="5" y="0"/>
                </a:cubicBezTo>
                <a:cubicBezTo>
                  <a:pt x="0" y="3"/>
                  <a:pt x="2" y="8"/>
                  <a:pt x="2" y="9"/>
                </a:cubicBezTo>
                <a:cubicBezTo>
                  <a:pt x="5" y="9"/>
                  <a:pt x="5" y="9"/>
                  <a:pt x="7"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7" name="Freeform 366"/>
          <p:cNvSpPr>
            <a:spLocks/>
          </p:cNvSpPr>
          <p:nvPr/>
        </p:nvSpPr>
        <p:spPr bwMode="auto">
          <a:xfrm>
            <a:off x="5292725" y="1878013"/>
            <a:ext cx="38100" cy="25400"/>
          </a:xfrm>
          <a:custGeom>
            <a:avLst/>
            <a:gdLst/>
            <a:ahLst/>
            <a:cxnLst>
              <a:cxn ang="0">
                <a:pos x="3" y="9"/>
              </a:cxn>
              <a:cxn ang="0">
                <a:pos x="3" y="8"/>
              </a:cxn>
              <a:cxn ang="0">
                <a:pos x="3" y="6"/>
              </a:cxn>
              <a:cxn ang="0">
                <a:pos x="1" y="5"/>
              </a:cxn>
              <a:cxn ang="0">
                <a:pos x="1" y="2"/>
              </a:cxn>
              <a:cxn ang="0">
                <a:pos x="3" y="2"/>
              </a:cxn>
              <a:cxn ang="0">
                <a:pos x="8" y="0"/>
              </a:cxn>
              <a:cxn ang="0">
                <a:pos x="11" y="2"/>
              </a:cxn>
              <a:cxn ang="0">
                <a:pos x="12" y="3"/>
              </a:cxn>
              <a:cxn ang="0">
                <a:pos x="11" y="3"/>
              </a:cxn>
              <a:cxn ang="0">
                <a:pos x="6" y="6"/>
              </a:cxn>
              <a:cxn ang="0">
                <a:pos x="5" y="8"/>
              </a:cxn>
              <a:cxn ang="0">
                <a:pos x="3" y="9"/>
              </a:cxn>
            </a:cxnLst>
            <a:rect l="0" t="0" r="r" b="b"/>
            <a:pathLst>
              <a:path w="14" h="9">
                <a:moveTo>
                  <a:pt x="3" y="9"/>
                </a:moveTo>
                <a:cubicBezTo>
                  <a:pt x="1" y="9"/>
                  <a:pt x="1" y="8"/>
                  <a:pt x="3" y="8"/>
                </a:cubicBezTo>
                <a:cubicBezTo>
                  <a:pt x="5" y="8"/>
                  <a:pt x="5" y="6"/>
                  <a:pt x="3" y="6"/>
                </a:cubicBezTo>
                <a:cubicBezTo>
                  <a:pt x="0" y="5"/>
                  <a:pt x="1" y="5"/>
                  <a:pt x="1" y="5"/>
                </a:cubicBezTo>
                <a:cubicBezTo>
                  <a:pt x="3" y="3"/>
                  <a:pt x="0" y="2"/>
                  <a:pt x="1" y="2"/>
                </a:cubicBezTo>
                <a:cubicBezTo>
                  <a:pt x="3" y="2"/>
                  <a:pt x="3" y="3"/>
                  <a:pt x="3" y="2"/>
                </a:cubicBezTo>
                <a:cubicBezTo>
                  <a:pt x="5" y="0"/>
                  <a:pt x="8" y="0"/>
                  <a:pt x="8" y="0"/>
                </a:cubicBezTo>
                <a:cubicBezTo>
                  <a:pt x="8" y="2"/>
                  <a:pt x="9" y="0"/>
                  <a:pt x="11" y="2"/>
                </a:cubicBezTo>
                <a:cubicBezTo>
                  <a:pt x="14" y="3"/>
                  <a:pt x="14" y="3"/>
                  <a:pt x="12" y="3"/>
                </a:cubicBezTo>
                <a:cubicBezTo>
                  <a:pt x="12" y="3"/>
                  <a:pt x="12" y="2"/>
                  <a:pt x="11" y="3"/>
                </a:cubicBezTo>
                <a:cubicBezTo>
                  <a:pt x="11" y="5"/>
                  <a:pt x="8" y="6"/>
                  <a:pt x="6" y="6"/>
                </a:cubicBezTo>
                <a:cubicBezTo>
                  <a:pt x="6" y="5"/>
                  <a:pt x="5" y="8"/>
                  <a:pt x="5" y="8"/>
                </a:cubicBezTo>
                <a:cubicBezTo>
                  <a:pt x="5" y="9"/>
                  <a:pt x="3" y="9"/>
                  <a:pt x="3"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8" name="Freeform 367"/>
          <p:cNvSpPr>
            <a:spLocks/>
          </p:cNvSpPr>
          <p:nvPr/>
        </p:nvSpPr>
        <p:spPr bwMode="auto">
          <a:xfrm>
            <a:off x="5299075" y="1860550"/>
            <a:ext cx="26988" cy="17463"/>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9" name="Freeform 368"/>
          <p:cNvSpPr>
            <a:spLocks/>
          </p:cNvSpPr>
          <p:nvPr/>
        </p:nvSpPr>
        <p:spPr bwMode="auto">
          <a:xfrm>
            <a:off x="5322888" y="1874838"/>
            <a:ext cx="7937" cy="11112"/>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0" name="Freeform 369"/>
          <p:cNvSpPr>
            <a:spLocks/>
          </p:cNvSpPr>
          <p:nvPr/>
        </p:nvSpPr>
        <p:spPr bwMode="auto">
          <a:xfrm>
            <a:off x="5322888" y="1866900"/>
            <a:ext cx="7937" cy="3175"/>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1" name="Freeform 370"/>
          <p:cNvSpPr>
            <a:spLocks noEditPoints="1"/>
          </p:cNvSpPr>
          <p:nvPr/>
        </p:nvSpPr>
        <p:spPr bwMode="auto">
          <a:xfrm>
            <a:off x="5051425" y="1479550"/>
            <a:ext cx="296863" cy="522288"/>
          </a:xfrm>
          <a:custGeom>
            <a:avLst/>
            <a:gdLst/>
            <a:ahLst/>
            <a:cxnLst>
              <a:cxn ang="0">
                <a:pos x="3" y="136"/>
              </a:cxn>
              <a:cxn ang="0">
                <a:pos x="6" y="125"/>
              </a:cxn>
              <a:cxn ang="0">
                <a:pos x="11" y="118"/>
              </a:cxn>
              <a:cxn ang="0">
                <a:pos x="12" y="107"/>
              </a:cxn>
              <a:cxn ang="0">
                <a:pos x="9" y="90"/>
              </a:cxn>
              <a:cxn ang="0">
                <a:pos x="8" y="81"/>
              </a:cxn>
              <a:cxn ang="0">
                <a:pos x="15" y="69"/>
              </a:cxn>
              <a:cxn ang="0">
                <a:pos x="21" y="62"/>
              </a:cxn>
              <a:cxn ang="0">
                <a:pos x="27" y="50"/>
              </a:cxn>
              <a:cxn ang="0">
                <a:pos x="34" y="38"/>
              </a:cxn>
              <a:cxn ang="0">
                <a:pos x="41" y="27"/>
              </a:cxn>
              <a:cxn ang="0">
                <a:pos x="44" y="18"/>
              </a:cxn>
              <a:cxn ang="0">
                <a:pos x="55" y="15"/>
              </a:cxn>
              <a:cxn ang="0">
                <a:pos x="72" y="9"/>
              </a:cxn>
              <a:cxn ang="0">
                <a:pos x="76" y="0"/>
              </a:cxn>
              <a:cxn ang="0">
                <a:pos x="90" y="9"/>
              </a:cxn>
              <a:cxn ang="0">
                <a:pos x="98" y="13"/>
              </a:cxn>
              <a:cxn ang="0">
                <a:pos x="98" y="23"/>
              </a:cxn>
              <a:cxn ang="0">
                <a:pos x="99" y="27"/>
              </a:cxn>
              <a:cxn ang="0">
                <a:pos x="101" y="36"/>
              </a:cxn>
              <a:cxn ang="0">
                <a:pos x="96" y="46"/>
              </a:cxn>
              <a:cxn ang="0">
                <a:pos x="87" y="50"/>
              </a:cxn>
              <a:cxn ang="0">
                <a:pos x="81" y="59"/>
              </a:cxn>
              <a:cxn ang="0">
                <a:pos x="75" y="73"/>
              </a:cxn>
              <a:cxn ang="0">
                <a:pos x="67" y="76"/>
              </a:cxn>
              <a:cxn ang="0">
                <a:pos x="55" y="85"/>
              </a:cxn>
              <a:cxn ang="0">
                <a:pos x="49" y="90"/>
              </a:cxn>
              <a:cxn ang="0">
                <a:pos x="50" y="101"/>
              </a:cxn>
              <a:cxn ang="0">
                <a:pos x="53" y="115"/>
              </a:cxn>
              <a:cxn ang="0">
                <a:pos x="60" y="121"/>
              </a:cxn>
              <a:cxn ang="0">
                <a:pos x="55" y="130"/>
              </a:cxn>
              <a:cxn ang="0">
                <a:pos x="41" y="128"/>
              </a:cxn>
              <a:cxn ang="0">
                <a:pos x="60" y="130"/>
              </a:cxn>
              <a:cxn ang="0">
                <a:pos x="55" y="136"/>
              </a:cxn>
              <a:cxn ang="0">
                <a:pos x="46" y="141"/>
              </a:cxn>
              <a:cxn ang="0">
                <a:pos x="44" y="148"/>
              </a:cxn>
              <a:cxn ang="0">
                <a:pos x="43" y="159"/>
              </a:cxn>
              <a:cxn ang="0">
                <a:pos x="32" y="170"/>
              </a:cxn>
              <a:cxn ang="0">
                <a:pos x="24" y="181"/>
              </a:cxn>
              <a:cxn ang="0">
                <a:pos x="12" y="170"/>
              </a:cxn>
              <a:cxn ang="0">
                <a:pos x="14" y="165"/>
              </a:cxn>
              <a:cxn ang="0">
                <a:pos x="6" y="144"/>
              </a:cxn>
              <a:cxn ang="0">
                <a:pos x="0" y="136"/>
              </a:cxn>
              <a:cxn ang="0">
                <a:pos x="61" y="156"/>
              </a:cxn>
              <a:cxn ang="0">
                <a:pos x="63" y="148"/>
              </a:cxn>
              <a:cxn ang="0">
                <a:pos x="56" y="158"/>
              </a:cxn>
              <a:cxn ang="0">
                <a:pos x="61" y="156"/>
              </a:cxn>
              <a:cxn ang="0">
                <a:pos x="44" y="161"/>
              </a:cxn>
              <a:cxn ang="0">
                <a:pos x="47" y="156"/>
              </a:cxn>
              <a:cxn ang="0">
                <a:pos x="58" y="115"/>
              </a:cxn>
            </a:cxnLst>
            <a:rect l="0" t="0" r="r" b="b"/>
            <a:pathLst>
              <a:path w="104" h="182">
                <a:moveTo>
                  <a:pt x="2" y="133"/>
                </a:moveTo>
                <a:cubicBezTo>
                  <a:pt x="2" y="133"/>
                  <a:pt x="2" y="135"/>
                  <a:pt x="3" y="136"/>
                </a:cubicBezTo>
                <a:cubicBezTo>
                  <a:pt x="3" y="138"/>
                  <a:pt x="6" y="135"/>
                  <a:pt x="5" y="130"/>
                </a:cubicBezTo>
                <a:cubicBezTo>
                  <a:pt x="3" y="127"/>
                  <a:pt x="6" y="127"/>
                  <a:pt x="6" y="125"/>
                </a:cubicBezTo>
                <a:cubicBezTo>
                  <a:pt x="5" y="122"/>
                  <a:pt x="8" y="125"/>
                  <a:pt x="9" y="122"/>
                </a:cubicBezTo>
                <a:cubicBezTo>
                  <a:pt x="12" y="119"/>
                  <a:pt x="9" y="119"/>
                  <a:pt x="11" y="118"/>
                </a:cubicBezTo>
                <a:cubicBezTo>
                  <a:pt x="14" y="116"/>
                  <a:pt x="8" y="110"/>
                  <a:pt x="9" y="108"/>
                </a:cubicBezTo>
                <a:cubicBezTo>
                  <a:pt x="9" y="107"/>
                  <a:pt x="12" y="110"/>
                  <a:pt x="12" y="107"/>
                </a:cubicBezTo>
                <a:cubicBezTo>
                  <a:pt x="14" y="105"/>
                  <a:pt x="15" y="104"/>
                  <a:pt x="11" y="102"/>
                </a:cubicBezTo>
                <a:cubicBezTo>
                  <a:pt x="5" y="99"/>
                  <a:pt x="11" y="95"/>
                  <a:pt x="9" y="90"/>
                </a:cubicBezTo>
                <a:cubicBezTo>
                  <a:pt x="6" y="87"/>
                  <a:pt x="9" y="87"/>
                  <a:pt x="8" y="85"/>
                </a:cubicBezTo>
                <a:cubicBezTo>
                  <a:pt x="6" y="84"/>
                  <a:pt x="9" y="84"/>
                  <a:pt x="8" y="81"/>
                </a:cubicBezTo>
                <a:cubicBezTo>
                  <a:pt x="5" y="78"/>
                  <a:pt x="9" y="78"/>
                  <a:pt x="8" y="76"/>
                </a:cubicBezTo>
                <a:cubicBezTo>
                  <a:pt x="8" y="73"/>
                  <a:pt x="14" y="70"/>
                  <a:pt x="15" y="69"/>
                </a:cubicBezTo>
                <a:cubicBezTo>
                  <a:pt x="18" y="67"/>
                  <a:pt x="23" y="72"/>
                  <a:pt x="24" y="66"/>
                </a:cubicBezTo>
                <a:cubicBezTo>
                  <a:pt x="26" y="62"/>
                  <a:pt x="23" y="64"/>
                  <a:pt x="21" y="62"/>
                </a:cubicBezTo>
                <a:cubicBezTo>
                  <a:pt x="18" y="61"/>
                  <a:pt x="26" y="56"/>
                  <a:pt x="26" y="55"/>
                </a:cubicBezTo>
                <a:cubicBezTo>
                  <a:pt x="26" y="52"/>
                  <a:pt x="27" y="53"/>
                  <a:pt x="27" y="50"/>
                </a:cubicBezTo>
                <a:cubicBezTo>
                  <a:pt x="26" y="46"/>
                  <a:pt x="29" y="47"/>
                  <a:pt x="26" y="41"/>
                </a:cubicBezTo>
                <a:cubicBezTo>
                  <a:pt x="26" y="39"/>
                  <a:pt x="37" y="41"/>
                  <a:pt x="34" y="38"/>
                </a:cubicBezTo>
                <a:cubicBezTo>
                  <a:pt x="32" y="35"/>
                  <a:pt x="35" y="36"/>
                  <a:pt x="37" y="32"/>
                </a:cubicBezTo>
                <a:cubicBezTo>
                  <a:pt x="40" y="29"/>
                  <a:pt x="41" y="30"/>
                  <a:pt x="41" y="27"/>
                </a:cubicBezTo>
                <a:cubicBezTo>
                  <a:pt x="43" y="26"/>
                  <a:pt x="40" y="24"/>
                  <a:pt x="40" y="23"/>
                </a:cubicBezTo>
                <a:cubicBezTo>
                  <a:pt x="40" y="21"/>
                  <a:pt x="41" y="23"/>
                  <a:pt x="44" y="18"/>
                </a:cubicBezTo>
                <a:cubicBezTo>
                  <a:pt x="44" y="15"/>
                  <a:pt x="47" y="15"/>
                  <a:pt x="49" y="13"/>
                </a:cubicBezTo>
                <a:cubicBezTo>
                  <a:pt x="50" y="13"/>
                  <a:pt x="52" y="16"/>
                  <a:pt x="55" y="15"/>
                </a:cubicBezTo>
                <a:cubicBezTo>
                  <a:pt x="58" y="13"/>
                  <a:pt x="53" y="9"/>
                  <a:pt x="55" y="7"/>
                </a:cubicBezTo>
                <a:cubicBezTo>
                  <a:pt x="60" y="4"/>
                  <a:pt x="67" y="12"/>
                  <a:pt x="72" y="9"/>
                </a:cubicBezTo>
                <a:cubicBezTo>
                  <a:pt x="75" y="7"/>
                  <a:pt x="67" y="9"/>
                  <a:pt x="72" y="6"/>
                </a:cubicBezTo>
                <a:cubicBezTo>
                  <a:pt x="76" y="1"/>
                  <a:pt x="67" y="0"/>
                  <a:pt x="76" y="0"/>
                </a:cubicBezTo>
                <a:cubicBezTo>
                  <a:pt x="79" y="1"/>
                  <a:pt x="75" y="1"/>
                  <a:pt x="79" y="3"/>
                </a:cubicBezTo>
                <a:cubicBezTo>
                  <a:pt x="82" y="6"/>
                  <a:pt x="87" y="9"/>
                  <a:pt x="90" y="9"/>
                </a:cubicBezTo>
                <a:cubicBezTo>
                  <a:pt x="93" y="9"/>
                  <a:pt x="96" y="10"/>
                  <a:pt x="96" y="12"/>
                </a:cubicBezTo>
                <a:cubicBezTo>
                  <a:pt x="96" y="13"/>
                  <a:pt x="95" y="12"/>
                  <a:pt x="98" y="13"/>
                </a:cubicBezTo>
                <a:cubicBezTo>
                  <a:pt x="102" y="18"/>
                  <a:pt x="98" y="15"/>
                  <a:pt x="98" y="18"/>
                </a:cubicBezTo>
                <a:cubicBezTo>
                  <a:pt x="99" y="23"/>
                  <a:pt x="98" y="21"/>
                  <a:pt x="98" y="23"/>
                </a:cubicBezTo>
                <a:cubicBezTo>
                  <a:pt x="98" y="24"/>
                  <a:pt x="101" y="21"/>
                  <a:pt x="101" y="23"/>
                </a:cubicBezTo>
                <a:cubicBezTo>
                  <a:pt x="101" y="24"/>
                  <a:pt x="99" y="24"/>
                  <a:pt x="99" y="27"/>
                </a:cubicBezTo>
                <a:cubicBezTo>
                  <a:pt x="99" y="29"/>
                  <a:pt x="104" y="30"/>
                  <a:pt x="102" y="32"/>
                </a:cubicBezTo>
                <a:cubicBezTo>
                  <a:pt x="101" y="33"/>
                  <a:pt x="102" y="33"/>
                  <a:pt x="101" y="36"/>
                </a:cubicBezTo>
                <a:cubicBezTo>
                  <a:pt x="98" y="39"/>
                  <a:pt x="104" y="41"/>
                  <a:pt x="104" y="46"/>
                </a:cubicBezTo>
                <a:cubicBezTo>
                  <a:pt x="101" y="47"/>
                  <a:pt x="99" y="44"/>
                  <a:pt x="96" y="46"/>
                </a:cubicBezTo>
                <a:cubicBezTo>
                  <a:pt x="93" y="47"/>
                  <a:pt x="95" y="44"/>
                  <a:pt x="92" y="46"/>
                </a:cubicBezTo>
                <a:cubicBezTo>
                  <a:pt x="90" y="47"/>
                  <a:pt x="87" y="49"/>
                  <a:pt x="87" y="50"/>
                </a:cubicBezTo>
                <a:cubicBezTo>
                  <a:pt x="87" y="52"/>
                  <a:pt x="84" y="50"/>
                  <a:pt x="82" y="53"/>
                </a:cubicBezTo>
                <a:cubicBezTo>
                  <a:pt x="82" y="58"/>
                  <a:pt x="79" y="56"/>
                  <a:pt x="81" y="59"/>
                </a:cubicBezTo>
                <a:cubicBezTo>
                  <a:pt x="81" y="62"/>
                  <a:pt x="86" y="62"/>
                  <a:pt x="81" y="66"/>
                </a:cubicBezTo>
                <a:cubicBezTo>
                  <a:pt x="76" y="69"/>
                  <a:pt x="78" y="73"/>
                  <a:pt x="75" y="73"/>
                </a:cubicBezTo>
                <a:cubicBezTo>
                  <a:pt x="72" y="73"/>
                  <a:pt x="73" y="75"/>
                  <a:pt x="72" y="75"/>
                </a:cubicBezTo>
                <a:cubicBezTo>
                  <a:pt x="69" y="75"/>
                  <a:pt x="70" y="78"/>
                  <a:pt x="67" y="76"/>
                </a:cubicBezTo>
                <a:cubicBezTo>
                  <a:pt x="63" y="76"/>
                  <a:pt x="66" y="82"/>
                  <a:pt x="63" y="81"/>
                </a:cubicBezTo>
                <a:cubicBezTo>
                  <a:pt x="60" y="79"/>
                  <a:pt x="61" y="85"/>
                  <a:pt x="55" y="85"/>
                </a:cubicBezTo>
                <a:cubicBezTo>
                  <a:pt x="50" y="87"/>
                  <a:pt x="58" y="87"/>
                  <a:pt x="53" y="90"/>
                </a:cubicBezTo>
                <a:cubicBezTo>
                  <a:pt x="49" y="92"/>
                  <a:pt x="50" y="87"/>
                  <a:pt x="49" y="90"/>
                </a:cubicBezTo>
                <a:cubicBezTo>
                  <a:pt x="49" y="93"/>
                  <a:pt x="53" y="90"/>
                  <a:pt x="50" y="95"/>
                </a:cubicBezTo>
                <a:cubicBezTo>
                  <a:pt x="49" y="98"/>
                  <a:pt x="52" y="101"/>
                  <a:pt x="50" y="101"/>
                </a:cubicBezTo>
                <a:cubicBezTo>
                  <a:pt x="47" y="101"/>
                  <a:pt x="47" y="115"/>
                  <a:pt x="50" y="115"/>
                </a:cubicBezTo>
                <a:cubicBezTo>
                  <a:pt x="53" y="115"/>
                  <a:pt x="50" y="116"/>
                  <a:pt x="53" y="115"/>
                </a:cubicBezTo>
                <a:cubicBezTo>
                  <a:pt x="56" y="115"/>
                  <a:pt x="56" y="118"/>
                  <a:pt x="58" y="118"/>
                </a:cubicBezTo>
                <a:cubicBezTo>
                  <a:pt x="61" y="118"/>
                  <a:pt x="56" y="121"/>
                  <a:pt x="60" y="121"/>
                </a:cubicBezTo>
                <a:cubicBezTo>
                  <a:pt x="61" y="121"/>
                  <a:pt x="63" y="122"/>
                  <a:pt x="64" y="124"/>
                </a:cubicBezTo>
                <a:cubicBezTo>
                  <a:pt x="64" y="125"/>
                  <a:pt x="58" y="128"/>
                  <a:pt x="55" y="130"/>
                </a:cubicBezTo>
                <a:cubicBezTo>
                  <a:pt x="53" y="132"/>
                  <a:pt x="52" y="127"/>
                  <a:pt x="50" y="128"/>
                </a:cubicBezTo>
                <a:cubicBezTo>
                  <a:pt x="49" y="128"/>
                  <a:pt x="46" y="125"/>
                  <a:pt x="41" y="128"/>
                </a:cubicBezTo>
                <a:cubicBezTo>
                  <a:pt x="38" y="132"/>
                  <a:pt x="46" y="127"/>
                  <a:pt x="49" y="130"/>
                </a:cubicBezTo>
                <a:cubicBezTo>
                  <a:pt x="53" y="135"/>
                  <a:pt x="58" y="128"/>
                  <a:pt x="60" y="130"/>
                </a:cubicBezTo>
                <a:cubicBezTo>
                  <a:pt x="61" y="133"/>
                  <a:pt x="58" y="132"/>
                  <a:pt x="58" y="133"/>
                </a:cubicBezTo>
                <a:cubicBezTo>
                  <a:pt x="58" y="135"/>
                  <a:pt x="56" y="133"/>
                  <a:pt x="55" y="136"/>
                </a:cubicBezTo>
                <a:cubicBezTo>
                  <a:pt x="53" y="138"/>
                  <a:pt x="52" y="133"/>
                  <a:pt x="52" y="136"/>
                </a:cubicBezTo>
                <a:cubicBezTo>
                  <a:pt x="50" y="139"/>
                  <a:pt x="44" y="139"/>
                  <a:pt x="46" y="141"/>
                </a:cubicBezTo>
                <a:cubicBezTo>
                  <a:pt x="46" y="142"/>
                  <a:pt x="43" y="141"/>
                  <a:pt x="44" y="144"/>
                </a:cubicBezTo>
                <a:cubicBezTo>
                  <a:pt x="46" y="145"/>
                  <a:pt x="44" y="145"/>
                  <a:pt x="44" y="148"/>
                </a:cubicBezTo>
                <a:cubicBezTo>
                  <a:pt x="46" y="150"/>
                  <a:pt x="43" y="151"/>
                  <a:pt x="44" y="153"/>
                </a:cubicBezTo>
                <a:cubicBezTo>
                  <a:pt x="44" y="155"/>
                  <a:pt x="43" y="158"/>
                  <a:pt x="43" y="159"/>
                </a:cubicBezTo>
                <a:cubicBezTo>
                  <a:pt x="43" y="162"/>
                  <a:pt x="41" y="164"/>
                  <a:pt x="40" y="168"/>
                </a:cubicBezTo>
                <a:cubicBezTo>
                  <a:pt x="38" y="174"/>
                  <a:pt x="38" y="170"/>
                  <a:pt x="32" y="170"/>
                </a:cubicBezTo>
                <a:cubicBezTo>
                  <a:pt x="26" y="171"/>
                  <a:pt x="31" y="173"/>
                  <a:pt x="27" y="173"/>
                </a:cubicBezTo>
                <a:cubicBezTo>
                  <a:pt x="24" y="171"/>
                  <a:pt x="27" y="181"/>
                  <a:pt x="24" y="181"/>
                </a:cubicBezTo>
                <a:cubicBezTo>
                  <a:pt x="20" y="179"/>
                  <a:pt x="12" y="182"/>
                  <a:pt x="14" y="179"/>
                </a:cubicBezTo>
                <a:cubicBezTo>
                  <a:pt x="17" y="174"/>
                  <a:pt x="8" y="167"/>
                  <a:pt x="12" y="170"/>
                </a:cubicBezTo>
                <a:cubicBezTo>
                  <a:pt x="15" y="171"/>
                  <a:pt x="11" y="167"/>
                  <a:pt x="12" y="167"/>
                </a:cubicBezTo>
                <a:cubicBezTo>
                  <a:pt x="15" y="167"/>
                  <a:pt x="15" y="164"/>
                  <a:pt x="14" y="165"/>
                </a:cubicBezTo>
                <a:cubicBezTo>
                  <a:pt x="11" y="165"/>
                  <a:pt x="8" y="156"/>
                  <a:pt x="6" y="151"/>
                </a:cubicBezTo>
                <a:cubicBezTo>
                  <a:pt x="5" y="147"/>
                  <a:pt x="8" y="147"/>
                  <a:pt x="6" y="144"/>
                </a:cubicBezTo>
                <a:cubicBezTo>
                  <a:pt x="5" y="142"/>
                  <a:pt x="3" y="147"/>
                  <a:pt x="2" y="144"/>
                </a:cubicBezTo>
                <a:cubicBezTo>
                  <a:pt x="0" y="141"/>
                  <a:pt x="2" y="139"/>
                  <a:pt x="0" y="136"/>
                </a:cubicBezTo>
                <a:cubicBezTo>
                  <a:pt x="0" y="135"/>
                  <a:pt x="2" y="135"/>
                  <a:pt x="2" y="133"/>
                </a:cubicBezTo>
                <a:close/>
                <a:moveTo>
                  <a:pt x="61" y="156"/>
                </a:moveTo>
                <a:cubicBezTo>
                  <a:pt x="64" y="153"/>
                  <a:pt x="60" y="153"/>
                  <a:pt x="63" y="150"/>
                </a:cubicBezTo>
                <a:cubicBezTo>
                  <a:pt x="66" y="148"/>
                  <a:pt x="66" y="147"/>
                  <a:pt x="63" y="148"/>
                </a:cubicBezTo>
                <a:cubicBezTo>
                  <a:pt x="60" y="151"/>
                  <a:pt x="61" y="147"/>
                  <a:pt x="58" y="150"/>
                </a:cubicBezTo>
                <a:cubicBezTo>
                  <a:pt x="55" y="153"/>
                  <a:pt x="55" y="156"/>
                  <a:pt x="56" y="158"/>
                </a:cubicBezTo>
                <a:cubicBezTo>
                  <a:pt x="56" y="159"/>
                  <a:pt x="55" y="162"/>
                  <a:pt x="56" y="161"/>
                </a:cubicBezTo>
                <a:cubicBezTo>
                  <a:pt x="58" y="161"/>
                  <a:pt x="58" y="159"/>
                  <a:pt x="61" y="156"/>
                </a:cubicBezTo>
                <a:close/>
                <a:moveTo>
                  <a:pt x="47" y="156"/>
                </a:moveTo>
                <a:cubicBezTo>
                  <a:pt x="46" y="156"/>
                  <a:pt x="46" y="159"/>
                  <a:pt x="44" y="161"/>
                </a:cubicBezTo>
                <a:cubicBezTo>
                  <a:pt x="43" y="162"/>
                  <a:pt x="41" y="168"/>
                  <a:pt x="43" y="170"/>
                </a:cubicBezTo>
                <a:cubicBezTo>
                  <a:pt x="43" y="170"/>
                  <a:pt x="49" y="156"/>
                  <a:pt x="47" y="156"/>
                </a:cubicBezTo>
                <a:close/>
                <a:moveTo>
                  <a:pt x="60" y="118"/>
                </a:moveTo>
                <a:cubicBezTo>
                  <a:pt x="58" y="118"/>
                  <a:pt x="58" y="116"/>
                  <a:pt x="58" y="115"/>
                </a:cubicBezTo>
                <a:cubicBezTo>
                  <a:pt x="60" y="118"/>
                  <a:pt x="60" y="118"/>
                  <a:pt x="60" y="118"/>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2" name="Freeform 371"/>
          <p:cNvSpPr>
            <a:spLocks/>
          </p:cNvSpPr>
          <p:nvPr/>
        </p:nvSpPr>
        <p:spPr bwMode="auto">
          <a:xfrm>
            <a:off x="5827713" y="2436813"/>
            <a:ext cx="122237" cy="122237"/>
          </a:xfrm>
          <a:custGeom>
            <a:avLst/>
            <a:gdLst/>
            <a:ahLst/>
            <a:cxnLst>
              <a:cxn ang="0">
                <a:pos x="30" y="40"/>
              </a:cxn>
              <a:cxn ang="0">
                <a:pos x="26" y="37"/>
              </a:cxn>
              <a:cxn ang="0">
                <a:pos x="26" y="39"/>
              </a:cxn>
              <a:cxn ang="0">
                <a:pos x="24" y="37"/>
              </a:cxn>
              <a:cxn ang="0">
                <a:pos x="23" y="36"/>
              </a:cxn>
              <a:cxn ang="0">
                <a:pos x="23" y="34"/>
              </a:cxn>
              <a:cxn ang="0">
                <a:pos x="26" y="33"/>
              </a:cxn>
              <a:cxn ang="0">
                <a:pos x="24" y="31"/>
              </a:cxn>
              <a:cxn ang="0">
                <a:pos x="26" y="29"/>
              </a:cxn>
              <a:cxn ang="0">
                <a:pos x="23" y="26"/>
              </a:cxn>
              <a:cxn ang="0">
                <a:pos x="18" y="29"/>
              </a:cxn>
              <a:cxn ang="0">
                <a:pos x="15" y="31"/>
              </a:cxn>
              <a:cxn ang="0">
                <a:pos x="13" y="33"/>
              </a:cxn>
              <a:cxn ang="0">
                <a:pos x="12" y="34"/>
              </a:cxn>
              <a:cxn ang="0">
                <a:pos x="10" y="36"/>
              </a:cxn>
              <a:cxn ang="0">
                <a:pos x="10" y="33"/>
              </a:cxn>
              <a:cxn ang="0">
                <a:pos x="10" y="33"/>
              </a:cxn>
              <a:cxn ang="0">
                <a:pos x="12" y="31"/>
              </a:cxn>
              <a:cxn ang="0">
                <a:pos x="10" y="29"/>
              </a:cxn>
              <a:cxn ang="0">
                <a:pos x="12" y="28"/>
              </a:cxn>
              <a:cxn ang="0">
                <a:pos x="9" y="26"/>
              </a:cxn>
              <a:cxn ang="0">
                <a:pos x="6" y="23"/>
              </a:cxn>
              <a:cxn ang="0">
                <a:pos x="4" y="23"/>
              </a:cxn>
              <a:cxn ang="0">
                <a:pos x="6" y="23"/>
              </a:cxn>
              <a:cxn ang="0">
                <a:pos x="7" y="20"/>
              </a:cxn>
              <a:cxn ang="0">
                <a:pos x="3" y="17"/>
              </a:cxn>
              <a:cxn ang="0">
                <a:pos x="4" y="14"/>
              </a:cxn>
              <a:cxn ang="0">
                <a:pos x="0" y="8"/>
              </a:cxn>
              <a:cxn ang="0">
                <a:pos x="1" y="6"/>
              </a:cxn>
              <a:cxn ang="0">
                <a:pos x="4" y="8"/>
              </a:cxn>
              <a:cxn ang="0">
                <a:pos x="6" y="9"/>
              </a:cxn>
              <a:cxn ang="0">
                <a:pos x="9" y="9"/>
              </a:cxn>
              <a:cxn ang="0">
                <a:pos x="12" y="9"/>
              </a:cxn>
              <a:cxn ang="0">
                <a:pos x="9" y="6"/>
              </a:cxn>
              <a:cxn ang="0">
                <a:pos x="9" y="5"/>
              </a:cxn>
              <a:cxn ang="0">
                <a:pos x="10" y="2"/>
              </a:cxn>
              <a:cxn ang="0">
                <a:pos x="13" y="3"/>
              </a:cxn>
              <a:cxn ang="0">
                <a:pos x="17" y="6"/>
              </a:cxn>
              <a:cxn ang="0">
                <a:pos x="23" y="8"/>
              </a:cxn>
              <a:cxn ang="0">
                <a:pos x="27" y="3"/>
              </a:cxn>
              <a:cxn ang="0">
                <a:pos x="32" y="11"/>
              </a:cxn>
              <a:cxn ang="0">
                <a:pos x="35" y="16"/>
              </a:cxn>
              <a:cxn ang="0">
                <a:pos x="43" y="19"/>
              </a:cxn>
              <a:cxn ang="0">
                <a:pos x="37" y="19"/>
              </a:cxn>
              <a:cxn ang="0">
                <a:pos x="33" y="26"/>
              </a:cxn>
              <a:cxn ang="0">
                <a:pos x="33" y="31"/>
              </a:cxn>
              <a:cxn ang="0">
                <a:pos x="32" y="34"/>
              </a:cxn>
              <a:cxn ang="0">
                <a:pos x="30" y="34"/>
              </a:cxn>
              <a:cxn ang="0">
                <a:pos x="30" y="40"/>
              </a:cxn>
            </a:cxnLst>
            <a:rect l="0" t="0" r="r" b="b"/>
            <a:pathLst>
              <a:path w="43" h="42">
                <a:moveTo>
                  <a:pt x="30" y="40"/>
                </a:moveTo>
                <a:cubicBezTo>
                  <a:pt x="26" y="42"/>
                  <a:pt x="27" y="39"/>
                  <a:pt x="26" y="37"/>
                </a:cubicBezTo>
                <a:cubicBezTo>
                  <a:pt x="26" y="39"/>
                  <a:pt x="26" y="39"/>
                  <a:pt x="26" y="39"/>
                </a:cubicBezTo>
                <a:cubicBezTo>
                  <a:pt x="24" y="39"/>
                  <a:pt x="24" y="37"/>
                  <a:pt x="24" y="37"/>
                </a:cubicBezTo>
                <a:cubicBezTo>
                  <a:pt x="24" y="36"/>
                  <a:pt x="24" y="36"/>
                  <a:pt x="23" y="36"/>
                </a:cubicBezTo>
                <a:cubicBezTo>
                  <a:pt x="23" y="36"/>
                  <a:pt x="23" y="36"/>
                  <a:pt x="23" y="34"/>
                </a:cubicBezTo>
                <a:cubicBezTo>
                  <a:pt x="23" y="34"/>
                  <a:pt x="26" y="34"/>
                  <a:pt x="26" y="33"/>
                </a:cubicBezTo>
                <a:cubicBezTo>
                  <a:pt x="26" y="33"/>
                  <a:pt x="24" y="33"/>
                  <a:pt x="24" y="31"/>
                </a:cubicBezTo>
                <a:cubicBezTo>
                  <a:pt x="24" y="29"/>
                  <a:pt x="26" y="29"/>
                  <a:pt x="26" y="29"/>
                </a:cubicBezTo>
                <a:cubicBezTo>
                  <a:pt x="23" y="26"/>
                  <a:pt x="23" y="26"/>
                  <a:pt x="23" y="26"/>
                </a:cubicBezTo>
                <a:cubicBezTo>
                  <a:pt x="21" y="25"/>
                  <a:pt x="18" y="28"/>
                  <a:pt x="18" y="29"/>
                </a:cubicBezTo>
                <a:cubicBezTo>
                  <a:pt x="17" y="29"/>
                  <a:pt x="15" y="31"/>
                  <a:pt x="15" y="31"/>
                </a:cubicBezTo>
                <a:cubicBezTo>
                  <a:pt x="13" y="33"/>
                  <a:pt x="13" y="33"/>
                  <a:pt x="13" y="33"/>
                </a:cubicBezTo>
                <a:cubicBezTo>
                  <a:pt x="12" y="34"/>
                  <a:pt x="12" y="34"/>
                  <a:pt x="12" y="34"/>
                </a:cubicBezTo>
                <a:cubicBezTo>
                  <a:pt x="12" y="36"/>
                  <a:pt x="12" y="36"/>
                  <a:pt x="10" y="36"/>
                </a:cubicBezTo>
                <a:cubicBezTo>
                  <a:pt x="10" y="34"/>
                  <a:pt x="10" y="34"/>
                  <a:pt x="10" y="33"/>
                </a:cubicBezTo>
                <a:cubicBezTo>
                  <a:pt x="10" y="33"/>
                  <a:pt x="10" y="33"/>
                  <a:pt x="10" y="33"/>
                </a:cubicBezTo>
                <a:cubicBezTo>
                  <a:pt x="9" y="31"/>
                  <a:pt x="12" y="31"/>
                  <a:pt x="12" y="31"/>
                </a:cubicBezTo>
                <a:cubicBezTo>
                  <a:pt x="12" y="31"/>
                  <a:pt x="9" y="29"/>
                  <a:pt x="10" y="29"/>
                </a:cubicBezTo>
                <a:cubicBezTo>
                  <a:pt x="10" y="28"/>
                  <a:pt x="12" y="29"/>
                  <a:pt x="12" y="28"/>
                </a:cubicBezTo>
                <a:cubicBezTo>
                  <a:pt x="12" y="26"/>
                  <a:pt x="9" y="28"/>
                  <a:pt x="9" y="26"/>
                </a:cubicBezTo>
                <a:cubicBezTo>
                  <a:pt x="7" y="26"/>
                  <a:pt x="6" y="25"/>
                  <a:pt x="6" y="23"/>
                </a:cubicBezTo>
                <a:cubicBezTo>
                  <a:pt x="4" y="23"/>
                  <a:pt x="4" y="23"/>
                  <a:pt x="4" y="23"/>
                </a:cubicBezTo>
                <a:cubicBezTo>
                  <a:pt x="3" y="22"/>
                  <a:pt x="6" y="23"/>
                  <a:pt x="6" y="23"/>
                </a:cubicBezTo>
                <a:cubicBezTo>
                  <a:pt x="6" y="22"/>
                  <a:pt x="7" y="20"/>
                  <a:pt x="7" y="20"/>
                </a:cubicBezTo>
                <a:cubicBezTo>
                  <a:pt x="3" y="17"/>
                  <a:pt x="3" y="17"/>
                  <a:pt x="3" y="17"/>
                </a:cubicBezTo>
                <a:cubicBezTo>
                  <a:pt x="1" y="14"/>
                  <a:pt x="4" y="14"/>
                  <a:pt x="4" y="14"/>
                </a:cubicBezTo>
                <a:cubicBezTo>
                  <a:pt x="4" y="13"/>
                  <a:pt x="0" y="9"/>
                  <a:pt x="0" y="8"/>
                </a:cubicBezTo>
                <a:cubicBezTo>
                  <a:pt x="1" y="6"/>
                  <a:pt x="1" y="6"/>
                  <a:pt x="1" y="6"/>
                </a:cubicBezTo>
                <a:cubicBezTo>
                  <a:pt x="4" y="8"/>
                  <a:pt x="4" y="8"/>
                  <a:pt x="4" y="8"/>
                </a:cubicBezTo>
                <a:cubicBezTo>
                  <a:pt x="6" y="8"/>
                  <a:pt x="4" y="9"/>
                  <a:pt x="6" y="9"/>
                </a:cubicBezTo>
                <a:cubicBezTo>
                  <a:pt x="7" y="9"/>
                  <a:pt x="7" y="9"/>
                  <a:pt x="9" y="9"/>
                </a:cubicBezTo>
                <a:cubicBezTo>
                  <a:pt x="10" y="9"/>
                  <a:pt x="10" y="13"/>
                  <a:pt x="12" y="9"/>
                </a:cubicBezTo>
                <a:cubicBezTo>
                  <a:pt x="13" y="8"/>
                  <a:pt x="9" y="6"/>
                  <a:pt x="9" y="6"/>
                </a:cubicBezTo>
                <a:cubicBezTo>
                  <a:pt x="9" y="5"/>
                  <a:pt x="9" y="5"/>
                  <a:pt x="9" y="5"/>
                </a:cubicBezTo>
                <a:cubicBezTo>
                  <a:pt x="9" y="3"/>
                  <a:pt x="10" y="2"/>
                  <a:pt x="10" y="2"/>
                </a:cubicBezTo>
                <a:cubicBezTo>
                  <a:pt x="12" y="5"/>
                  <a:pt x="13" y="0"/>
                  <a:pt x="13" y="3"/>
                </a:cubicBezTo>
                <a:cubicBezTo>
                  <a:pt x="15" y="6"/>
                  <a:pt x="17" y="3"/>
                  <a:pt x="17" y="6"/>
                </a:cubicBezTo>
                <a:cubicBezTo>
                  <a:pt x="18" y="11"/>
                  <a:pt x="23" y="9"/>
                  <a:pt x="23" y="8"/>
                </a:cubicBezTo>
                <a:cubicBezTo>
                  <a:pt x="24" y="6"/>
                  <a:pt x="26" y="5"/>
                  <a:pt x="27" y="3"/>
                </a:cubicBezTo>
                <a:cubicBezTo>
                  <a:pt x="29" y="3"/>
                  <a:pt x="32" y="9"/>
                  <a:pt x="32" y="11"/>
                </a:cubicBezTo>
                <a:cubicBezTo>
                  <a:pt x="33" y="13"/>
                  <a:pt x="35" y="13"/>
                  <a:pt x="35" y="16"/>
                </a:cubicBezTo>
                <a:cubicBezTo>
                  <a:pt x="35" y="17"/>
                  <a:pt x="41" y="16"/>
                  <a:pt x="43" y="19"/>
                </a:cubicBezTo>
                <a:cubicBezTo>
                  <a:pt x="43" y="22"/>
                  <a:pt x="41" y="17"/>
                  <a:pt x="37" y="19"/>
                </a:cubicBezTo>
                <a:cubicBezTo>
                  <a:pt x="33" y="22"/>
                  <a:pt x="37" y="25"/>
                  <a:pt x="33" y="26"/>
                </a:cubicBezTo>
                <a:cubicBezTo>
                  <a:pt x="32" y="28"/>
                  <a:pt x="35" y="29"/>
                  <a:pt x="33" y="31"/>
                </a:cubicBezTo>
                <a:cubicBezTo>
                  <a:pt x="32" y="31"/>
                  <a:pt x="33" y="33"/>
                  <a:pt x="32" y="34"/>
                </a:cubicBezTo>
                <a:cubicBezTo>
                  <a:pt x="32" y="34"/>
                  <a:pt x="32" y="28"/>
                  <a:pt x="30" y="34"/>
                </a:cubicBezTo>
                <a:cubicBezTo>
                  <a:pt x="29" y="37"/>
                  <a:pt x="29" y="39"/>
                  <a:pt x="30" y="4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3" name="Freeform 372"/>
          <p:cNvSpPr>
            <a:spLocks/>
          </p:cNvSpPr>
          <p:nvPr/>
        </p:nvSpPr>
        <p:spPr bwMode="auto">
          <a:xfrm>
            <a:off x="5818188" y="2509838"/>
            <a:ext cx="34925" cy="28575"/>
          </a:xfrm>
          <a:custGeom>
            <a:avLst/>
            <a:gdLst/>
            <a:ahLst/>
            <a:cxnLst>
              <a:cxn ang="0">
                <a:pos x="0" y="1"/>
              </a:cxn>
              <a:cxn ang="0">
                <a:pos x="3" y="0"/>
              </a:cxn>
              <a:cxn ang="0">
                <a:pos x="4" y="3"/>
              </a:cxn>
              <a:cxn ang="0">
                <a:pos x="6" y="3"/>
              </a:cxn>
              <a:cxn ang="0">
                <a:pos x="7" y="3"/>
              </a:cxn>
              <a:cxn ang="0">
                <a:pos x="9" y="4"/>
              </a:cxn>
              <a:cxn ang="0">
                <a:pos x="10" y="6"/>
              </a:cxn>
              <a:cxn ang="0">
                <a:pos x="12" y="10"/>
              </a:cxn>
              <a:cxn ang="0">
                <a:pos x="9" y="10"/>
              </a:cxn>
              <a:cxn ang="0">
                <a:pos x="0" y="1"/>
              </a:cxn>
            </a:cxnLst>
            <a:rect l="0" t="0" r="r" b="b"/>
            <a:pathLst>
              <a:path w="12" h="10">
                <a:moveTo>
                  <a:pt x="0" y="1"/>
                </a:moveTo>
                <a:cubicBezTo>
                  <a:pt x="1" y="1"/>
                  <a:pt x="1" y="0"/>
                  <a:pt x="3" y="0"/>
                </a:cubicBezTo>
                <a:cubicBezTo>
                  <a:pt x="4" y="1"/>
                  <a:pt x="3" y="3"/>
                  <a:pt x="4" y="3"/>
                </a:cubicBezTo>
                <a:cubicBezTo>
                  <a:pt x="6" y="1"/>
                  <a:pt x="4" y="3"/>
                  <a:pt x="6" y="3"/>
                </a:cubicBezTo>
                <a:cubicBezTo>
                  <a:pt x="7" y="3"/>
                  <a:pt x="7" y="3"/>
                  <a:pt x="7" y="3"/>
                </a:cubicBezTo>
                <a:cubicBezTo>
                  <a:pt x="9" y="3"/>
                  <a:pt x="7" y="4"/>
                  <a:pt x="9" y="4"/>
                </a:cubicBezTo>
                <a:cubicBezTo>
                  <a:pt x="10" y="6"/>
                  <a:pt x="10" y="6"/>
                  <a:pt x="10" y="6"/>
                </a:cubicBezTo>
                <a:cubicBezTo>
                  <a:pt x="10" y="7"/>
                  <a:pt x="10" y="9"/>
                  <a:pt x="12" y="10"/>
                </a:cubicBezTo>
                <a:cubicBezTo>
                  <a:pt x="10" y="10"/>
                  <a:pt x="10" y="10"/>
                  <a:pt x="9" y="10"/>
                </a:cubicBezTo>
                <a:cubicBezTo>
                  <a:pt x="4" y="9"/>
                  <a:pt x="3" y="4"/>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4" name="Freeform 373"/>
          <p:cNvSpPr>
            <a:spLocks/>
          </p:cNvSpPr>
          <p:nvPr/>
        </p:nvSpPr>
        <p:spPr bwMode="auto">
          <a:xfrm>
            <a:off x="5786438" y="2462213"/>
            <a:ext cx="73025" cy="76200"/>
          </a:xfrm>
          <a:custGeom>
            <a:avLst/>
            <a:gdLst/>
            <a:ahLst/>
            <a:cxnLst>
              <a:cxn ang="0">
                <a:pos x="24" y="27"/>
              </a:cxn>
              <a:cxn ang="0">
                <a:pos x="24" y="24"/>
              </a:cxn>
              <a:cxn ang="0">
                <a:pos x="24" y="24"/>
              </a:cxn>
              <a:cxn ang="0">
                <a:pos x="26" y="23"/>
              </a:cxn>
              <a:cxn ang="0">
                <a:pos x="24" y="21"/>
              </a:cxn>
              <a:cxn ang="0">
                <a:pos x="26" y="20"/>
              </a:cxn>
              <a:cxn ang="0">
                <a:pos x="23" y="18"/>
              </a:cxn>
              <a:cxn ang="0">
                <a:pos x="20" y="15"/>
              </a:cxn>
              <a:cxn ang="0">
                <a:pos x="18" y="15"/>
              </a:cxn>
              <a:cxn ang="0">
                <a:pos x="20" y="15"/>
              </a:cxn>
              <a:cxn ang="0">
                <a:pos x="21" y="12"/>
              </a:cxn>
              <a:cxn ang="0">
                <a:pos x="17" y="9"/>
              </a:cxn>
              <a:cxn ang="0">
                <a:pos x="18" y="6"/>
              </a:cxn>
              <a:cxn ang="0">
                <a:pos x="13" y="0"/>
              </a:cxn>
              <a:cxn ang="0">
                <a:pos x="12" y="1"/>
              </a:cxn>
              <a:cxn ang="0">
                <a:pos x="7" y="1"/>
              </a:cxn>
              <a:cxn ang="0">
                <a:pos x="6" y="1"/>
              </a:cxn>
              <a:cxn ang="0">
                <a:pos x="1" y="3"/>
              </a:cxn>
              <a:cxn ang="0">
                <a:pos x="1" y="3"/>
              </a:cxn>
              <a:cxn ang="0">
                <a:pos x="1" y="3"/>
              </a:cxn>
              <a:cxn ang="0">
                <a:pos x="3" y="7"/>
              </a:cxn>
              <a:cxn ang="0">
                <a:pos x="1" y="10"/>
              </a:cxn>
              <a:cxn ang="0">
                <a:pos x="3" y="12"/>
              </a:cxn>
              <a:cxn ang="0">
                <a:pos x="1" y="13"/>
              </a:cxn>
              <a:cxn ang="0">
                <a:pos x="9" y="15"/>
              </a:cxn>
              <a:cxn ang="0">
                <a:pos x="10" y="18"/>
              </a:cxn>
              <a:cxn ang="0">
                <a:pos x="13" y="17"/>
              </a:cxn>
              <a:cxn ang="0">
                <a:pos x="15" y="20"/>
              </a:cxn>
              <a:cxn ang="0">
                <a:pos x="17" y="20"/>
              </a:cxn>
              <a:cxn ang="0">
                <a:pos x="18" y="20"/>
              </a:cxn>
              <a:cxn ang="0">
                <a:pos x="20" y="21"/>
              </a:cxn>
              <a:cxn ang="0">
                <a:pos x="21" y="23"/>
              </a:cxn>
              <a:cxn ang="0">
                <a:pos x="23" y="27"/>
              </a:cxn>
              <a:cxn ang="0">
                <a:pos x="24" y="26"/>
              </a:cxn>
              <a:cxn ang="0">
                <a:pos x="24" y="27"/>
              </a:cxn>
            </a:cxnLst>
            <a:rect l="0" t="0" r="r" b="b"/>
            <a:pathLst>
              <a:path w="26" h="27">
                <a:moveTo>
                  <a:pt x="24" y="27"/>
                </a:moveTo>
                <a:cubicBezTo>
                  <a:pt x="24" y="26"/>
                  <a:pt x="24" y="26"/>
                  <a:pt x="24" y="24"/>
                </a:cubicBezTo>
                <a:cubicBezTo>
                  <a:pt x="24" y="24"/>
                  <a:pt x="24" y="24"/>
                  <a:pt x="24" y="24"/>
                </a:cubicBezTo>
                <a:cubicBezTo>
                  <a:pt x="23" y="23"/>
                  <a:pt x="26" y="23"/>
                  <a:pt x="26" y="23"/>
                </a:cubicBezTo>
                <a:cubicBezTo>
                  <a:pt x="26" y="23"/>
                  <a:pt x="23" y="21"/>
                  <a:pt x="24" y="21"/>
                </a:cubicBezTo>
                <a:cubicBezTo>
                  <a:pt x="24" y="20"/>
                  <a:pt x="26" y="21"/>
                  <a:pt x="26" y="20"/>
                </a:cubicBezTo>
                <a:cubicBezTo>
                  <a:pt x="26" y="18"/>
                  <a:pt x="23" y="20"/>
                  <a:pt x="23" y="18"/>
                </a:cubicBezTo>
                <a:cubicBezTo>
                  <a:pt x="21" y="18"/>
                  <a:pt x="20" y="17"/>
                  <a:pt x="20" y="15"/>
                </a:cubicBezTo>
                <a:cubicBezTo>
                  <a:pt x="18" y="15"/>
                  <a:pt x="18" y="15"/>
                  <a:pt x="18" y="15"/>
                </a:cubicBezTo>
                <a:cubicBezTo>
                  <a:pt x="17" y="13"/>
                  <a:pt x="20" y="15"/>
                  <a:pt x="20" y="15"/>
                </a:cubicBezTo>
                <a:cubicBezTo>
                  <a:pt x="20" y="13"/>
                  <a:pt x="21" y="12"/>
                  <a:pt x="21" y="12"/>
                </a:cubicBezTo>
                <a:cubicBezTo>
                  <a:pt x="17" y="9"/>
                  <a:pt x="17" y="9"/>
                  <a:pt x="17" y="9"/>
                </a:cubicBezTo>
                <a:cubicBezTo>
                  <a:pt x="15" y="6"/>
                  <a:pt x="18" y="6"/>
                  <a:pt x="18" y="6"/>
                </a:cubicBezTo>
                <a:cubicBezTo>
                  <a:pt x="18" y="4"/>
                  <a:pt x="13" y="1"/>
                  <a:pt x="13" y="0"/>
                </a:cubicBezTo>
                <a:cubicBezTo>
                  <a:pt x="12" y="0"/>
                  <a:pt x="12" y="1"/>
                  <a:pt x="12" y="1"/>
                </a:cubicBezTo>
                <a:cubicBezTo>
                  <a:pt x="7" y="1"/>
                  <a:pt x="7" y="1"/>
                  <a:pt x="7" y="1"/>
                </a:cubicBezTo>
                <a:cubicBezTo>
                  <a:pt x="7" y="1"/>
                  <a:pt x="7" y="1"/>
                  <a:pt x="6" y="1"/>
                </a:cubicBezTo>
                <a:cubicBezTo>
                  <a:pt x="4" y="1"/>
                  <a:pt x="3" y="3"/>
                  <a:pt x="1" y="3"/>
                </a:cubicBezTo>
                <a:cubicBezTo>
                  <a:pt x="1" y="3"/>
                  <a:pt x="1" y="3"/>
                  <a:pt x="1" y="3"/>
                </a:cubicBezTo>
                <a:cubicBezTo>
                  <a:pt x="1" y="3"/>
                  <a:pt x="0" y="3"/>
                  <a:pt x="1" y="3"/>
                </a:cubicBezTo>
                <a:cubicBezTo>
                  <a:pt x="1" y="4"/>
                  <a:pt x="3" y="6"/>
                  <a:pt x="3" y="7"/>
                </a:cubicBezTo>
                <a:cubicBezTo>
                  <a:pt x="3" y="9"/>
                  <a:pt x="1" y="9"/>
                  <a:pt x="1" y="10"/>
                </a:cubicBezTo>
                <a:cubicBezTo>
                  <a:pt x="1" y="12"/>
                  <a:pt x="3" y="12"/>
                  <a:pt x="3" y="12"/>
                </a:cubicBezTo>
                <a:cubicBezTo>
                  <a:pt x="3" y="13"/>
                  <a:pt x="1" y="13"/>
                  <a:pt x="1" y="13"/>
                </a:cubicBezTo>
                <a:cubicBezTo>
                  <a:pt x="4" y="15"/>
                  <a:pt x="7" y="13"/>
                  <a:pt x="9" y="15"/>
                </a:cubicBezTo>
                <a:cubicBezTo>
                  <a:pt x="10" y="17"/>
                  <a:pt x="10" y="17"/>
                  <a:pt x="10" y="18"/>
                </a:cubicBezTo>
                <a:cubicBezTo>
                  <a:pt x="12" y="18"/>
                  <a:pt x="12" y="17"/>
                  <a:pt x="13" y="17"/>
                </a:cubicBezTo>
                <a:cubicBezTo>
                  <a:pt x="15" y="18"/>
                  <a:pt x="13" y="20"/>
                  <a:pt x="15" y="20"/>
                </a:cubicBezTo>
                <a:cubicBezTo>
                  <a:pt x="17" y="18"/>
                  <a:pt x="15" y="20"/>
                  <a:pt x="17" y="20"/>
                </a:cubicBezTo>
                <a:cubicBezTo>
                  <a:pt x="18" y="20"/>
                  <a:pt x="18" y="20"/>
                  <a:pt x="18" y="20"/>
                </a:cubicBezTo>
                <a:cubicBezTo>
                  <a:pt x="20" y="20"/>
                  <a:pt x="18" y="21"/>
                  <a:pt x="20" y="21"/>
                </a:cubicBezTo>
                <a:cubicBezTo>
                  <a:pt x="21" y="23"/>
                  <a:pt x="21" y="23"/>
                  <a:pt x="21" y="23"/>
                </a:cubicBezTo>
                <a:cubicBezTo>
                  <a:pt x="21" y="24"/>
                  <a:pt x="21" y="26"/>
                  <a:pt x="23" y="27"/>
                </a:cubicBezTo>
                <a:cubicBezTo>
                  <a:pt x="23" y="27"/>
                  <a:pt x="23" y="26"/>
                  <a:pt x="24" y="26"/>
                </a:cubicBezTo>
                <a:cubicBezTo>
                  <a:pt x="24" y="27"/>
                  <a:pt x="24" y="27"/>
                  <a:pt x="24" y="2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5" name="Freeform 374"/>
          <p:cNvSpPr>
            <a:spLocks/>
          </p:cNvSpPr>
          <p:nvPr/>
        </p:nvSpPr>
        <p:spPr bwMode="auto">
          <a:xfrm>
            <a:off x="5705475" y="2389188"/>
            <a:ext cx="160338" cy="82550"/>
          </a:xfrm>
          <a:custGeom>
            <a:avLst/>
            <a:gdLst/>
            <a:ahLst/>
            <a:cxnLst>
              <a:cxn ang="0">
                <a:pos x="29" y="28"/>
              </a:cxn>
              <a:cxn ang="0">
                <a:pos x="34" y="26"/>
              </a:cxn>
              <a:cxn ang="0">
                <a:pos x="36" y="26"/>
              </a:cxn>
              <a:cxn ang="0">
                <a:pos x="40" y="26"/>
              </a:cxn>
              <a:cxn ang="0">
                <a:pos x="42" y="25"/>
              </a:cxn>
              <a:cxn ang="0">
                <a:pos x="43" y="23"/>
              </a:cxn>
              <a:cxn ang="0">
                <a:pos x="46" y="25"/>
              </a:cxn>
              <a:cxn ang="0">
                <a:pos x="48" y="26"/>
              </a:cxn>
              <a:cxn ang="0">
                <a:pos x="51" y="26"/>
              </a:cxn>
              <a:cxn ang="0">
                <a:pos x="54" y="26"/>
              </a:cxn>
              <a:cxn ang="0">
                <a:pos x="51" y="23"/>
              </a:cxn>
              <a:cxn ang="0">
                <a:pos x="51" y="22"/>
              </a:cxn>
              <a:cxn ang="0">
                <a:pos x="53" y="19"/>
              </a:cxn>
              <a:cxn ang="0">
                <a:pos x="46" y="15"/>
              </a:cxn>
              <a:cxn ang="0">
                <a:pos x="46" y="11"/>
              </a:cxn>
              <a:cxn ang="0">
                <a:pos x="42" y="9"/>
              </a:cxn>
              <a:cxn ang="0">
                <a:pos x="37" y="9"/>
              </a:cxn>
              <a:cxn ang="0">
                <a:pos x="31" y="11"/>
              </a:cxn>
              <a:cxn ang="0">
                <a:pos x="29" y="8"/>
              </a:cxn>
              <a:cxn ang="0">
                <a:pos x="23" y="5"/>
              </a:cxn>
              <a:cxn ang="0">
                <a:pos x="17" y="3"/>
              </a:cxn>
              <a:cxn ang="0">
                <a:pos x="11" y="3"/>
              </a:cxn>
              <a:cxn ang="0">
                <a:pos x="6" y="0"/>
              </a:cxn>
              <a:cxn ang="0">
                <a:pos x="0" y="2"/>
              </a:cxn>
              <a:cxn ang="0">
                <a:pos x="9" y="8"/>
              </a:cxn>
              <a:cxn ang="0">
                <a:pos x="14" y="14"/>
              </a:cxn>
              <a:cxn ang="0">
                <a:pos x="13" y="23"/>
              </a:cxn>
              <a:cxn ang="0">
                <a:pos x="17" y="23"/>
              </a:cxn>
              <a:cxn ang="0">
                <a:pos x="20" y="23"/>
              </a:cxn>
              <a:cxn ang="0">
                <a:pos x="22" y="22"/>
              </a:cxn>
              <a:cxn ang="0">
                <a:pos x="26" y="25"/>
              </a:cxn>
              <a:cxn ang="0">
                <a:pos x="26" y="25"/>
              </a:cxn>
              <a:cxn ang="0">
                <a:pos x="26" y="26"/>
              </a:cxn>
              <a:cxn ang="0">
                <a:pos x="29" y="26"/>
              </a:cxn>
              <a:cxn ang="0">
                <a:pos x="29" y="28"/>
              </a:cxn>
            </a:cxnLst>
            <a:rect l="0" t="0" r="r" b="b"/>
            <a:pathLst>
              <a:path w="56" h="29">
                <a:moveTo>
                  <a:pt x="29" y="28"/>
                </a:moveTo>
                <a:cubicBezTo>
                  <a:pt x="31" y="28"/>
                  <a:pt x="33" y="26"/>
                  <a:pt x="34" y="26"/>
                </a:cubicBezTo>
                <a:cubicBezTo>
                  <a:pt x="36" y="26"/>
                  <a:pt x="36" y="26"/>
                  <a:pt x="36" y="26"/>
                </a:cubicBezTo>
                <a:cubicBezTo>
                  <a:pt x="40" y="26"/>
                  <a:pt x="40" y="26"/>
                  <a:pt x="40" y="26"/>
                </a:cubicBezTo>
                <a:cubicBezTo>
                  <a:pt x="40" y="26"/>
                  <a:pt x="40" y="25"/>
                  <a:pt x="42" y="25"/>
                </a:cubicBezTo>
                <a:cubicBezTo>
                  <a:pt x="43" y="23"/>
                  <a:pt x="43" y="23"/>
                  <a:pt x="43" y="23"/>
                </a:cubicBezTo>
                <a:cubicBezTo>
                  <a:pt x="46" y="25"/>
                  <a:pt x="46" y="25"/>
                  <a:pt x="46" y="25"/>
                </a:cubicBezTo>
                <a:cubicBezTo>
                  <a:pt x="48" y="25"/>
                  <a:pt x="46" y="26"/>
                  <a:pt x="48" y="26"/>
                </a:cubicBezTo>
                <a:cubicBezTo>
                  <a:pt x="49" y="26"/>
                  <a:pt x="49"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6" y="15"/>
                </a:cubicBezTo>
                <a:cubicBezTo>
                  <a:pt x="45" y="14"/>
                  <a:pt x="49" y="11"/>
                  <a:pt x="46" y="11"/>
                </a:cubicBezTo>
                <a:cubicBezTo>
                  <a:pt x="43" y="11"/>
                  <a:pt x="43" y="9"/>
                  <a:pt x="42" y="9"/>
                </a:cubicBezTo>
                <a:cubicBezTo>
                  <a:pt x="40" y="8"/>
                  <a:pt x="40" y="11"/>
                  <a:pt x="37" y="9"/>
                </a:cubicBezTo>
                <a:cubicBezTo>
                  <a:pt x="36" y="8"/>
                  <a:pt x="34" y="12"/>
                  <a:pt x="31" y="11"/>
                </a:cubicBezTo>
                <a:cubicBezTo>
                  <a:pt x="29" y="9"/>
                  <a:pt x="34" y="9"/>
                  <a:pt x="29" y="8"/>
                </a:cubicBezTo>
                <a:cubicBezTo>
                  <a:pt x="25" y="6"/>
                  <a:pt x="25" y="5"/>
                  <a:pt x="23" y="5"/>
                </a:cubicBezTo>
                <a:cubicBezTo>
                  <a:pt x="22" y="5"/>
                  <a:pt x="20" y="2"/>
                  <a:pt x="17" y="3"/>
                </a:cubicBezTo>
                <a:cubicBezTo>
                  <a:pt x="13" y="6"/>
                  <a:pt x="14" y="3"/>
                  <a:pt x="11" y="3"/>
                </a:cubicBezTo>
                <a:cubicBezTo>
                  <a:pt x="8" y="3"/>
                  <a:pt x="8" y="0"/>
                  <a:pt x="6" y="0"/>
                </a:cubicBezTo>
                <a:cubicBezTo>
                  <a:pt x="5" y="0"/>
                  <a:pt x="2" y="0"/>
                  <a:pt x="0" y="2"/>
                </a:cubicBezTo>
                <a:cubicBezTo>
                  <a:pt x="6" y="6"/>
                  <a:pt x="8" y="5"/>
                  <a:pt x="9" y="8"/>
                </a:cubicBezTo>
                <a:cubicBezTo>
                  <a:pt x="11" y="11"/>
                  <a:pt x="13" y="6"/>
                  <a:pt x="14" y="14"/>
                </a:cubicBezTo>
                <a:cubicBezTo>
                  <a:pt x="16" y="22"/>
                  <a:pt x="14" y="22"/>
                  <a:pt x="13" y="23"/>
                </a:cubicBezTo>
                <a:cubicBezTo>
                  <a:pt x="16" y="25"/>
                  <a:pt x="14" y="23"/>
                  <a:pt x="17" y="23"/>
                </a:cubicBezTo>
                <a:cubicBezTo>
                  <a:pt x="17" y="23"/>
                  <a:pt x="20" y="25"/>
                  <a:pt x="20" y="23"/>
                </a:cubicBezTo>
                <a:cubicBezTo>
                  <a:pt x="22" y="22"/>
                  <a:pt x="22" y="22"/>
                  <a:pt x="22" y="22"/>
                </a:cubicBezTo>
                <a:cubicBezTo>
                  <a:pt x="22" y="22"/>
                  <a:pt x="23" y="22"/>
                  <a:pt x="26" y="25"/>
                </a:cubicBezTo>
                <a:cubicBezTo>
                  <a:pt x="26" y="25"/>
                  <a:pt x="26" y="25"/>
                  <a:pt x="26" y="25"/>
                </a:cubicBezTo>
                <a:cubicBezTo>
                  <a:pt x="26" y="26"/>
                  <a:pt x="26" y="26"/>
                  <a:pt x="26" y="26"/>
                </a:cubicBezTo>
                <a:cubicBezTo>
                  <a:pt x="28" y="28"/>
                  <a:pt x="28" y="26"/>
                  <a:pt x="29" y="26"/>
                </a:cubicBezTo>
                <a:cubicBezTo>
                  <a:pt x="29" y="28"/>
                  <a:pt x="29" y="28"/>
                  <a:pt x="29" y="2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6" name="Freeform 375"/>
          <p:cNvSpPr>
            <a:spLocks/>
          </p:cNvSpPr>
          <p:nvPr/>
        </p:nvSpPr>
        <p:spPr bwMode="auto">
          <a:xfrm>
            <a:off x="5846763" y="1982788"/>
            <a:ext cx="941387" cy="504825"/>
          </a:xfrm>
          <a:custGeom>
            <a:avLst/>
            <a:gdLst/>
            <a:ahLst/>
            <a:cxnLst>
              <a:cxn ang="0">
                <a:pos x="198" y="158"/>
              </a:cxn>
              <a:cxn ang="0">
                <a:pos x="195" y="159"/>
              </a:cxn>
              <a:cxn ang="0">
                <a:pos x="185" y="166"/>
              </a:cxn>
              <a:cxn ang="0">
                <a:pos x="179" y="173"/>
              </a:cxn>
              <a:cxn ang="0">
                <a:pos x="175" y="173"/>
              </a:cxn>
              <a:cxn ang="0">
                <a:pos x="175" y="170"/>
              </a:cxn>
              <a:cxn ang="0">
                <a:pos x="164" y="166"/>
              </a:cxn>
              <a:cxn ang="0">
                <a:pos x="159" y="159"/>
              </a:cxn>
              <a:cxn ang="0">
                <a:pos x="159" y="150"/>
              </a:cxn>
              <a:cxn ang="0">
                <a:pos x="149" y="141"/>
              </a:cxn>
              <a:cxn ang="0">
                <a:pos x="124" y="141"/>
              </a:cxn>
              <a:cxn ang="0">
                <a:pos x="121" y="133"/>
              </a:cxn>
              <a:cxn ang="0">
                <a:pos x="123" y="123"/>
              </a:cxn>
              <a:cxn ang="0">
                <a:pos x="123" y="112"/>
              </a:cxn>
              <a:cxn ang="0">
                <a:pos x="121" y="107"/>
              </a:cxn>
              <a:cxn ang="0">
                <a:pos x="112" y="107"/>
              </a:cxn>
              <a:cxn ang="0">
                <a:pos x="107" y="112"/>
              </a:cxn>
              <a:cxn ang="0">
                <a:pos x="100" y="120"/>
              </a:cxn>
              <a:cxn ang="0">
                <a:pos x="80" y="130"/>
              </a:cxn>
              <a:cxn ang="0">
                <a:pos x="75" y="167"/>
              </a:cxn>
              <a:cxn ang="0">
                <a:pos x="63" y="156"/>
              </a:cxn>
              <a:cxn ang="0">
                <a:pos x="51" y="162"/>
              </a:cxn>
              <a:cxn ang="0">
                <a:pos x="46" y="149"/>
              </a:cxn>
              <a:cxn ang="0">
                <a:pos x="37" y="135"/>
              </a:cxn>
              <a:cxn ang="0">
                <a:pos x="43" y="132"/>
              </a:cxn>
              <a:cxn ang="0">
                <a:pos x="43" y="123"/>
              </a:cxn>
              <a:cxn ang="0">
                <a:pos x="55" y="121"/>
              </a:cxn>
              <a:cxn ang="0">
                <a:pos x="57" y="106"/>
              </a:cxn>
              <a:cxn ang="0">
                <a:pos x="45" y="104"/>
              </a:cxn>
              <a:cxn ang="0">
                <a:pos x="25" y="110"/>
              </a:cxn>
              <a:cxn ang="0">
                <a:pos x="23" y="110"/>
              </a:cxn>
              <a:cxn ang="0">
                <a:pos x="11" y="95"/>
              </a:cxn>
              <a:cxn ang="0">
                <a:pos x="6" y="75"/>
              </a:cxn>
              <a:cxn ang="0">
                <a:pos x="22" y="64"/>
              </a:cxn>
              <a:cxn ang="0">
                <a:pos x="46" y="49"/>
              </a:cxn>
              <a:cxn ang="0">
                <a:pos x="80" y="61"/>
              </a:cxn>
              <a:cxn ang="0">
                <a:pos x="103" y="60"/>
              </a:cxn>
              <a:cxn ang="0">
                <a:pos x="120" y="51"/>
              </a:cxn>
              <a:cxn ang="0">
                <a:pos x="126" y="31"/>
              </a:cxn>
              <a:cxn ang="0">
                <a:pos x="172" y="9"/>
              </a:cxn>
              <a:cxn ang="0">
                <a:pos x="199" y="11"/>
              </a:cxn>
              <a:cxn ang="0">
                <a:pos x="219" y="23"/>
              </a:cxn>
              <a:cxn ang="0">
                <a:pos x="244" y="20"/>
              </a:cxn>
              <a:cxn ang="0">
                <a:pos x="280" y="55"/>
              </a:cxn>
              <a:cxn ang="0">
                <a:pos x="322" y="72"/>
              </a:cxn>
              <a:cxn ang="0">
                <a:pos x="322" y="86"/>
              </a:cxn>
              <a:cxn ang="0">
                <a:pos x="311" y="104"/>
              </a:cxn>
              <a:cxn ang="0">
                <a:pos x="294" y="103"/>
              </a:cxn>
              <a:cxn ang="0">
                <a:pos x="293" y="123"/>
              </a:cxn>
              <a:cxn ang="0">
                <a:pos x="273" y="126"/>
              </a:cxn>
              <a:cxn ang="0">
                <a:pos x="276" y="147"/>
              </a:cxn>
              <a:cxn ang="0">
                <a:pos x="273" y="158"/>
              </a:cxn>
              <a:cxn ang="0">
                <a:pos x="248" y="150"/>
              </a:cxn>
              <a:cxn ang="0">
                <a:pos x="222" y="147"/>
              </a:cxn>
              <a:cxn ang="0">
                <a:pos x="204" y="150"/>
              </a:cxn>
            </a:cxnLst>
            <a:rect l="0" t="0" r="r" b="b"/>
            <a:pathLst>
              <a:path w="329" h="176">
                <a:moveTo>
                  <a:pt x="199" y="156"/>
                </a:moveTo>
                <a:cubicBezTo>
                  <a:pt x="198" y="158"/>
                  <a:pt x="198" y="158"/>
                  <a:pt x="198" y="158"/>
                </a:cubicBezTo>
                <a:cubicBezTo>
                  <a:pt x="196" y="158"/>
                  <a:pt x="198" y="159"/>
                  <a:pt x="196" y="159"/>
                </a:cubicBezTo>
                <a:cubicBezTo>
                  <a:pt x="195" y="159"/>
                  <a:pt x="196" y="158"/>
                  <a:pt x="195" y="159"/>
                </a:cubicBezTo>
                <a:cubicBezTo>
                  <a:pt x="192" y="161"/>
                  <a:pt x="190" y="162"/>
                  <a:pt x="189" y="164"/>
                </a:cubicBezTo>
                <a:cubicBezTo>
                  <a:pt x="187" y="166"/>
                  <a:pt x="187" y="166"/>
                  <a:pt x="185" y="166"/>
                </a:cubicBezTo>
                <a:cubicBezTo>
                  <a:pt x="182" y="167"/>
                  <a:pt x="184" y="169"/>
                  <a:pt x="182" y="169"/>
                </a:cubicBezTo>
                <a:cubicBezTo>
                  <a:pt x="181" y="170"/>
                  <a:pt x="179" y="172"/>
                  <a:pt x="179" y="173"/>
                </a:cubicBezTo>
                <a:cubicBezTo>
                  <a:pt x="181" y="175"/>
                  <a:pt x="179" y="176"/>
                  <a:pt x="178" y="175"/>
                </a:cubicBezTo>
                <a:cubicBezTo>
                  <a:pt x="175" y="173"/>
                  <a:pt x="175" y="173"/>
                  <a:pt x="175" y="173"/>
                </a:cubicBezTo>
                <a:cubicBezTo>
                  <a:pt x="176" y="170"/>
                  <a:pt x="176" y="170"/>
                  <a:pt x="176" y="170"/>
                </a:cubicBezTo>
                <a:cubicBezTo>
                  <a:pt x="176" y="170"/>
                  <a:pt x="176" y="172"/>
                  <a:pt x="175" y="170"/>
                </a:cubicBezTo>
                <a:cubicBezTo>
                  <a:pt x="175" y="169"/>
                  <a:pt x="175" y="169"/>
                  <a:pt x="169" y="169"/>
                </a:cubicBezTo>
                <a:cubicBezTo>
                  <a:pt x="164" y="170"/>
                  <a:pt x="164" y="169"/>
                  <a:pt x="164" y="166"/>
                </a:cubicBezTo>
                <a:cubicBezTo>
                  <a:pt x="164" y="162"/>
                  <a:pt x="164" y="159"/>
                  <a:pt x="163" y="159"/>
                </a:cubicBezTo>
                <a:cubicBezTo>
                  <a:pt x="159" y="159"/>
                  <a:pt x="159" y="159"/>
                  <a:pt x="159" y="159"/>
                </a:cubicBezTo>
                <a:cubicBezTo>
                  <a:pt x="159" y="159"/>
                  <a:pt x="159" y="158"/>
                  <a:pt x="159" y="155"/>
                </a:cubicBezTo>
                <a:cubicBezTo>
                  <a:pt x="161" y="150"/>
                  <a:pt x="161" y="147"/>
                  <a:pt x="159" y="150"/>
                </a:cubicBezTo>
                <a:cubicBezTo>
                  <a:pt x="156" y="152"/>
                  <a:pt x="158" y="146"/>
                  <a:pt x="155" y="144"/>
                </a:cubicBezTo>
                <a:cubicBezTo>
                  <a:pt x="152" y="143"/>
                  <a:pt x="152" y="140"/>
                  <a:pt x="149" y="141"/>
                </a:cubicBezTo>
                <a:cubicBezTo>
                  <a:pt x="144" y="144"/>
                  <a:pt x="141" y="141"/>
                  <a:pt x="133" y="143"/>
                </a:cubicBezTo>
                <a:cubicBezTo>
                  <a:pt x="127" y="144"/>
                  <a:pt x="127" y="144"/>
                  <a:pt x="124" y="141"/>
                </a:cubicBezTo>
                <a:cubicBezTo>
                  <a:pt x="123" y="138"/>
                  <a:pt x="121" y="136"/>
                  <a:pt x="121" y="135"/>
                </a:cubicBezTo>
                <a:cubicBezTo>
                  <a:pt x="120" y="135"/>
                  <a:pt x="121" y="133"/>
                  <a:pt x="121" y="133"/>
                </a:cubicBezTo>
                <a:cubicBezTo>
                  <a:pt x="120" y="129"/>
                  <a:pt x="121" y="133"/>
                  <a:pt x="127" y="126"/>
                </a:cubicBezTo>
                <a:cubicBezTo>
                  <a:pt x="126" y="121"/>
                  <a:pt x="123" y="127"/>
                  <a:pt x="123" y="123"/>
                </a:cubicBezTo>
                <a:cubicBezTo>
                  <a:pt x="123" y="118"/>
                  <a:pt x="121" y="120"/>
                  <a:pt x="120" y="115"/>
                </a:cubicBezTo>
                <a:cubicBezTo>
                  <a:pt x="118" y="110"/>
                  <a:pt x="123" y="115"/>
                  <a:pt x="123" y="112"/>
                </a:cubicBezTo>
                <a:cubicBezTo>
                  <a:pt x="123" y="109"/>
                  <a:pt x="124" y="112"/>
                  <a:pt x="124" y="106"/>
                </a:cubicBezTo>
                <a:cubicBezTo>
                  <a:pt x="124" y="104"/>
                  <a:pt x="121" y="106"/>
                  <a:pt x="121" y="107"/>
                </a:cubicBezTo>
                <a:cubicBezTo>
                  <a:pt x="120" y="110"/>
                  <a:pt x="117" y="110"/>
                  <a:pt x="118" y="107"/>
                </a:cubicBezTo>
                <a:cubicBezTo>
                  <a:pt x="120" y="104"/>
                  <a:pt x="117" y="106"/>
                  <a:pt x="112" y="107"/>
                </a:cubicBezTo>
                <a:cubicBezTo>
                  <a:pt x="107" y="110"/>
                  <a:pt x="113" y="109"/>
                  <a:pt x="112" y="112"/>
                </a:cubicBezTo>
                <a:cubicBezTo>
                  <a:pt x="110" y="115"/>
                  <a:pt x="109" y="110"/>
                  <a:pt x="107" y="112"/>
                </a:cubicBezTo>
                <a:cubicBezTo>
                  <a:pt x="106" y="112"/>
                  <a:pt x="109" y="113"/>
                  <a:pt x="107" y="115"/>
                </a:cubicBezTo>
                <a:cubicBezTo>
                  <a:pt x="104" y="117"/>
                  <a:pt x="103" y="112"/>
                  <a:pt x="100" y="120"/>
                </a:cubicBezTo>
                <a:cubicBezTo>
                  <a:pt x="98" y="120"/>
                  <a:pt x="84" y="124"/>
                  <a:pt x="81" y="126"/>
                </a:cubicBezTo>
                <a:cubicBezTo>
                  <a:pt x="78" y="126"/>
                  <a:pt x="80" y="126"/>
                  <a:pt x="80" y="130"/>
                </a:cubicBezTo>
                <a:cubicBezTo>
                  <a:pt x="80" y="133"/>
                  <a:pt x="80" y="167"/>
                  <a:pt x="80" y="167"/>
                </a:cubicBezTo>
                <a:cubicBezTo>
                  <a:pt x="77" y="167"/>
                  <a:pt x="75" y="169"/>
                  <a:pt x="75" y="167"/>
                </a:cubicBezTo>
                <a:cubicBezTo>
                  <a:pt x="71" y="161"/>
                  <a:pt x="72" y="161"/>
                  <a:pt x="69" y="159"/>
                </a:cubicBezTo>
                <a:cubicBezTo>
                  <a:pt x="68" y="158"/>
                  <a:pt x="66" y="155"/>
                  <a:pt x="63" y="156"/>
                </a:cubicBezTo>
                <a:cubicBezTo>
                  <a:pt x="60" y="156"/>
                  <a:pt x="57" y="158"/>
                  <a:pt x="55" y="159"/>
                </a:cubicBezTo>
                <a:cubicBezTo>
                  <a:pt x="52" y="161"/>
                  <a:pt x="51" y="162"/>
                  <a:pt x="51" y="162"/>
                </a:cubicBezTo>
                <a:cubicBezTo>
                  <a:pt x="49" y="155"/>
                  <a:pt x="57" y="155"/>
                  <a:pt x="52" y="152"/>
                </a:cubicBezTo>
                <a:cubicBezTo>
                  <a:pt x="49" y="147"/>
                  <a:pt x="48" y="152"/>
                  <a:pt x="46" y="149"/>
                </a:cubicBezTo>
                <a:cubicBezTo>
                  <a:pt x="45" y="146"/>
                  <a:pt x="42" y="149"/>
                  <a:pt x="42" y="146"/>
                </a:cubicBezTo>
                <a:cubicBezTo>
                  <a:pt x="42" y="146"/>
                  <a:pt x="40" y="135"/>
                  <a:pt x="37" y="135"/>
                </a:cubicBezTo>
                <a:cubicBezTo>
                  <a:pt x="32" y="135"/>
                  <a:pt x="31" y="132"/>
                  <a:pt x="35" y="130"/>
                </a:cubicBezTo>
                <a:cubicBezTo>
                  <a:pt x="42" y="130"/>
                  <a:pt x="37" y="133"/>
                  <a:pt x="43" y="132"/>
                </a:cubicBezTo>
                <a:cubicBezTo>
                  <a:pt x="48" y="132"/>
                  <a:pt x="35" y="127"/>
                  <a:pt x="40" y="126"/>
                </a:cubicBezTo>
                <a:cubicBezTo>
                  <a:pt x="45" y="124"/>
                  <a:pt x="40" y="124"/>
                  <a:pt x="43" y="123"/>
                </a:cubicBezTo>
                <a:cubicBezTo>
                  <a:pt x="46" y="120"/>
                  <a:pt x="45" y="123"/>
                  <a:pt x="49" y="123"/>
                </a:cubicBezTo>
                <a:cubicBezTo>
                  <a:pt x="52" y="121"/>
                  <a:pt x="60" y="124"/>
                  <a:pt x="55" y="121"/>
                </a:cubicBezTo>
                <a:cubicBezTo>
                  <a:pt x="52" y="118"/>
                  <a:pt x="58" y="113"/>
                  <a:pt x="57" y="110"/>
                </a:cubicBezTo>
                <a:cubicBezTo>
                  <a:pt x="55" y="109"/>
                  <a:pt x="57" y="107"/>
                  <a:pt x="57" y="106"/>
                </a:cubicBezTo>
                <a:cubicBezTo>
                  <a:pt x="55" y="104"/>
                  <a:pt x="52" y="103"/>
                  <a:pt x="51" y="104"/>
                </a:cubicBezTo>
                <a:cubicBezTo>
                  <a:pt x="49" y="107"/>
                  <a:pt x="49" y="106"/>
                  <a:pt x="45" y="104"/>
                </a:cubicBezTo>
                <a:cubicBezTo>
                  <a:pt x="42" y="101"/>
                  <a:pt x="38" y="103"/>
                  <a:pt x="32" y="107"/>
                </a:cubicBezTo>
                <a:cubicBezTo>
                  <a:pt x="28" y="112"/>
                  <a:pt x="28" y="107"/>
                  <a:pt x="25" y="110"/>
                </a:cubicBezTo>
                <a:cubicBezTo>
                  <a:pt x="23" y="115"/>
                  <a:pt x="22" y="113"/>
                  <a:pt x="22" y="115"/>
                </a:cubicBezTo>
                <a:cubicBezTo>
                  <a:pt x="22" y="113"/>
                  <a:pt x="22" y="115"/>
                  <a:pt x="23" y="110"/>
                </a:cubicBezTo>
                <a:cubicBezTo>
                  <a:pt x="16" y="106"/>
                  <a:pt x="28" y="109"/>
                  <a:pt x="20" y="101"/>
                </a:cubicBezTo>
                <a:cubicBezTo>
                  <a:pt x="14" y="94"/>
                  <a:pt x="14" y="94"/>
                  <a:pt x="11" y="95"/>
                </a:cubicBezTo>
                <a:cubicBezTo>
                  <a:pt x="8" y="95"/>
                  <a:pt x="11" y="91"/>
                  <a:pt x="6" y="87"/>
                </a:cubicBezTo>
                <a:cubicBezTo>
                  <a:pt x="0" y="86"/>
                  <a:pt x="9" y="80"/>
                  <a:pt x="6" y="75"/>
                </a:cubicBezTo>
                <a:cubicBezTo>
                  <a:pt x="3" y="72"/>
                  <a:pt x="11" y="61"/>
                  <a:pt x="14" y="64"/>
                </a:cubicBezTo>
                <a:cubicBezTo>
                  <a:pt x="20" y="74"/>
                  <a:pt x="22" y="71"/>
                  <a:pt x="22" y="64"/>
                </a:cubicBezTo>
                <a:cubicBezTo>
                  <a:pt x="22" y="58"/>
                  <a:pt x="32" y="55"/>
                  <a:pt x="37" y="51"/>
                </a:cubicBezTo>
                <a:cubicBezTo>
                  <a:pt x="40" y="45"/>
                  <a:pt x="42" y="54"/>
                  <a:pt x="46" y="49"/>
                </a:cubicBezTo>
                <a:cubicBezTo>
                  <a:pt x="52" y="46"/>
                  <a:pt x="51" y="51"/>
                  <a:pt x="58" y="52"/>
                </a:cubicBezTo>
                <a:cubicBezTo>
                  <a:pt x="66" y="52"/>
                  <a:pt x="74" y="66"/>
                  <a:pt x="80" y="61"/>
                </a:cubicBezTo>
                <a:cubicBezTo>
                  <a:pt x="83" y="57"/>
                  <a:pt x="84" y="54"/>
                  <a:pt x="89" y="57"/>
                </a:cubicBezTo>
                <a:cubicBezTo>
                  <a:pt x="94" y="60"/>
                  <a:pt x="94" y="52"/>
                  <a:pt x="103" y="60"/>
                </a:cubicBezTo>
                <a:cubicBezTo>
                  <a:pt x="112" y="66"/>
                  <a:pt x="107" y="55"/>
                  <a:pt x="113" y="60"/>
                </a:cubicBezTo>
                <a:cubicBezTo>
                  <a:pt x="121" y="64"/>
                  <a:pt x="129" y="54"/>
                  <a:pt x="120" y="51"/>
                </a:cubicBezTo>
                <a:cubicBezTo>
                  <a:pt x="103" y="43"/>
                  <a:pt x="124" y="45"/>
                  <a:pt x="118" y="38"/>
                </a:cubicBezTo>
                <a:cubicBezTo>
                  <a:pt x="112" y="34"/>
                  <a:pt x="133" y="34"/>
                  <a:pt x="126" y="31"/>
                </a:cubicBezTo>
                <a:cubicBezTo>
                  <a:pt x="118" y="28"/>
                  <a:pt x="115" y="20"/>
                  <a:pt x="124" y="20"/>
                </a:cubicBezTo>
                <a:cubicBezTo>
                  <a:pt x="133" y="20"/>
                  <a:pt x="164" y="14"/>
                  <a:pt x="172" y="9"/>
                </a:cubicBezTo>
                <a:cubicBezTo>
                  <a:pt x="181" y="6"/>
                  <a:pt x="182" y="0"/>
                  <a:pt x="189" y="5"/>
                </a:cubicBezTo>
                <a:cubicBezTo>
                  <a:pt x="193" y="8"/>
                  <a:pt x="196" y="0"/>
                  <a:pt x="199" y="11"/>
                </a:cubicBezTo>
                <a:cubicBezTo>
                  <a:pt x="202" y="23"/>
                  <a:pt x="207" y="16"/>
                  <a:pt x="213" y="19"/>
                </a:cubicBezTo>
                <a:cubicBezTo>
                  <a:pt x="219" y="22"/>
                  <a:pt x="224" y="19"/>
                  <a:pt x="219" y="23"/>
                </a:cubicBezTo>
                <a:cubicBezTo>
                  <a:pt x="215" y="28"/>
                  <a:pt x="224" y="28"/>
                  <a:pt x="236" y="20"/>
                </a:cubicBezTo>
                <a:cubicBezTo>
                  <a:pt x="248" y="11"/>
                  <a:pt x="247" y="17"/>
                  <a:pt x="244" y="20"/>
                </a:cubicBezTo>
                <a:cubicBezTo>
                  <a:pt x="241" y="23"/>
                  <a:pt x="253" y="25"/>
                  <a:pt x="264" y="45"/>
                </a:cubicBezTo>
                <a:cubicBezTo>
                  <a:pt x="277" y="74"/>
                  <a:pt x="271" y="48"/>
                  <a:pt x="280" y="55"/>
                </a:cubicBezTo>
                <a:cubicBezTo>
                  <a:pt x="291" y="64"/>
                  <a:pt x="296" y="52"/>
                  <a:pt x="305" y="61"/>
                </a:cubicBezTo>
                <a:cubicBezTo>
                  <a:pt x="312" y="72"/>
                  <a:pt x="316" y="78"/>
                  <a:pt x="322" y="72"/>
                </a:cubicBezTo>
                <a:cubicBezTo>
                  <a:pt x="329" y="67"/>
                  <a:pt x="322" y="74"/>
                  <a:pt x="329" y="80"/>
                </a:cubicBezTo>
                <a:cubicBezTo>
                  <a:pt x="320" y="78"/>
                  <a:pt x="329" y="84"/>
                  <a:pt x="322" y="86"/>
                </a:cubicBezTo>
                <a:cubicBezTo>
                  <a:pt x="312" y="89"/>
                  <a:pt x="314" y="95"/>
                  <a:pt x="316" y="98"/>
                </a:cubicBezTo>
                <a:cubicBezTo>
                  <a:pt x="317" y="101"/>
                  <a:pt x="316" y="103"/>
                  <a:pt x="311" y="104"/>
                </a:cubicBezTo>
                <a:cubicBezTo>
                  <a:pt x="308" y="106"/>
                  <a:pt x="309" y="103"/>
                  <a:pt x="305" y="104"/>
                </a:cubicBezTo>
                <a:cubicBezTo>
                  <a:pt x="300" y="104"/>
                  <a:pt x="296" y="98"/>
                  <a:pt x="294" y="103"/>
                </a:cubicBezTo>
                <a:cubicBezTo>
                  <a:pt x="294" y="106"/>
                  <a:pt x="293" y="115"/>
                  <a:pt x="290" y="118"/>
                </a:cubicBezTo>
                <a:cubicBezTo>
                  <a:pt x="288" y="121"/>
                  <a:pt x="293" y="120"/>
                  <a:pt x="293" y="123"/>
                </a:cubicBezTo>
                <a:cubicBezTo>
                  <a:pt x="291" y="126"/>
                  <a:pt x="288" y="124"/>
                  <a:pt x="285" y="123"/>
                </a:cubicBezTo>
                <a:cubicBezTo>
                  <a:pt x="283" y="123"/>
                  <a:pt x="277" y="124"/>
                  <a:pt x="273" y="126"/>
                </a:cubicBezTo>
                <a:cubicBezTo>
                  <a:pt x="265" y="127"/>
                  <a:pt x="276" y="127"/>
                  <a:pt x="274" y="130"/>
                </a:cubicBezTo>
                <a:cubicBezTo>
                  <a:pt x="273" y="133"/>
                  <a:pt x="280" y="146"/>
                  <a:pt x="276" y="147"/>
                </a:cubicBezTo>
                <a:cubicBezTo>
                  <a:pt x="273" y="149"/>
                  <a:pt x="277" y="150"/>
                  <a:pt x="274" y="150"/>
                </a:cubicBezTo>
                <a:cubicBezTo>
                  <a:pt x="271" y="152"/>
                  <a:pt x="274" y="156"/>
                  <a:pt x="273" y="158"/>
                </a:cubicBezTo>
                <a:cubicBezTo>
                  <a:pt x="270" y="153"/>
                  <a:pt x="267" y="156"/>
                  <a:pt x="265" y="153"/>
                </a:cubicBezTo>
                <a:cubicBezTo>
                  <a:pt x="265" y="150"/>
                  <a:pt x="259" y="150"/>
                  <a:pt x="248" y="150"/>
                </a:cubicBezTo>
                <a:cubicBezTo>
                  <a:pt x="236" y="149"/>
                  <a:pt x="236" y="152"/>
                  <a:pt x="233" y="150"/>
                </a:cubicBezTo>
                <a:cubicBezTo>
                  <a:pt x="231" y="149"/>
                  <a:pt x="227" y="146"/>
                  <a:pt x="222" y="147"/>
                </a:cubicBezTo>
                <a:cubicBezTo>
                  <a:pt x="216" y="149"/>
                  <a:pt x="221" y="156"/>
                  <a:pt x="218" y="155"/>
                </a:cubicBezTo>
                <a:cubicBezTo>
                  <a:pt x="215" y="153"/>
                  <a:pt x="208" y="150"/>
                  <a:pt x="204" y="150"/>
                </a:cubicBezTo>
                <a:cubicBezTo>
                  <a:pt x="199" y="152"/>
                  <a:pt x="199" y="155"/>
                  <a:pt x="199" y="15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7" name="Freeform 376"/>
          <p:cNvSpPr>
            <a:spLocks noEditPoints="1"/>
          </p:cNvSpPr>
          <p:nvPr/>
        </p:nvSpPr>
        <p:spPr bwMode="auto">
          <a:xfrm>
            <a:off x="5241925" y="1435100"/>
            <a:ext cx="277813" cy="406400"/>
          </a:xfrm>
          <a:custGeom>
            <a:avLst/>
            <a:gdLst/>
            <a:ahLst/>
            <a:cxnLst>
              <a:cxn ang="0">
                <a:pos x="13" y="13"/>
              </a:cxn>
              <a:cxn ang="0">
                <a:pos x="25" y="20"/>
              </a:cxn>
              <a:cxn ang="0">
                <a:pos x="36" y="19"/>
              </a:cxn>
              <a:cxn ang="0">
                <a:pos x="45" y="20"/>
              </a:cxn>
              <a:cxn ang="0">
                <a:pos x="51" y="10"/>
              </a:cxn>
              <a:cxn ang="0">
                <a:pos x="63" y="2"/>
              </a:cxn>
              <a:cxn ang="0">
                <a:pos x="78" y="10"/>
              </a:cxn>
              <a:cxn ang="0">
                <a:pos x="74" y="19"/>
              </a:cxn>
              <a:cxn ang="0">
                <a:pos x="80" y="31"/>
              </a:cxn>
              <a:cxn ang="0">
                <a:pos x="77" y="48"/>
              </a:cxn>
              <a:cxn ang="0">
                <a:pos x="81" y="65"/>
              </a:cxn>
              <a:cxn ang="0">
                <a:pos x="81" y="70"/>
              </a:cxn>
              <a:cxn ang="0">
                <a:pos x="85" y="77"/>
              </a:cxn>
              <a:cxn ang="0">
                <a:pos x="89" y="85"/>
              </a:cxn>
              <a:cxn ang="0">
                <a:pos x="94" y="97"/>
              </a:cxn>
              <a:cxn ang="0">
                <a:pos x="80" y="119"/>
              </a:cxn>
              <a:cxn ang="0">
                <a:pos x="57" y="132"/>
              </a:cxn>
              <a:cxn ang="0">
                <a:pos x="45" y="135"/>
              </a:cxn>
              <a:cxn ang="0">
                <a:pos x="28" y="139"/>
              </a:cxn>
              <a:cxn ang="0">
                <a:pos x="23" y="135"/>
              </a:cxn>
              <a:cxn ang="0">
                <a:pos x="14" y="126"/>
              </a:cxn>
              <a:cxn ang="0">
                <a:pos x="16" y="116"/>
              </a:cxn>
              <a:cxn ang="0">
                <a:pos x="16" y="97"/>
              </a:cxn>
              <a:cxn ang="0">
                <a:pos x="22" y="93"/>
              </a:cxn>
              <a:cxn ang="0">
                <a:pos x="29" y="86"/>
              </a:cxn>
              <a:cxn ang="0">
                <a:pos x="42" y="74"/>
              </a:cxn>
              <a:cxn ang="0">
                <a:pos x="46" y="70"/>
              </a:cxn>
              <a:cxn ang="0">
                <a:pos x="37" y="62"/>
              </a:cxn>
              <a:cxn ang="0">
                <a:pos x="36" y="48"/>
              </a:cxn>
              <a:cxn ang="0">
                <a:pos x="34" y="39"/>
              </a:cxn>
              <a:cxn ang="0">
                <a:pos x="31" y="34"/>
              </a:cxn>
              <a:cxn ang="0">
                <a:pos x="29" y="28"/>
              </a:cxn>
              <a:cxn ang="0">
                <a:pos x="13" y="19"/>
              </a:cxn>
              <a:cxn ang="0">
                <a:pos x="13" y="16"/>
              </a:cxn>
              <a:cxn ang="0">
                <a:pos x="22" y="135"/>
              </a:cxn>
              <a:cxn ang="0">
                <a:pos x="19" y="134"/>
              </a:cxn>
              <a:cxn ang="0">
                <a:pos x="19" y="134"/>
              </a:cxn>
              <a:cxn ang="0">
                <a:pos x="17" y="137"/>
              </a:cxn>
              <a:cxn ang="0">
                <a:pos x="19" y="137"/>
              </a:cxn>
              <a:cxn ang="0">
                <a:pos x="19" y="137"/>
              </a:cxn>
              <a:cxn ang="0">
                <a:pos x="19" y="135"/>
              </a:cxn>
              <a:cxn ang="0">
                <a:pos x="5" y="139"/>
              </a:cxn>
              <a:cxn ang="0">
                <a:pos x="5" y="139"/>
              </a:cxn>
              <a:cxn ang="0">
                <a:pos x="5" y="135"/>
              </a:cxn>
              <a:cxn ang="0">
                <a:pos x="3" y="134"/>
              </a:cxn>
              <a:cxn ang="0">
                <a:pos x="2" y="134"/>
              </a:cxn>
              <a:cxn ang="0">
                <a:pos x="0" y="135"/>
              </a:cxn>
              <a:cxn ang="0">
                <a:pos x="3" y="137"/>
              </a:cxn>
              <a:cxn ang="0">
                <a:pos x="42" y="71"/>
              </a:cxn>
              <a:cxn ang="0">
                <a:pos x="45" y="73"/>
              </a:cxn>
              <a:cxn ang="0">
                <a:pos x="14" y="96"/>
              </a:cxn>
              <a:cxn ang="0">
                <a:pos x="16" y="96"/>
              </a:cxn>
            </a:cxnLst>
            <a:rect l="0" t="0" r="r" b="b"/>
            <a:pathLst>
              <a:path w="97" h="142">
                <a:moveTo>
                  <a:pt x="13" y="16"/>
                </a:moveTo>
                <a:cubicBezTo>
                  <a:pt x="13" y="16"/>
                  <a:pt x="11" y="14"/>
                  <a:pt x="13" y="13"/>
                </a:cubicBezTo>
                <a:cubicBezTo>
                  <a:pt x="16" y="11"/>
                  <a:pt x="19" y="14"/>
                  <a:pt x="22" y="17"/>
                </a:cubicBezTo>
                <a:cubicBezTo>
                  <a:pt x="25" y="20"/>
                  <a:pt x="20" y="20"/>
                  <a:pt x="25" y="20"/>
                </a:cubicBezTo>
                <a:cubicBezTo>
                  <a:pt x="31" y="20"/>
                  <a:pt x="28" y="22"/>
                  <a:pt x="31" y="22"/>
                </a:cubicBezTo>
                <a:cubicBezTo>
                  <a:pt x="36" y="20"/>
                  <a:pt x="34" y="19"/>
                  <a:pt x="36" y="19"/>
                </a:cubicBezTo>
                <a:cubicBezTo>
                  <a:pt x="37" y="20"/>
                  <a:pt x="40" y="20"/>
                  <a:pt x="43" y="24"/>
                </a:cubicBezTo>
                <a:cubicBezTo>
                  <a:pt x="43" y="22"/>
                  <a:pt x="45" y="24"/>
                  <a:pt x="45" y="20"/>
                </a:cubicBezTo>
                <a:cubicBezTo>
                  <a:pt x="46" y="17"/>
                  <a:pt x="52" y="19"/>
                  <a:pt x="49" y="16"/>
                </a:cubicBezTo>
                <a:cubicBezTo>
                  <a:pt x="48" y="13"/>
                  <a:pt x="51" y="13"/>
                  <a:pt x="51" y="10"/>
                </a:cubicBezTo>
                <a:cubicBezTo>
                  <a:pt x="51" y="8"/>
                  <a:pt x="52" y="5"/>
                  <a:pt x="55" y="4"/>
                </a:cubicBezTo>
                <a:cubicBezTo>
                  <a:pt x="59" y="2"/>
                  <a:pt x="57" y="5"/>
                  <a:pt x="63" y="2"/>
                </a:cubicBezTo>
                <a:cubicBezTo>
                  <a:pt x="66" y="0"/>
                  <a:pt x="66" y="0"/>
                  <a:pt x="68" y="4"/>
                </a:cubicBezTo>
                <a:cubicBezTo>
                  <a:pt x="69" y="5"/>
                  <a:pt x="77" y="7"/>
                  <a:pt x="78" y="10"/>
                </a:cubicBezTo>
                <a:cubicBezTo>
                  <a:pt x="78" y="11"/>
                  <a:pt x="71" y="14"/>
                  <a:pt x="75" y="16"/>
                </a:cubicBezTo>
                <a:cubicBezTo>
                  <a:pt x="68" y="20"/>
                  <a:pt x="74" y="17"/>
                  <a:pt x="74" y="19"/>
                </a:cubicBezTo>
                <a:cubicBezTo>
                  <a:pt x="75" y="22"/>
                  <a:pt x="71" y="20"/>
                  <a:pt x="72" y="25"/>
                </a:cubicBezTo>
                <a:cubicBezTo>
                  <a:pt x="74" y="33"/>
                  <a:pt x="77" y="27"/>
                  <a:pt x="80" y="31"/>
                </a:cubicBezTo>
                <a:cubicBezTo>
                  <a:pt x="83" y="36"/>
                  <a:pt x="86" y="34"/>
                  <a:pt x="83" y="37"/>
                </a:cubicBezTo>
                <a:cubicBezTo>
                  <a:pt x="80" y="40"/>
                  <a:pt x="74" y="45"/>
                  <a:pt x="77" y="48"/>
                </a:cubicBezTo>
                <a:cubicBezTo>
                  <a:pt x="80" y="50"/>
                  <a:pt x="86" y="63"/>
                  <a:pt x="85" y="63"/>
                </a:cubicBezTo>
                <a:cubicBezTo>
                  <a:pt x="81" y="63"/>
                  <a:pt x="81" y="63"/>
                  <a:pt x="81" y="65"/>
                </a:cubicBezTo>
                <a:cubicBezTo>
                  <a:pt x="83" y="65"/>
                  <a:pt x="81" y="65"/>
                  <a:pt x="81" y="66"/>
                </a:cubicBezTo>
                <a:cubicBezTo>
                  <a:pt x="81" y="70"/>
                  <a:pt x="80" y="68"/>
                  <a:pt x="81" y="70"/>
                </a:cubicBezTo>
                <a:cubicBezTo>
                  <a:pt x="85" y="71"/>
                  <a:pt x="80" y="71"/>
                  <a:pt x="80" y="73"/>
                </a:cubicBezTo>
                <a:cubicBezTo>
                  <a:pt x="81" y="76"/>
                  <a:pt x="88" y="76"/>
                  <a:pt x="85" y="77"/>
                </a:cubicBezTo>
                <a:cubicBezTo>
                  <a:pt x="83" y="79"/>
                  <a:pt x="85" y="79"/>
                  <a:pt x="85" y="80"/>
                </a:cubicBezTo>
                <a:cubicBezTo>
                  <a:pt x="83" y="82"/>
                  <a:pt x="89" y="82"/>
                  <a:pt x="89" y="85"/>
                </a:cubicBezTo>
                <a:cubicBezTo>
                  <a:pt x="88" y="88"/>
                  <a:pt x="81" y="88"/>
                  <a:pt x="85" y="91"/>
                </a:cubicBezTo>
                <a:cubicBezTo>
                  <a:pt x="88" y="93"/>
                  <a:pt x="92" y="94"/>
                  <a:pt x="94" y="97"/>
                </a:cubicBezTo>
                <a:cubicBezTo>
                  <a:pt x="95" y="100"/>
                  <a:pt x="97" y="99"/>
                  <a:pt x="95" y="102"/>
                </a:cubicBezTo>
                <a:cubicBezTo>
                  <a:pt x="94" y="105"/>
                  <a:pt x="89" y="111"/>
                  <a:pt x="80" y="119"/>
                </a:cubicBezTo>
                <a:cubicBezTo>
                  <a:pt x="72" y="126"/>
                  <a:pt x="69" y="128"/>
                  <a:pt x="66" y="131"/>
                </a:cubicBezTo>
                <a:cubicBezTo>
                  <a:pt x="62" y="134"/>
                  <a:pt x="62" y="131"/>
                  <a:pt x="57" y="132"/>
                </a:cubicBezTo>
                <a:cubicBezTo>
                  <a:pt x="52" y="135"/>
                  <a:pt x="54" y="131"/>
                  <a:pt x="52" y="134"/>
                </a:cubicBezTo>
                <a:cubicBezTo>
                  <a:pt x="49" y="137"/>
                  <a:pt x="51" y="132"/>
                  <a:pt x="45" y="135"/>
                </a:cubicBezTo>
                <a:cubicBezTo>
                  <a:pt x="36" y="140"/>
                  <a:pt x="34" y="139"/>
                  <a:pt x="31" y="140"/>
                </a:cubicBezTo>
                <a:cubicBezTo>
                  <a:pt x="26" y="142"/>
                  <a:pt x="26" y="142"/>
                  <a:pt x="28" y="139"/>
                </a:cubicBezTo>
                <a:cubicBezTo>
                  <a:pt x="29" y="137"/>
                  <a:pt x="28" y="135"/>
                  <a:pt x="26" y="139"/>
                </a:cubicBezTo>
                <a:cubicBezTo>
                  <a:pt x="23" y="140"/>
                  <a:pt x="23" y="137"/>
                  <a:pt x="23" y="135"/>
                </a:cubicBezTo>
                <a:cubicBezTo>
                  <a:pt x="25" y="132"/>
                  <a:pt x="22" y="132"/>
                  <a:pt x="17" y="132"/>
                </a:cubicBezTo>
                <a:cubicBezTo>
                  <a:pt x="13" y="131"/>
                  <a:pt x="14" y="131"/>
                  <a:pt x="14" y="126"/>
                </a:cubicBezTo>
                <a:cubicBezTo>
                  <a:pt x="16" y="123"/>
                  <a:pt x="16" y="122"/>
                  <a:pt x="16" y="120"/>
                </a:cubicBezTo>
                <a:cubicBezTo>
                  <a:pt x="14" y="117"/>
                  <a:pt x="19" y="119"/>
                  <a:pt x="16" y="116"/>
                </a:cubicBezTo>
                <a:cubicBezTo>
                  <a:pt x="11" y="109"/>
                  <a:pt x="17" y="112"/>
                  <a:pt x="14" y="108"/>
                </a:cubicBezTo>
                <a:cubicBezTo>
                  <a:pt x="11" y="102"/>
                  <a:pt x="16" y="100"/>
                  <a:pt x="16" y="97"/>
                </a:cubicBezTo>
                <a:cubicBezTo>
                  <a:pt x="16" y="96"/>
                  <a:pt x="19" y="99"/>
                  <a:pt x="20" y="97"/>
                </a:cubicBezTo>
                <a:cubicBezTo>
                  <a:pt x="23" y="96"/>
                  <a:pt x="20" y="93"/>
                  <a:pt x="22" y="93"/>
                </a:cubicBezTo>
                <a:cubicBezTo>
                  <a:pt x="23" y="93"/>
                  <a:pt x="23" y="89"/>
                  <a:pt x="26" y="91"/>
                </a:cubicBezTo>
                <a:cubicBezTo>
                  <a:pt x="28" y="91"/>
                  <a:pt x="26" y="88"/>
                  <a:pt x="29" y="86"/>
                </a:cubicBezTo>
                <a:cubicBezTo>
                  <a:pt x="33" y="86"/>
                  <a:pt x="28" y="86"/>
                  <a:pt x="34" y="83"/>
                </a:cubicBezTo>
                <a:cubicBezTo>
                  <a:pt x="40" y="79"/>
                  <a:pt x="39" y="76"/>
                  <a:pt x="42" y="74"/>
                </a:cubicBezTo>
                <a:cubicBezTo>
                  <a:pt x="46" y="73"/>
                  <a:pt x="46" y="74"/>
                  <a:pt x="46" y="73"/>
                </a:cubicBezTo>
                <a:cubicBezTo>
                  <a:pt x="48" y="71"/>
                  <a:pt x="45" y="73"/>
                  <a:pt x="46" y="70"/>
                </a:cubicBezTo>
                <a:cubicBezTo>
                  <a:pt x="46" y="66"/>
                  <a:pt x="48" y="65"/>
                  <a:pt x="43" y="63"/>
                </a:cubicBezTo>
                <a:cubicBezTo>
                  <a:pt x="39" y="63"/>
                  <a:pt x="42" y="62"/>
                  <a:pt x="37" y="62"/>
                </a:cubicBezTo>
                <a:cubicBezTo>
                  <a:pt x="37" y="57"/>
                  <a:pt x="31" y="56"/>
                  <a:pt x="34" y="53"/>
                </a:cubicBezTo>
                <a:cubicBezTo>
                  <a:pt x="36" y="50"/>
                  <a:pt x="34" y="50"/>
                  <a:pt x="36" y="48"/>
                </a:cubicBezTo>
                <a:cubicBezTo>
                  <a:pt x="37" y="47"/>
                  <a:pt x="33" y="45"/>
                  <a:pt x="33" y="43"/>
                </a:cubicBezTo>
                <a:cubicBezTo>
                  <a:pt x="33" y="40"/>
                  <a:pt x="34" y="40"/>
                  <a:pt x="34" y="39"/>
                </a:cubicBezTo>
                <a:cubicBezTo>
                  <a:pt x="34" y="37"/>
                  <a:pt x="31" y="40"/>
                  <a:pt x="31" y="39"/>
                </a:cubicBezTo>
                <a:cubicBezTo>
                  <a:pt x="31" y="37"/>
                  <a:pt x="33" y="39"/>
                  <a:pt x="31" y="34"/>
                </a:cubicBezTo>
                <a:cubicBezTo>
                  <a:pt x="31" y="31"/>
                  <a:pt x="36" y="34"/>
                  <a:pt x="31" y="30"/>
                </a:cubicBezTo>
                <a:cubicBezTo>
                  <a:pt x="28" y="28"/>
                  <a:pt x="29" y="30"/>
                  <a:pt x="29" y="28"/>
                </a:cubicBezTo>
                <a:cubicBezTo>
                  <a:pt x="29" y="27"/>
                  <a:pt x="26" y="25"/>
                  <a:pt x="23" y="25"/>
                </a:cubicBezTo>
                <a:cubicBezTo>
                  <a:pt x="20" y="25"/>
                  <a:pt x="16" y="22"/>
                  <a:pt x="13" y="19"/>
                </a:cubicBezTo>
                <a:cubicBezTo>
                  <a:pt x="8" y="17"/>
                  <a:pt x="13" y="17"/>
                  <a:pt x="10" y="16"/>
                </a:cubicBezTo>
                <a:cubicBezTo>
                  <a:pt x="10" y="14"/>
                  <a:pt x="13" y="17"/>
                  <a:pt x="13" y="16"/>
                </a:cubicBezTo>
                <a:close/>
                <a:moveTo>
                  <a:pt x="20" y="134"/>
                </a:moveTo>
                <a:cubicBezTo>
                  <a:pt x="20" y="134"/>
                  <a:pt x="22" y="134"/>
                  <a:pt x="22" y="135"/>
                </a:cubicBezTo>
                <a:cubicBezTo>
                  <a:pt x="22" y="135"/>
                  <a:pt x="20" y="135"/>
                  <a:pt x="20" y="134"/>
                </a:cubicBezTo>
                <a:close/>
                <a:moveTo>
                  <a:pt x="19" y="134"/>
                </a:moveTo>
                <a:cubicBezTo>
                  <a:pt x="19" y="134"/>
                  <a:pt x="17" y="132"/>
                  <a:pt x="19" y="132"/>
                </a:cubicBezTo>
                <a:cubicBezTo>
                  <a:pt x="19" y="132"/>
                  <a:pt x="20" y="134"/>
                  <a:pt x="19" y="134"/>
                </a:cubicBezTo>
                <a:close/>
                <a:moveTo>
                  <a:pt x="16" y="137"/>
                </a:moveTo>
                <a:cubicBezTo>
                  <a:pt x="16" y="135"/>
                  <a:pt x="17" y="135"/>
                  <a:pt x="17" y="137"/>
                </a:cubicBezTo>
                <a:cubicBezTo>
                  <a:pt x="16" y="137"/>
                  <a:pt x="16" y="137"/>
                  <a:pt x="16" y="137"/>
                </a:cubicBezTo>
                <a:close/>
                <a:moveTo>
                  <a:pt x="19" y="137"/>
                </a:moveTo>
                <a:cubicBezTo>
                  <a:pt x="19" y="135"/>
                  <a:pt x="20" y="135"/>
                  <a:pt x="20" y="135"/>
                </a:cubicBezTo>
                <a:cubicBezTo>
                  <a:pt x="20" y="137"/>
                  <a:pt x="20" y="137"/>
                  <a:pt x="19" y="137"/>
                </a:cubicBezTo>
                <a:close/>
                <a:moveTo>
                  <a:pt x="17" y="137"/>
                </a:moveTo>
                <a:cubicBezTo>
                  <a:pt x="17" y="135"/>
                  <a:pt x="19" y="135"/>
                  <a:pt x="19" y="135"/>
                </a:cubicBezTo>
                <a:cubicBezTo>
                  <a:pt x="19" y="137"/>
                  <a:pt x="17" y="137"/>
                  <a:pt x="17" y="137"/>
                </a:cubicBezTo>
                <a:close/>
                <a:moveTo>
                  <a:pt x="5" y="139"/>
                </a:moveTo>
                <a:cubicBezTo>
                  <a:pt x="5" y="139"/>
                  <a:pt x="3" y="137"/>
                  <a:pt x="5" y="137"/>
                </a:cubicBezTo>
                <a:cubicBezTo>
                  <a:pt x="5" y="137"/>
                  <a:pt x="7" y="139"/>
                  <a:pt x="5" y="139"/>
                </a:cubicBezTo>
                <a:close/>
                <a:moveTo>
                  <a:pt x="3" y="137"/>
                </a:moveTo>
                <a:cubicBezTo>
                  <a:pt x="5" y="137"/>
                  <a:pt x="3" y="135"/>
                  <a:pt x="5" y="135"/>
                </a:cubicBezTo>
                <a:cubicBezTo>
                  <a:pt x="5" y="135"/>
                  <a:pt x="5" y="137"/>
                  <a:pt x="7" y="135"/>
                </a:cubicBezTo>
                <a:cubicBezTo>
                  <a:pt x="7" y="134"/>
                  <a:pt x="7" y="134"/>
                  <a:pt x="3" y="134"/>
                </a:cubicBezTo>
                <a:cubicBezTo>
                  <a:pt x="0" y="132"/>
                  <a:pt x="3" y="134"/>
                  <a:pt x="3" y="135"/>
                </a:cubicBezTo>
                <a:cubicBezTo>
                  <a:pt x="2" y="137"/>
                  <a:pt x="2" y="134"/>
                  <a:pt x="2" y="134"/>
                </a:cubicBezTo>
                <a:cubicBezTo>
                  <a:pt x="2" y="135"/>
                  <a:pt x="0" y="135"/>
                  <a:pt x="0" y="135"/>
                </a:cubicBezTo>
                <a:cubicBezTo>
                  <a:pt x="0" y="137"/>
                  <a:pt x="0" y="135"/>
                  <a:pt x="0" y="135"/>
                </a:cubicBezTo>
                <a:cubicBezTo>
                  <a:pt x="2" y="137"/>
                  <a:pt x="2" y="137"/>
                  <a:pt x="2" y="137"/>
                </a:cubicBezTo>
                <a:cubicBezTo>
                  <a:pt x="3" y="137"/>
                  <a:pt x="3" y="139"/>
                  <a:pt x="3" y="137"/>
                </a:cubicBezTo>
                <a:close/>
                <a:moveTo>
                  <a:pt x="45" y="73"/>
                </a:moveTo>
                <a:cubicBezTo>
                  <a:pt x="46" y="71"/>
                  <a:pt x="45" y="71"/>
                  <a:pt x="42" y="71"/>
                </a:cubicBezTo>
                <a:cubicBezTo>
                  <a:pt x="40" y="71"/>
                  <a:pt x="40" y="73"/>
                  <a:pt x="42" y="73"/>
                </a:cubicBezTo>
                <a:cubicBezTo>
                  <a:pt x="43" y="73"/>
                  <a:pt x="43" y="73"/>
                  <a:pt x="45" y="73"/>
                </a:cubicBezTo>
                <a:close/>
                <a:moveTo>
                  <a:pt x="16" y="96"/>
                </a:moveTo>
                <a:cubicBezTo>
                  <a:pt x="14" y="96"/>
                  <a:pt x="14" y="96"/>
                  <a:pt x="14" y="96"/>
                </a:cubicBezTo>
                <a:cubicBezTo>
                  <a:pt x="14" y="96"/>
                  <a:pt x="13" y="96"/>
                  <a:pt x="14" y="97"/>
                </a:cubicBezTo>
                <a:cubicBezTo>
                  <a:pt x="14" y="97"/>
                  <a:pt x="16" y="97"/>
                  <a:pt x="16" y="96"/>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8" name="Freeform 377"/>
          <p:cNvSpPr>
            <a:spLocks noEditPoints="1"/>
          </p:cNvSpPr>
          <p:nvPr/>
        </p:nvSpPr>
        <p:spPr bwMode="auto">
          <a:xfrm>
            <a:off x="4902200" y="965200"/>
            <a:ext cx="609600" cy="938213"/>
          </a:xfrm>
          <a:custGeom>
            <a:avLst/>
            <a:gdLst/>
            <a:ahLst/>
            <a:cxnLst>
              <a:cxn ang="0">
                <a:pos x="58" y="30"/>
              </a:cxn>
              <a:cxn ang="0">
                <a:pos x="93" y="31"/>
              </a:cxn>
              <a:cxn ang="0">
                <a:pos x="112" y="45"/>
              </a:cxn>
              <a:cxn ang="0">
                <a:pos x="57" y="40"/>
              </a:cxn>
              <a:cxn ang="0">
                <a:pos x="150" y="42"/>
              </a:cxn>
              <a:cxn ang="0">
                <a:pos x="173" y="10"/>
              </a:cxn>
              <a:cxn ang="0">
                <a:pos x="109" y="13"/>
              </a:cxn>
              <a:cxn ang="0">
                <a:pos x="202" y="170"/>
              </a:cxn>
              <a:cxn ang="0">
                <a:pos x="199" y="157"/>
              </a:cxn>
              <a:cxn ang="0">
                <a:pos x="185" y="151"/>
              </a:cxn>
              <a:cxn ang="0">
                <a:pos x="168" y="160"/>
              </a:cxn>
              <a:cxn ang="0">
                <a:pos x="161" y="152"/>
              </a:cxn>
              <a:cxn ang="0">
                <a:pos x="147" y="164"/>
              </a:cxn>
              <a:cxn ang="0">
                <a:pos x="136" y="167"/>
              </a:cxn>
              <a:cxn ang="0">
                <a:pos x="121" y="170"/>
              </a:cxn>
              <a:cxn ang="0">
                <a:pos x="107" y="178"/>
              </a:cxn>
              <a:cxn ang="0">
                <a:pos x="92" y="192"/>
              </a:cxn>
              <a:cxn ang="0">
                <a:pos x="81" y="198"/>
              </a:cxn>
              <a:cxn ang="0">
                <a:pos x="87" y="207"/>
              </a:cxn>
              <a:cxn ang="0">
                <a:pos x="67" y="216"/>
              </a:cxn>
              <a:cxn ang="0">
                <a:pos x="64" y="230"/>
              </a:cxn>
              <a:cxn ang="0">
                <a:pos x="57" y="242"/>
              </a:cxn>
              <a:cxn ang="0">
                <a:pos x="51" y="253"/>
              </a:cxn>
              <a:cxn ang="0">
                <a:pos x="38" y="255"/>
              </a:cxn>
              <a:cxn ang="0">
                <a:pos x="15" y="268"/>
              </a:cxn>
              <a:cxn ang="0">
                <a:pos x="5" y="279"/>
              </a:cxn>
              <a:cxn ang="0">
                <a:pos x="6" y="288"/>
              </a:cxn>
              <a:cxn ang="0">
                <a:pos x="12" y="299"/>
              </a:cxn>
              <a:cxn ang="0">
                <a:pos x="8" y="316"/>
              </a:cxn>
              <a:cxn ang="0">
                <a:pos x="37" y="319"/>
              </a:cxn>
              <a:cxn ang="0">
                <a:pos x="51" y="313"/>
              </a:cxn>
              <a:cxn ang="0">
                <a:pos x="63" y="282"/>
              </a:cxn>
              <a:cxn ang="0">
                <a:pos x="80" y="230"/>
              </a:cxn>
              <a:cxn ang="0">
                <a:pos x="107" y="187"/>
              </a:cxn>
              <a:cxn ang="0">
                <a:pos x="155" y="183"/>
              </a:cxn>
              <a:cxn ang="0">
                <a:pos x="194" y="180"/>
              </a:cxn>
              <a:cxn ang="0">
                <a:pos x="150" y="161"/>
              </a:cxn>
              <a:cxn ang="0">
                <a:pos x="144" y="157"/>
              </a:cxn>
              <a:cxn ang="0">
                <a:pos x="121" y="163"/>
              </a:cxn>
              <a:cxn ang="0">
                <a:pos x="130" y="166"/>
              </a:cxn>
              <a:cxn ang="0">
                <a:pos x="116" y="166"/>
              </a:cxn>
              <a:cxn ang="0">
                <a:pos x="113" y="166"/>
              </a:cxn>
              <a:cxn ang="0">
                <a:pos x="113" y="172"/>
              </a:cxn>
              <a:cxn ang="0">
                <a:pos x="100" y="175"/>
              </a:cxn>
              <a:cxn ang="0">
                <a:pos x="103" y="181"/>
              </a:cxn>
              <a:cxn ang="0">
                <a:pos x="83" y="189"/>
              </a:cxn>
              <a:cxn ang="0">
                <a:pos x="83" y="183"/>
              </a:cxn>
              <a:cxn ang="0">
                <a:pos x="89" y="181"/>
              </a:cxn>
              <a:cxn ang="0">
                <a:pos x="90" y="186"/>
              </a:cxn>
              <a:cxn ang="0">
                <a:pos x="93" y="187"/>
              </a:cxn>
              <a:cxn ang="0">
                <a:pos x="75" y="190"/>
              </a:cxn>
              <a:cxn ang="0">
                <a:pos x="70" y="193"/>
              </a:cxn>
              <a:cxn ang="0">
                <a:pos x="87" y="195"/>
              </a:cxn>
              <a:cxn ang="0">
                <a:pos x="63" y="224"/>
              </a:cxn>
              <a:cxn ang="0">
                <a:pos x="60" y="227"/>
              </a:cxn>
              <a:cxn ang="0">
                <a:pos x="54" y="242"/>
              </a:cxn>
              <a:cxn ang="0">
                <a:pos x="51" y="241"/>
              </a:cxn>
              <a:cxn ang="0">
                <a:pos x="29" y="255"/>
              </a:cxn>
              <a:cxn ang="0">
                <a:pos x="29" y="261"/>
              </a:cxn>
              <a:cxn ang="0">
                <a:pos x="11" y="270"/>
              </a:cxn>
              <a:cxn ang="0">
                <a:pos x="2" y="288"/>
              </a:cxn>
              <a:cxn ang="0">
                <a:pos x="5" y="313"/>
              </a:cxn>
              <a:cxn ang="0">
                <a:pos x="3" y="296"/>
              </a:cxn>
            </a:cxnLst>
            <a:rect l="0" t="0" r="r" b="b"/>
            <a:pathLst>
              <a:path w="213" h="328">
                <a:moveTo>
                  <a:pt x="95" y="68"/>
                </a:moveTo>
                <a:cubicBezTo>
                  <a:pt x="84" y="65"/>
                  <a:pt x="89" y="62"/>
                  <a:pt x="81" y="59"/>
                </a:cubicBezTo>
                <a:cubicBezTo>
                  <a:pt x="72" y="56"/>
                  <a:pt x="73" y="54"/>
                  <a:pt x="81" y="52"/>
                </a:cubicBezTo>
                <a:cubicBezTo>
                  <a:pt x="90" y="51"/>
                  <a:pt x="100" y="46"/>
                  <a:pt x="84" y="48"/>
                </a:cubicBezTo>
                <a:cubicBezTo>
                  <a:pt x="69" y="49"/>
                  <a:pt x="67" y="48"/>
                  <a:pt x="81" y="43"/>
                </a:cubicBezTo>
                <a:cubicBezTo>
                  <a:pt x="93" y="40"/>
                  <a:pt x="103" y="37"/>
                  <a:pt x="92" y="37"/>
                </a:cubicBezTo>
                <a:cubicBezTo>
                  <a:pt x="81" y="37"/>
                  <a:pt x="90" y="33"/>
                  <a:pt x="81" y="37"/>
                </a:cubicBezTo>
                <a:cubicBezTo>
                  <a:pt x="73" y="42"/>
                  <a:pt x="70" y="46"/>
                  <a:pt x="63" y="39"/>
                </a:cubicBezTo>
                <a:cubicBezTo>
                  <a:pt x="55" y="30"/>
                  <a:pt x="52" y="31"/>
                  <a:pt x="58" y="30"/>
                </a:cubicBezTo>
                <a:cubicBezTo>
                  <a:pt x="63" y="30"/>
                  <a:pt x="57" y="30"/>
                  <a:pt x="58" y="26"/>
                </a:cubicBezTo>
                <a:cubicBezTo>
                  <a:pt x="60" y="22"/>
                  <a:pt x="55" y="31"/>
                  <a:pt x="52" y="26"/>
                </a:cubicBezTo>
                <a:cubicBezTo>
                  <a:pt x="49" y="22"/>
                  <a:pt x="46" y="22"/>
                  <a:pt x="52" y="17"/>
                </a:cubicBezTo>
                <a:cubicBezTo>
                  <a:pt x="60" y="13"/>
                  <a:pt x="57" y="19"/>
                  <a:pt x="61" y="17"/>
                </a:cubicBezTo>
                <a:cubicBezTo>
                  <a:pt x="64" y="14"/>
                  <a:pt x="63" y="19"/>
                  <a:pt x="69" y="16"/>
                </a:cubicBezTo>
                <a:cubicBezTo>
                  <a:pt x="77" y="14"/>
                  <a:pt x="77" y="17"/>
                  <a:pt x="70" y="19"/>
                </a:cubicBezTo>
                <a:cubicBezTo>
                  <a:pt x="64" y="20"/>
                  <a:pt x="72" y="19"/>
                  <a:pt x="73" y="25"/>
                </a:cubicBezTo>
                <a:cubicBezTo>
                  <a:pt x="77" y="30"/>
                  <a:pt x="73" y="19"/>
                  <a:pt x="78" y="17"/>
                </a:cubicBezTo>
                <a:cubicBezTo>
                  <a:pt x="84" y="16"/>
                  <a:pt x="90" y="31"/>
                  <a:pt x="93" y="31"/>
                </a:cubicBezTo>
                <a:cubicBezTo>
                  <a:pt x="98" y="31"/>
                  <a:pt x="84" y="17"/>
                  <a:pt x="90" y="14"/>
                </a:cubicBezTo>
                <a:cubicBezTo>
                  <a:pt x="95" y="10"/>
                  <a:pt x="93" y="14"/>
                  <a:pt x="100" y="14"/>
                </a:cubicBezTo>
                <a:cubicBezTo>
                  <a:pt x="104" y="14"/>
                  <a:pt x="104" y="16"/>
                  <a:pt x="107" y="17"/>
                </a:cubicBezTo>
                <a:cubicBezTo>
                  <a:pt x="109" y="17"/>
                  <a:pt x="104" y="19"/>
                  <a:pt x="106" y="23"/>
                </a:cubicBezTo>
                <a:cubicBezTo>
                  <a:pt x="107" y="26"/>
                  <a:pt x="106" y="17"/>
                  <a:pt x="112" y="20"/>
                </a:cubicBezTo>
                <a:cubicBezTo>
                  <a:pt x="116" y="23"/>
                  <a:pt x="110" y="28"/>
                  <a:pt x="118" y="26"/>
                </a:cubicBezTo>
                <a:cubicBezTo>
                  <a:pt x="124" y="26"/>
                  <a:pt x="119" y="28"/>
                  <a:pt x="129" y="31"/>
                </a:cubicBezTo>
                <a:cubicBezTo>
                  <a:pt x="138" y="33"/>
                  <a:pt x="138" y="34"/>
                  <a:pt x="124" y="36"/>
                </a:cubicBezTo>
                <a:cubicBezTo>
                  <a:pt x="110" y="36"/>
                  <a:pt x="121" y="43"/>
                  <a:pt x="112" y="45"/>
                </a:cubicBezTo>
                <a:cubicBezTo>
                  <a:pt x="104" y="48"/>
                  <a:pt x="116" y="51"/>
                  <a:pt x="107" y="54"/>
                </a:cubicBezTo>
                <a:cubicBezTo>
                  <a:pt x="96" y="57"/>
                  <a:pt x="106" y="71"/>
                  <a:pt x="95" y="68"/>
                </a:cubicBezTo>
                <a:close/>
                <a:moveTo>
                  <a:pt x="132" y="42"/>
                </a:moveTo>
                <a:cubicBezTo>
                  <a:pt x="136" y="40"/>
                  <a:pt x="141" y="42"/>
                  <a:pt x="141" y="39"/>
                </a:cubicBezTo>
                <a:cubicBezTo>
                  <a:pt x="139" y="36"/>
                  <a:pt x="135" y="36"/>
                  <a:pt x="130" y="37"/>
                </a:cubicBezTo>
                <a:cubicBezTo>
                  <a:pt x="126" y="39"/>
                  <a:pt x="123" y="37"/>
                  <a:pt x="127" y="40"/>
                </a:cubicBezTo>
                <a:cubicBezTo>
                  <a:pt x="130" y="42"/>
                  <a:pt x="127" y="43"/>
                  <a:pt x="132" y="42"/>
                </a:cubicBezTo>
                <a:close/>
                <a:moveTo>
                  <a:pt x="51" y="37"/>
                </a:moveTo>
                <a:cubicBezTo>
                  <a:pt x="52" y="42"/>
                  <a:pt x="51" y="36"/>
                  <a:pt x="57" y="40"/>
                </a:cubicBezTo>
                <a:cubicBezTo>
                  <a:pt x="64" y="45"/>
                  <a:pt x="58" y="37"/>
                  <a:pt x="55" y="37"/>
                </a:cubicBezTo>
                <a:cubicBezTo>
                  <a:pt x="52" y="37"/>
                  <a:pt x="52" y="30"/>
                  <a:pt x="47" y="31"/>
                </a:cubicBezTo>
                <a:cubicBezTo>
                  <a:pt x="46" y="31"/>
                  <a:pt x="47" y="33"/>
                  <a:pt x="51" y="37"/>
                </a:cubicBezTo>
                <a:close/>
                <a:moveTo>
                  <a:pt x="132" y="51"/>
                </a:moveTo>
                <a:cubicBezTo>
                  <a:pt x="127" y="56"/>
                  <a:pt x="132" y="54"/>
                  <a:pt x="139" y="54"/>
                </a:cubicBezTo>
                <a:cubicBezTo>
                  <a:pt x="147" y="52"/>
                  <a:pt x="136" y="60"/>
                  <a:pt x="147" y="56"/>
                </a:cubicBezTo>
                <a:cubicBezTo>
                  <a:pt x="153" y="54"/>
                  <a:pt x="164" y="49"/>
                  <a:pt x="159" y="48"/>
                </a:cubicBezTo>
                <a:cubicBezTo>
                  <a:pt x="156" y="46"/>
                  <a:pt x="156" y="49"/>
                  <a:pt x="150" y="46"/>
                </a:cubicBezTo>
                <a:cubicBezTo>
                  <a:pt x="144" y="43"/>
                  <a:pt x="155" y="43"/>
                  <a:pt x="150" y="42"/>
                </a:cubicBezTo>
                <a:cubicBezTo>
                  <a:pt x="145" y="40"/>
                  <a:pt x="123" y="42"/>
                  <a:pt x="135" y="46"/>
                </a:cubicBezTo>
                <a:cubicBezTo>
                  <a:pt x="136" y="48"/>
                  <a:pt x="136" y="48"/>
                  <a:pt x="132" y="51"/>
                </a:cubicBezTo>
                <a:close/>
                <a:moveTo>
                  <a:pt x="132" y="16"/>
                </a:moveTo>
                <a:cubicBezTo>
                  <a:pt x="141" y="16"/>
                  <a:pt x="136" y="17"/>
                  <a:pt x="124" y="19"/>
                </a:cubicBezTo>
                <a:cubicBezTo>
                  <a:pt x="112" y="22"/>
                  <a:pt x="130" y="23"/>
                  <a:pt x="139" y="23"/>
                </a:cubicBezTo>
                <a:cubicBezTo>
                  <a:pt x="147" y="23"/>
                  <a:pt x="152" y="31"/>
                  <a:pt x="158" y="25"/>
                </a:cubicBezTo>
                <a:cubicBezTo>
                  <a:pt x="164" y="20"/>
                  <a:pt x="162" y="25"/>
                  <a:pt x="168" y="23"/>
                </a:cubicBezTo>
                <a:cubicBezTo>
                  <a:pt x="175" y="22"/>
                  <a:pt x="165" y="20"/>
                  <a:pt x="178" y="16"/>
                </a:cubicBezTo>
                <a:cubicBezTo>
                  <a:pt x="185" y="14"/>
                  <a:pt x="178" y="10"/>
                  <a:pt x="173" y="10"/>
                </a:cubicBezTo>
                <a:cubicBezTo>
                  <a:pt x="170" y="11"/>
                  <a:pt x="165" y="8"/>
                  <a:pt x="158" y="7"/>
                </a:cubicBezTo>
                <a:cubicBezTo>
                  <a:pt x="150" y="7"/>
                  <a:pt x="155" y="11"/>
                  <a:pt x="150" y="10"/>
                </a:cubicBezTo>
                <a:cubicBezTo>
                  <a:pt x="145" y="10"/>
                  <a:pt x="152" y="7"/>
                  <a:pt x="149" y="5"/>
                </a:cubicBezTo>
                <a:cubicBezTo>
                  <a:pt x="147" y="3"/>
                  <a:pt x="142" y="3"/>
                  <a:pt x="142" y="10"/>
                </a:cubicBezTo>
                <a:cubicBezTo>
                  <a:pt x="142" y="14"/>
                  <a:pt x="141" y="14"/>
                  <a:pt x="138" y="10"/>
                </a:cubicBezTo>
                <a:cubicBezTo>
                  <a:pt x="135" y="5"/>
                  <a:pt x="136" y="11"/>
                  <a:pt x="124" y="7"/>
                </a:cubicBezTo>
                <a:cubicBezTo>
                  <a:pt x="112" y="0"/>
                  <a:pt x="127" y="13"/>
                  <a:pt x="118" y="8"/>
                </a:cubicBezTo>
                <a:cubicBezTo>
                  <a:pt x="107" y="3"/>
                  <a:pt x="121" y="13"/>
                  <a:pt x="113" y="10"/>
                </a:cubicBezTo>
                <a:cubicBezTo>
                  <a:pt x="106" y="8"/>
                  <a:pt x="104" y="11"/>
                  <a:pt x="109" y="13"/>
                </a:cubicBezTo>
                <a:cubicBezTo>
                  <a:pt x="113" y="16"/>
                  <a:pt x="106" y="13"/>
                  <a:pt x="113" y="17"/>
                </a:cubicBezTo>
                <a:cubicBezTo>
                  <a:pt x="118" y="20"/>
                  <a:pt x="121" y="16"/>
                  <a:pt x="132" y="16"/>
                </a:cubicBezTo>
                <a:close/>
                <a:moveTo>
                  <a:pt x="197" y="177"/>
                </a:moveTo>
                <a:cubicBezTo>
                  <a:pt x="197" y="175"/>
                  <a:pt x="202" y="175"/>
                  <a:pt x="204" y="173"/>
                </a:cubicBezTo>
                <a:cubicBezTo>
                  <a:pt x="205" y="172"/>
                  <a:pt x="204" y="172"/>
                  <a:pt x="207" y="172"/>
                </a:cubicBezTo>
                <a:cubicBezTo>
                  <a:pt x="208" y="173"/>
                  <a:pt x="211" y="173"/>
                  <a:pt x="210" y="170"/>
                </a:cubicBezTo>
                <a:cubicBezTo>
                  <a:pt x="210" y="170"/>
                  <a:pt x="210" y="170"/>
                  <a:pt x="210" y="169"/>
                </a:cubicBezTo>
                <a:cubicBezTo>
                  <a:pt x="207" y="169"/>
                  <a:pt x="207" y="170"/>
                  <a:pt x="205" y="169"/>
                </a:cubicBezTo>
                <a:cubicBezTo>
                  <a:pt x="204" y="167"/>
                  <a:pt x="204" y="170"/>
                  <a:pt x="202" y="170"/>
                </a:cubicBezTo>
                <a:cubicBezTo>
                  <a:pt x="201" y="170"/>
                  <a:pt x="199" y="170"/>
                  <a:pt x="201" y="170"/>
                </a:cubicBezTo>
                <a:cubicBezTo>
                  <a:pt x="201" y="169"/>
                  <a:pt x="202" y="167"/>
                  <a:pt x="197" y="166"/>
                </a:cubicBezTo>
                <a:cubicBezTo>
                  <a:pt x="194" y="166"/>
                  <a:pt x="194" y="164"/>
                  <a:pt x="193" y="164"/>
                </a:cubicBezTo>
                <a:cubicBezTo>
                  <a:pt x="190" y="164"/>
                  <a:pt x="191" y="163"/>
                  <a:pt x="199" y="166"/>
                </a:cubicBezTo>
                <a:cubicBezTo>
                  <a:pt x="205" y="167"/>
                  <a:pt x="205" y="163"/>
                  <a:pt x="208" y="163"/>
                </a:cubicBezTo>
                <a:cubicBezTo>
                  <a:pt x="211" y="163"/>
                  <a:pt x="213" y="160"/>
                  <a:pt x="210" y="160"/>
                </a:cubicBezTo>
                <a:cubicBezTo>
                  <a:pt x="207" y="160"/>
                  <a:pt x="208" y="158"/>
                  <a:pt x="207" y="158"/>
                </a:cubicBezTo>
                <a:cubicBezTo>
                  <a:pt x="204" y="158"/>
                  <a:pt x="205" y="155"/>
                  <a:pt x="202" y="157"/>
                </a:cubicBezTo>
                <a:cubicBezTo>
                  <a:pt x="201" y="158"/>
                  <a:pt x="202" y="155"/>
                  <a:pt x="199" y="157"/>
                </a:cubicBezTo>
                <a:cubicBezTo>
                  <a:pt x="196" y="157"/>
                  <a:pt x="199" y="155"/>
                  <a:pt x="196" y="154"/>
                </a:cubicBezTo>
                <a:cubicBezTo>
                  <a:pt x="191" y="154"/>
                  <a:pt x="190" y="157"/>
                  <a:pt x="190" y="160"/>
                </a:cubicBezTo>
                <a:cubicBezTo>
                  <a:pt x="191" y="161"/>
                  <a:pt x="190" y="158"/>
                  <a:pt x="188" y="160"/>
                </a:cubicBezTo>
                <a:cubicBezTo>
                  <a:pt x="187" y="160"/>
                  <a:pt x="185" y="160"/>
                  <a:pt x="187" y="158"/>
                </a:cubicBezTo>
                <a:cubicBezTo>
                  <a:pt x="190" y="157"/>
                  <a:pt x="190" y="155"/>
                  <a:pt x="188" y="157"/>
                </a:cubicBezTo>
                <a:cubicBezTo>
                  <a:pt x="187" y="157"/>
                  <a:pt x="187" y="157"/>
                  <a:pt x="187" y="155"/>
                </a:cubicBezTo>
                <a:cubicBezTo>
                  <a:pt x="188" y="155"/>
                  <a:pt x="191" y="154"/>
                  <a:pt x="191" y="152"/>
                </a:cubicBezTo>
                <a:cubicBezTo>
                  <a:pt x="191" y="151"/>
                  <a:pt x="188" y="154"/>
                  <a:pt x="188" y="152"/>
                </a:cubicBezTo>
                <a:cubicBezTo>
                  <a:pt x="188" y="151"/>
                  <a:pt x="187" y="152"/>
                  <a:pt x="185" y="151"/>
                </a:cubicBezTo>
                <a:cubicBezTo>
                  <a:pt x="182" y="149"/>
                  <a:pt x="184" y="152"/>
                  <a:pt x="182" y="152"/>
                </a:cubicBezTo>
                <a:cubicBezTo>
                  <a:pt x="181" y="151"/>
                  <a:pt x="179" y="154"/>
                  <a:pt x="181" y="154"/>
                </a:cubicBezTo>
                <a:cubicBezTo>
                  <a:pt x="184" y="154"/>
                  <a:pt x="181" y="155"/>
                  <a:pt x="181" y="155"/>
                </a:cubicBezTo>
                <a:cubicBezTo>
                  <a:pt x="182" y="155"/>
                  <a:pt x="179" y="155"/>
                  <a:pt x="179" y="157"/>
                </a:cubicBezTo>
                <a:cubicBezTo>
                  <a:pt x="179" y="158"/>
                  <a:pt x="178" y="157"/>
                  <a:pt x="179" y="158"/>
                </a:cubicBezTo>
                <a:cubicBezTo>
                  <a:pt x="179" y="160"/>
                  <a:pt x="179" y="160"/>
                  <a:pt x="176" y="161"/>
                </a:cubicBezTo>
                <a:cubicBezTo>
                  <a:pt x="173" y="163"/>
                  <a:pt x="176" y="158"/>
                  <a:pt x="176" y="157"/>
                </a:cubicBezTo>
                <a:cubicBezTo>
                  <a:pt x="176" y="157"/>
                  <a:pt x="178" y="154"/>
                  <a:pt x="176" y="154"/>
                </a:cubicBezTo>
                <a:cubicBezTo>
                  <a:pt x="175" y="152"/>
                  <a:pt x="170" y="157"/>
                  <a:pt x="168" y="160"/>
                </a:cubicBezTo>
                <a:cubicBezTo>
                  <a:pt x="165" y="163"/>
                  <a:pt x="168" y="161"/>
                  <a:pt x="165" y="164"/>
                </a:cubicBezTo>
                <a:cubicBezTo>
                  <a:pt x="164" y="166"/>
                  <a:pt x="164" y="164"/>
                  <a:pt x="164" y="164"/>
                </a:cubicBezTo>
                <a:cubicBezTo>
                  <a:pt x="162" y="166"/>
                  <a:pt x="161" y="164"/>
                  <a:pt x="162" y="163"/>
                </a:cubicBezTo>
                <a:cubicBezTo>
                  <a:pt x="165" y="161"/>
                  <a:pt x="164" y="161"/>
                  <a:pt x="164" y="161"/>
                </a:cubicBezTo>
                <a:cubicBezTo>
                  <a:pt x="167" y="158"/>
                  <a:pt x="162" y="160"/>
                  <a:pt x="167" y="157"/>
                </a:cubicBezTo>
                <a:cubicBezTo>
                  <a:pt x="170" y="154"/>
                  <a:pt x="171" y="154"/>
                  <a:pt x="168" y="154"/>
                </a:cubicBezTo>
                <a:cubicBezTo>
                  <a:pt x="165" y="154"/>
                  <a:pt x="165" y="151"/>
                  <a:pt x="165" y="154"/>
                </a:cubicBezTo>
                <a:cubicBezTo>
                  <a:pt x="165" y="157"/>
                  <a:pt x="165" y="154"/>
                  <a:pt x="164" y="154"/>
                </a:cubicBezTo>
                <a:cubicBezTo>
                  <a:pt x="162" y="152"/>
                  <a:pt x="162" y="154"/>
                  <a:pt x="161" y="152"/>
                </a:cubicBezTo>
                <a:cubicBezTo>
                  <a:pt x="161" y="152"/>
                  <a:pt x="159" y="152"/>
                  <a:pt x="159" y="154"/>
                </a:cubicBezTo>
                <a:cubicBezTo>
                  <a:pt x="161" y="154"/>
                  <a:pt x="161" y="155"/>
                  <a:pt x="159" y="155"/>
                </a:cubicBezTo>
                <a:cubicBezTo>
                  <a:pt x="156" y="154"/>
                  <a:pt x="156" y="155"/>
                  <a:pt x="159" y="155"/>
                </a:cubicBezTo>
                <a:cubicBezTo>
                  <a:pt x="162" y="157"/>
                  <a:pt x="162" y="158"/>
                  <a:pt x="159" y="157"/>
                </a:cubicBezTo>
                <a:cubicBezTo>
                  <a:pt x="156" y="155"/>
                  <a:pt x="159" y="157"/>
                  <a:pt x="155" y="160"/>
                </a:cubicBezTo>
                <a:cubicBezTo>
                  <a:pt x="149" y="161"/>
                  <a:pt x="153" y="161"/>
                  <a:pt x="150" y="163"/>
                </a:cubicBezTo>
                <a:cubicBezTo>
                  <a:pt x="147" y="164"/>
                  <a:pt x="152" y="164"/>
                  <a:pt x="149" y="164"/>
                </a:cubicBezTo>
                <a:cubicBezTo>
                  <a:pt x="147" y="166"/>
                  <a:pt x="152" y="166"/>
                  <a:pt x="150" y="167"/>
                </a:cubicBezTo>
                <a:cubicBezTo>
                  <a:pt x="150" y="167"/>
                  <a:pt x="145" y="167"/>
                  <a:pt x="147" y="164"/>
                </a:cubicBezTo>
                <a:cubicBezTo>
                  <a:pt x="149" y="163"/>
                  <a:pt x="144" y="163"/>
                  <a:pt x="142" y="163"/>
                </a:cubicBezTo>
                <a:cubicBezTo>
                  <a:pt x="141" y="163"/>
                  <a:pt x="141" y="161"/>
                  <a:pt x="141" y="163"/>
                </a:cubicBezTo>
                <a:cubicBezTo>
                  <a:pt x="139" y="163"/>
                  <a:pt x="138" y="160"/>
                  <a:pt x="138" y="163"/>
                </a:cubicBezTo>
                <a:cubicBezTo>
                  <a:pt x="138" y="166"/>
                  <a:pt x="136" y="161"/>
                  <a:pt x="135" y="163"/>
                </a:cubicBezTo>
                <a:cubicBezTo>
                  <a:pt x="132" y="164"/>
                  <a:pt x="135" y="164"/>
                  <a:pt x="135" y="164"/>
                </a:cubicBezTo>
                <a:cubicBezTo>
                  <a:pt x="135" y="166"/>
                  <a:pt x="136" y="164"/>
                  <a:pt x="138" y="166"/>
                </a:cubicBezTo>
                <a:cubicBezTo>
                  <a:pt x="138" y="166"/>
                  <a:pt x="139" y="166"/>
                  <a:pt x="139" y="167"/>
                </a:cubicBezTo>
                <a:cubicBezTo>
                  <a:pt x="138" y="167"/>
                  <a:pt x="138" y="167"/>
                  <a:pt x="139" y="169"/>
                </a:cubicBezTo>
                <a:cubicBezTo>
                  <a:pt x="141" y="170"/>
                  <a:pt x="139" y="170"/>
                  <a:pt x="136" y="167"/>
                </a:cubicBezTo>
                <a:cubicBezTo>
                  <a:pt x="133" y="166"/>
                  <a:pt x="132" y="166"/>
                  <a:pt x="133" y="167"/>
                </a:cubicBezTo>
                <a:cubicBezTo>
                  <a:pt x="133" y="167"/>
                  <a:pt x="132" y="169"/>
                  <a:pt x="132" y="167"/>
                </a:cubicBezTo>
                <a:cubicBezTo>
                  <a:pt x="132" y="166"/>
                  <a:pt x="129" y="169"/>
                  <a:pt x="127" y="169"/>
                </a:cubicBezTo>
                <a:cubicBezTo>
                  <a:pt x="127" y="170"/>
                  <a:pt x="129" y="173"/>
                  <a:pt x="123" y="177"/>
                </a:cubicBezTo>
                <a:cubicBezTo>
                  <a:pt x="126" y="173"/>
                  <a:pt x="126" y="170"/>
                  <a:pt x="126" y="167"/>
                </a:cubicBezTo>
                <a:cubicBezTo>
                  <a:pt x="126" y="166"/>
                  <a:pt x="126" y="169"/>
                  <a:pt x="124" y="167"/>
                </a:cubicBezTo>
                <a:cubicBezTo>
                  <a:pt x="124" y="167"/>
                  <a:pt x="124" y="167"/>
                  <a:pt x="123" y="169"/>
                </a:cubicBezTo>
                <a:cubicBezTo>
                  <a:pt x="121" y="172"/>
                  <a:pt x="123" y="170"/>
                  <a:pt x="121" y="172"/>
                </a:cubicBezTo>
                <a:cubicBezTo>
                  <a:pt x="119" y="173"/>
                  <a:pt x="119" y="172"/>
                  <a:pt x="121" y="170"/>
                </a:cubicBezTo>
                <a:cubicBezTo>
                  <a:pt x="123" y="167"/>
                  <a:pt x="118" y="169"/>
                  <a:pt x="116" y="170"/>
                </a:cubicBezTo>
                <a:cubicBezTo>
                  <a:pt x="112" y="173"/>
                  <a:pt x="115" y="172"/>
                  <a:pt x="115" y="173"/>
                </a:cubicBezTo>
                <a:cubicBezTo>
                  <a:pt x="115" y="175"/>
                  <a:pt x="119" y="173"/>
                  <a:pt x="119" y="178"/>
                </a:cubicBezTo>
                <a:cubicBezTo>
                  <a:pt x="115" y="177"/>
                  <a:pt x="119" y="177"/>
                  <a:pt x="116" y="175"/>
                </a:cubicBezTo>
                <a:cubicBezTo>
                  <a:pt x="113" y="175"/>
                  <a:pt x="115" y="172"/>
                  <a:pt x="112" y="173"/>
                </a:cubicBezTo>
                <a:cubicBezTo>
                  <a:pt x="109" y="173"/>
                  <a:pt x="110" y="173"/>
                  <a:pt x="112" y="175"/>
                </a:cubicBezTo>
                <a:cubicBezTo>
                  <a:pt x="113" y="177"/>
                  <a:pt x="112" y="178"/>
                  <a:pt x="110" y="175"/>
                </a:cubicBezTo>
                <a:cubicBezTo>
                  <a:pt x="110" y="173"/>
                  <a:pt x="107" y="172"/>
                  <a:pt x="109" y="175"/>
                </a:cubicBezTo>
                <a:cubicBezTo>
                  <a:pt x="109" y="177"/>
                  <a:pt x="106" y="175"/>
                  <a:pt x="107" y="178"/>
                </a:cubicBezTo>
                <a:cubicBezTo>
                  <a:pt x="109" y="180"/>
                  <a:pt x="106" y="178"/>
                  <a:pt x="104" y="181"/>
                </a:cubicBezTo>
                <a:cubicBezTo>
                  <a:pt x="101" y="183"/>
                  <a:pt x="107" y="181"/>
                  <a:pt x="104" y="183"/>
                </a:cubicBezTo>
                <a:cubicBezTo>
                  <a:pt x="101" y="184"/>
                  <a:pt x="103" y="184"/>
                  <a:pt x="101" y="184"/>
                </a:cubicBezTo>
                <a:cubicBezTo>
                  <a:pt x="98" y="186"/>
                  <a:pt x="98" y="184"/>
                  <a:pt x="95" y="187"/>
                </a:cubicBezTo>
                <a:cubicBezTo>
                  <a:pt x="93" y="190"/>
                  <a:pt x="100" y="187"/>
                  <a:pt x="100" y="187"/>
                </a:cubicBezTo>
                <a:cubicBezTo>
                  <a:pt x="100" y="189"/>
                  <a:pt x="100" y="189"/>
                  <a:pt x="103" y="187"/>
                </a:cubicBezTo>
                <a:cubicBezTo>
                  <a:pt x="106" y="186"/>
                  <a:pt x="103" y="189"/>
                  <a:pt x="100" y="190"/>
                </a:cubicBezTo>
                <a:cubicBezTo>
                  <a:pt x="96" y="190"/>
                  <a:pt x="98" y="189"/>
                  <a:pt x="95" y="189"/>
                </a:cubicBezTo>
                <a:cubicBezTo>
                  <a:pt x="92" y="190"/>
                  <a:pt x="90" y="190"/>
                  <a:pt x="92" y="192"/>
                </a:cubicBezTo>
                <a:cubicBezTo>
                  <a:pt x="93" y="192"/>
                  <a:pt x="92" y="192"/>
                  <a:pt x="93" y="192"/>
                </a:cubicBezTo>
                <a:cubicBezTo>
                  <a:pt x="96" y="192"/>
                  <a:pt x="93" y="193"/>
                  <a:pt x="93" y="195"/>
                </a:cubicBezTo>
                <a:cubicBezTo>
                  <a:pt x="93" y="198"/>
                  <a:pt x="92" y="195"/>
                  <a:pt x="92" y="193"/>
                </a:cubicBezTo>
                <a:cubicBezTo>
                  <a:pt x="92" y="192"/>
                  <a:pt x="90" y="190"/>
                  <a:pt x="90" y="192"/>
                </a:cubicBezTo>
                <a:cubicBezTo>
                  <a:pt x="89" y="193"/>
                  <a:pt x="89" y="193"/>
                  <a:pt x="89" y="193"/>
                </a:cubicBezTo>
                <a:cubicBezTo>
                  <a:pt x="89" y="192"/>
                  <a:pt x="86" y="193"/>
                  <a:pt x="86" y="195"/>
                </a:cubicBezTo>
                <a:cubicBezTo>
                  <a:pt x="86" y="195"/>
                  <a:pt x="86" y="193"/>
                  <a:pt x="89" y="195"/>
                </a:cubicBezTo>
                <a:cubicBezTo>
                  <a:pt x="90" y="195"/>
                  <a:pt x="90" y="195"/>
                  <a:pt x="90" y="195"/>
                </a:cubicBezTo>
                <a:cubicBezTo>
                  <a:pt x="89" y="195"/>
                  <a:pt x="80" y="196"/>
                  <a:pt x="81" y="198"/>
                </a:cubicBezTo>
                <a:cubicBezTo>
                  <a:pt x="83" y="199"/>
                  <a:pt x="80" y="199"/>
                  <a:pt x="81" y="199"/>
                </a:cubicBezTo>
                <a:cubicBezTo>
                  <a:pt x="84" y="201"/>
                  <a:pt x="84" y="196"/>
                  <a:pt x="89" y="198"/>
                </a:cubicBezTo>
                <a:cubicBezTo>
                  <a:pt x="92" y="199"/>
                  <a:pt x="89" y="198"/>
                  <a:pt x="86" y="199"/>
                </a:cubicBezTo>
                <a:cubicBezTo>
                  <a:pt x="83" y="199"/>
                  <a:pt x="87" y="201"/>
                  <a:pt x="83" y="201"/>
                </a:cubicBezTo>
                <a:cubicBezTo>
                  <a:pt x="78" y="201"/>
                  <a:pt x="83" y="203"/>
                  <a:pt x="83" y="204"/>
                </a:cubicBezTo>
                <a:cubicBezTo>
                  <a:pt x="81" y="204"/>
                  <a:pt x="81" y="203"/>
                  <a:pt x="80" y="204"/>
                </a:cubicBezTo>
                <a:cubicBezTo>
                  <a:pt x="78" y="204"/>
                  <a:pt x="78" y="206"/>
                  <a:pt x="80" y="206"/>
                </a:cubicBezTo>
                <a:cubicBezTo>
                  <a:pt x="80" y="206"/>
                  <a:pt x="81" y="204"/>
                  <a:pt x="84" y="206"/>
                </a:cubicBezTo>
                <a:cubicBezTo>
                  <a:pt x="90" y="206"/>
                  <a:pt x="86" y="204"/>
                  <a:pt x="87" y="207"/>
                </a:cubicBezTo>
                <a:cubicBezTo>
                  <a:pt x="87" y="209"/>
                  <a:pt x="86" y="206"/>
                  <a:pt x="83" y="206"/>
                </a:cubicBezTo>
                <a:cubicBezTo>
                  <a:pt x="81" y="206"/>
                  <a:pt x="80" y="207"/>
                  <a:pt x="78" y="207"/>
                </a:cubicBezTo>
                <a:cubicBezTo>
                  <a:pt x="77" y="206"/>
                  <a:pt x="78" y="207"/>
                  <a:pt x="75" y="207"/>
                </a:cubicBezTo>
                <a:cubicBezTo>
                  <a:pt x="73" y="207"/>
                  <a:pt x="77" y="209"/>
                  <a:pt x="73" y="209"/>
                </a:cubicBezTo>
                <a:cubicBezTo>
                  <a:pt x="69" y="209"/>
                  <a:pt x="73" y="210"/>
                  <a:pt x="72" y="212"/>
                </a:cubicBezTo>
                <a:cubicBezTo>
                  <a:pt x="70" y="213"/>
                  <a:pt x="70" y="212"/>
                  <a:pt x="69" y="213"/>
                </a:cubicBezTo>
                <a:cubicBezTo>
                  <a:pt x="67" y="215"/>
                  <a:pt x="70" y="213"/>
                  <a:pt x="69" y="215"/>
                </a:cubicBezTo>
                <a:cubicBezTo>
                  <a:pt x="67" y="215"/>
                  <a:pt x="69" y="216"/>
                  <a:pt x="69" y="215"/>
                </a:cubicBezTo>
                <a:cubicBezTo>
                  <a:pt x="67" y="215"/>
                  <a:pt x="66" y="215"/>
                  <a:pt x="67" y="216"/>
                </a:cubicBezTo>
                <a:cubicBezTo>
                  <a:pt x="69" y="216"/>
                  <a:pt x="66" y="218"/>
                  <a:pt x="69" y="218"/>
                </a:cubicBezTo>
                <a:cubicBezTo>
                  <a:pt x="72" y="218"/>
                  <a:pt x="66" y="219"/>
                  <a:pt x="67" y="219"/>
                </a:cubicBezTo>
                <a:cubicBezTo>
                  <a:pt x="67" y="219"/>
                  <a:pt x="73" y="218"/>
                  <a:pt x="75" y="218"/>
                </a:cubicBezTo>
                <a:cubicBezTo>
                  <a:pt x="78" y="218"/>
                  <a:pt x="75" y="219"/>
                  <a:pt x="72" y="219"/>
                </a:cubicBezTo>
                <a:cubicBezTo>
                  <a:pt x="69" y="221"/>
                  <a:pt x="67" y="219"/>
                  <a:pt x="66" y="221"/>
                </a:cubicBezTo>
                <a:cubicBezTo>
                  <a:pt x="63" y="222"/>
                  <a:pt x="67" y="221"/>
                  <a:pt x="67" y="222"/>
                </a:cubicBezTo>
                <a:cubicBezTo>
                  <a:pt x="67" y="224"/>
                  <a:pt x="64" y="222"/>
                  <a:pt x="64" y="226"/>
                </a:cubicBezTo>
                <a:cubicBezTo>
                  <a:pt x="63" y="227"/>
                  <a:pt x="61" y="226"/>
                  <a:pt x="61" y="227"/>
                </a:cubicBezTo>
                <a:cubicBezTo>
                  <a:pt x="63" y="230"/>
                  <a:pt x="63" y="229"/>
                  <a:pt x="64" y="230"/>
                </a:cubicBezTo>
                <a:cubicBezTo>
                  <a:pt x="64" y="232"/>
                  <a:pt x="61" y="232"/>
                  <a:pt x="61" y="233"/>
                </a:cubicBezTo>
                <a:cubicBezTo>
                  <a:pt x="63" y="233"/>
                  <a:pt x="63" y="235"/>
                  <a:pt x="60" y="235"/>
                </a:cubicBezTo>
                <a:cubicBezTo>
                  <a:pt x="58" y="235"/>
                  <a:pt x="58" y="236"/>
                  <a:pt x="57" y="236"/>
                </a:cubicBezTo>
                <a:cubicBezTo>
                  <a:pt x="55" y="236"/>
                  <a:pt x="55" y="238"/>
                  <a:pt x="54" y="238"/>
                </a:cubicBezTo>
                <a:cubicBezTo>
                  <a:pt x="52" y="238"/>
                  <a:pt x="51" y="238"/>
                  <a:pt x="51" y="238"/>
                </a:cubicBezTo>
                <a:cubicBezTo>
                  <a:pt x="51" y="239"/>
                  <a:pt x="51" y="238"/>
                  <a:pt x="54" y="238"/>
                </a:cubicBezTo>
                <a:cubicBezTo>
                  <a:pt x="55" y="239"/>
                  <a:pt x="52" y="241"/>
                  <a:pt x="55" y="239"/>
                </a:cubicBezTo>
                <a:cubicBezTo>
                  <a:pt x="57" y="238"/>
                  <a:pt x="57" y="239"/>
                  <a:pt x="55" y="239"/>
                </a:cubicBezTo>
                <a:cubicBezTo>
                  <a:pt x="54" y="241"/>
                  <a:pt x="57" y="241"/>
                  <a:pt x="57" y="242"/>
                </a:cubicBezTo>
                <a:cubicBezTo>
                  <a:pt x="55" y="244"/>
                  <a:pt x="55" y="244"/>
                  <a:pt x="54" y="244"/>
                </a:cubicBezTo>
                <a:cubicBezTo>
                  <a:pt x="52" y="244"/>
                  <a:pt x="52" y="241"/>
                  <a:pt x="51" y="241"/>
                </a:cubicBezTo>
                <a:cubicBezTo>
                  <a:pt x="49" y="242"/>
                  <a:pt x="51" y="242"/>
                  <a:pt x="51" y="242"/>
                </a:cubicBezTo>
                <a:cubicBezTo>
                  <a:pt x="47" y="242"/>
                  <a:pt x="47" y="244"/>
                  <a:pt x="47" y="245"/>
                </a:cubicBezTo>
                <a:cubicBezTo>
                  <a:pt x="47" y="247"/>
                  <a:pt x="44" y="245"/>
                  <a:pt x="44" y="247"/>
                </a:cubicBezTo>
                <a:cubicBezTo>
                  <a:pt x="43" y="252"/>
                  <a:pt x="40" y="250"/>
                  <a:pt x="40" y="253"/>
                </a:cubicBezTo>
                <a:cubicBezTo>
                  <a:pt x="38" y="255"/>
                  <a:pt x="41" y="253"/>
                  <a:pt x="41" y="253"/>
                </a:cubicBezTo>
                <a:cubicBezTo>
                  <a:pt x="41" y="255"/>
                  <a:pt x="43" y="255"/>
                  <a:pt x="43" y="255"/>
                </a:cubicBezTo>
                <a:cubicBezTo>
                  <a:pt x="43" y="256"/>
                  <a:pt x="46" y="256"/>
                  <a:pt x="51" y="253"/>
                </a:cubicBezTo>
                <a:cubicBezTo>
                  <a:pt x="55" y="250"/>
                  <a:pt x="47" y="252"/>
                  <a:pt x="51" y="250"/>
                </a:cubicBezTo>
                <a:cubicBezTo>
                  <a:pt x="54" y="248"/>
                  <a:pt x="52" y="248"/>
                  <a:pt x="54" y="248"/>
                </a:cubicBezTo>
                <a:cubicBezTo>
                  <a:pt x="57" y="250"/>
                  <a:pt x="49" y="250"/>
                  <a:pt x="54" y="252"/>
                </a:cubicBezTo>
                <a:cubicBezTo>
                  <a:pt x="57" y="252"/>
                  <a:pt x="54" y="253"/>
                  <a:pt x="51" y="255"/>
                </a:cubicBezTo>
                <a:cubicBezTo>
                  <a:pt x="47" y="256"/>
                  <a:pt x="51" y="255"/>
                  <a:pt x="49" y="256"/>
                </a:cubicBezTo>
                <a:cubicBezTo>
                  <a:pt x="49" y="256"/>
                  <a:pt x="52" y="256"/>
                  <a:pt x="51" y="258"/>
                </a:cubicBezTo>
                <a:cubicBezTo>
                  <a:pt x="49" y="258"/>
                  <a:pt x="46" y="256"/>
                  <a:pt x="43" y="258"/>
                </a:cubicBezTo>
                <a:cubicBezTo>
                  <a:pt x="41" y="259"/>
                  <a:pt x="43" y="258"/>
                  <a:pt x="41" y="256"/>
                </a:cubicBezTo>
                <a:cubicBezTo>
                  <a:pt x="40" y="253"/>
                  <a:pt x="40" y="255"/>
                  <a:pt x="38" y="255"/>
                </a:cubicBezTo>
                <a:cubicBezTo>
                  <a:pt x="35" y="256"/>
                  <a:pt x="37" y="258"/>
                  <a:pt x="37" y="256"/>
                </a:cubicBezTo>
                <a:cubicBezTo>
                  <a:pt x="35" y="256"/>
                  <a:pt x="34" y="258"/>
                  <a:pt x="31" y="258"/>
                </a:cubicBezTo>
                <a:cubicBezTo>
                  <a:pt x="28" y="259"/>
                  <a:pt x="35" y="261"/>
                  <a:pt x="31" y="261"/>
                </a:cubicBezTo>
                <a:cubicBezTo>
                  <a:pt x="26" y="261"/>
                  <a:pt x="32" y="262"/>
                  <a:pt x="28" y="262"/>
                </a:cubicBezTo>
                <a:cubicBezTo>
                  <a:pt x="23" y="261"/>
                  <a:pt x="29" y="262"/>
                  <a:pt x="26" y="264"/>
                </a:cubicBezTo>
                <a:cubicBezTo>
                  <a:pt x="23" y="264"/>
                  <a:pt x="20" y="262"/>
                  <a:pt x="18" y="264"/>
                </a:cubicBezTo>
                <a:cubicBezTo>
                  <a:pt x="18" y="264"/>
                  <a:pt x="18" y="267"/>
                  <a:pt x="21" y="265"/>
                </a:cubicBezTo>
                <a:cubicBezTo>
                  <a:pt x="26" y="265"/>
                  <a:pt x="21" y="265"/>
                  <a:pt x="23" y="268"/>
                </a:cubicBezTo>
                <a:cubicBezTo>
                  <a:pt x="25" y="270"/>
                  <a:pt x="21" y="267"/>
                  <a:pt x="15" y="268"/>
                </a:cubicBezTo>
                <a:cubicBezTo>
                  <a:pt x="11" y="270"/>
                  <a:pt x="18" y="268"/>
                  <a:pt x="18" y="270"/>
                </a:cubicBezTo>
                <a:cubicBezTo>
                  <a:pt x="20" y="273"/>
                  <a:pt x="18" y="268"/>
                  <a:pt x="14" y="271"/>
                </a:cubicBezTo>
                <a:cubicBezTo>
                  <a:pt x="9" y="273"/>
                  <a:pt x="12" y="275"/>
                  <a:pt x="11" y="273"/>
                </a:cubicBezTo>
                <a:cubicBezTo>
                  <a:pt x="8" y="273"/>
                  <a:pt x="11" y="275"/>
                  <a:pt x="8" y="275"/>
                </a:cubicBezTo>
                <a:cubicBezTo>
                  <a:pt x="5" y="273"/>
                  <a:pt x="3" y="273"/>
                  <a:pt x="5" y="275"/>
                </a:cubicBezTo>
                <a:cubicBezTo>
                  <a:pt x="6" y="276"/>
                  <a:pt x="2" y="275"/>
                  <a:pt x="3" y="276"/>
                </a:cubicBezTo>
                <a:cubicBezTo>
                  <a:pt x="5" y="278"/>
                  <a:pt x="9" y="276"/>
                  <a:pt x="14" y="278"/>
                </a:cubicBezTo>
                <a:cubicBezTo>
                  <a:pt x="17" y="279"/>
                  <a:pt x="12" y="278"/>
                  <a:pt x="11" y="279"/>
                </a:cubicBezTo>
                <a:cubicBezTo>
                  <a:pt x="11" y="279"/>
                  <a:pt x="9" y="276"/>
                  <a:pt x="5" y="279"/>
                </a:cubicBezTo>
                <a:cubicBezTo>
                  <a:pt x="0" y="281"/>
                  <a:pt x="8" y="282"/>
                  <a:pt x="5" y="284"/>
                </a:cubicBezTo>
                <a:cubicBezTo>
                  <a:pt x="0" y="284"/>
                  <a:pt x="5" y="284"/>
                  <a:pt x="3" y="285"/>
                </a:cubicBezTo>
                <a:cubicBezTo>
                  <a:pt x="3" y="287"/>
                  <a:pt x="5" y="288"/>
                  <a:pt x="8" y="287"/>
                </a:cubicBezTo>
                <a:cubicBezTo>
                  <a:pt x="11" y="285"/>
                  <a:pt x="14" y="288"/>
                  <a:pt x="15" y="287"/>
                </a:cubicBezTo>
                <a:cubicBezTo>
                  <a:pt x="15" y="284"/>
                  <a:pt x="17" y="287"/>
                  <a:pt x="20" y="287"/>
                </a:cubicBezTo>
                <a:cubicBezTo>
                  <a:pt x="23" y="285"/>
                  <a:pt x="25" y="287"/>
                  <a:pt x="21" y="287"/>
                </a:cubicBezTo>
                <a:cubicBezTo>
                  <a:pt x="17" y="288"/>
                  <a:pt x="23" y="291"/>
                  <a:pt x="18" y="288"/>
                </a:cubicBezTo>
                <a:cubicBezTo>
                  <a:pt x="15" y="285"/>
                  <a:pt x="15" y="290"/>
                  <a:pt x="14" y="288"/>
                </a:cubicBezTo>
                <a:cubicBezTo>
                  <a:pt x="11" y="287"/>
                  <a:pt x="8" y="290"/>
                  <a:pt x="6" y="288"/>
                </a:cubicBezTo>
                <a:cubicBezTo>
                  <a:pt x="3" y="288"/>
                  <a:pt x="3" y="288"/>
                  <a:pt x="3" y="290"/>
                </a:cubicBezTo>
                <a:cubicBezTo>
                  <a:pt x="3" y="293"/>
                  <a:pt x="6" y="290"/>
                  <a:pt x="6" y="293"/>
                </a:cubicBezTo>
                <a:cubicBezTo>
                  <a:pt x="6" y="294"/>
                  <a:pt x="3" y="290"/>
                  <a:pt x="3" y="293"/>
                </a:cubicBezTo>
                <a:cubicBezTo>
                  <a:pt x="5" y="296"/>
                  <a:pt x="6" y="293"/>
                  <a:pt x="6" y="294"/>
                </a:cubicBezTo>
                <a:cubicBezTo>
                  <a:pt x="6" y="297"/>
                  <a:pt x="3" y="297"/>
                  <a:pt x="3" y="297"/>
                </a:cubicBezTo>
                <a:cubicBezTo>
                  <a:pt x="6" y="299"/>
                  <a:pt x="6" y="301"/>
                  <a:pt x="8" y="299"/>
                </a:cubicBezTo>
                <a:cubicBezTo>
                  <a:pt x="8" y="297"/>
                  <a:pt x="8" y="301"/>
                  <a:pt x="9" y="301"/>
                </a:cubicBezTo>
                <a:cubicBezTo>
                  <a:pt x="9" y="299"/>
                  <a:pt x="8" y="302"/>
                  <a:pt x="9" y="302"/>
                </a:cubicBezTo>
                <a:cubicBezTo>
                  <a:pt x="11" y="302"/>
                  <a:pt x="9" y="299"/>
                  <a:pt x="12" y="299"/>
                </a:cubicBezTo>
                <a:cubicBezTo>
                  <a:pt x="14" y="297"/>
                  <a:pt x="11" y="302"/>
                  <a:pt x="9" y="304"/>
                </a:cubicBezTo>
                <a:cubicBezTo>
                  <a:pt x="6" y="304"/>
                  <a:pt x="11" y="304"/>
                  <a:pt x="9" y="305"/>
                </a:cubicBezTo>
                <a:cubicBezTo>
                  <a:pt x="8" y="307"/>
                  <a:pt x="9" y="304"/>
                  <a:pt x="6" y="307"/>
                </a:cubicBezTo>
                <a:cubicBezTo>
                  <a:pt x="3" y="310"/>
                  <a:pt x="6" y="313"/>
                  <a:pt x="8" y="311"/>
                </a:cubicBezTo>
                <a:cubicBezTo>
                  <a:pt x="8" y="310"/>
                  <a:pt x="9" y="311"/>
                  <a:pt x="9" y="310"/>
                </a:cubicBezTo>
                <a:cubicBezTo>
                  <a:pt x="11" y="308"/>
                  <a:pt x="12" y="310"/>
                  <a:pt x="11" y="311"/>
                </a:cubicBezTo>
                <a:cubicBezTo>
                  <a:pt x="9" y="311"/>
                  <a:pt x="12" y="311"/>
                  <a:pt x="11" y="313"/>
                </a:cubicBezTo>
                <a:cubicBezTo>
                  <a:pt x="9" y="314"/>
                  <a:pt x="12" y="314"/>
                  <a:pt x="11" y="316"/>
                </a:cubicBezTo>
                <a:cubicBezTo>
                  <a:pt x="8" y="316"/>
                  <a:pt x="8" y="313"/>
                  <a:pt x="8" y="316"/>
                </a:cubicBezTo>
                <a:cubicBezTo>
                  <a:pt x="6" y="319"/>
                  <a:pt x="6" y="319"/>
                  <a:pt x="8" y="319"/>
                </a:cubicBezTo>
                <a:cubicBezTo>
                  <a:pt x="9" y="322"/>
                  <a:pt x="11" y="320"/>
                  <a:pt x="11" y="322"/>
                </a:cubicBezTo>
                <a:cubicBezTo>
                  <a:pt x="12" y="324"/>
                  <a:pt x="14" y="324"/>
                  <a:pt x="15" y="325"/>
                </a:cubicBezTo>
                <a:cubicBezTo>
                  <a:pt x="17" y="325"/>
                  <a:pt x="15" y="325"/>
                  <a:pt x="17" y="327"/>
                </a:cubicBezTo>
                <a:cubicBezTo>
                  <a:pt x="17" y="328"/>
                  <a:pt x="17" y="325"/>
                  <a:pt x="18" y="327"/>
                </a:cubicBezTo>
                <a:cubicBezTo>
                  <a:pt x="20" y="327"/>
                  <a:pt x="18" y="328"/>
                  <a:pt x="20" y="327"/>
                </a:cubicBezTo>
                <a:cubicBezTo>
                  <a:pt x="23" y="327"/>
                  <a:pt x="28" y="327"/>
                  <a:pt x="29" y="325"/>
                </a:cubicBezTo>
                <a:cubicBezTo>
                  <a:pt x="31" y="325"/>
                  <a:pt x="32" y="324"/>
                  <a:pt x="34" y="320"/>
                </a:cubicBezTo>
                <a:cubicBezTo>
                  <a:pt x="35" y="319"/>
                  <a:pt x="37" y="320"/>
                  <a:pt x="37" y="319"/>
                </a:cubicBezTo>
                <a:cubicBezTo>
                  <a:pt x="37" y="317"/>
                  <a:pt x="40" y="319"/>
                  <a:pt x="38" y="317"/>
                </a:cubicBezTo>
                <a:cubicBezTo>
                  <a:pt x="37" y="316"/>
                  <a:pt x="41" y="317"/>
                  <a:pt x="40" y="314"/>
                </a:cubicBezTo>
                <a:cubicBezTo>
                  <a:pt x="40" y="313"/>
                  <a:pt x="41" y="316"/>
                  <a:pt x="43" y="314"/>
                </a:cubicBezTo>
                <a:cubicBezTo>
                  <a:pt x="44" y="314"/>
                  <a:pt x="46" y="316"/>
                  <a:pt x="46" y="313"/>
                </a:cubicBezTo>
                <a:cubicBezTo>
                  <a:pt x="46" y="310"/>
                  <a:pt x="49" y="311"/>
                  <a:pt x="46" y="310"/>
                </a:cubicBezTo>
                <a:cubicBezTo>
                  <a:pt x="46" y="308"/>
                  <a:pt x="44" y="307"/>
                  <a:pt x="47" y="308"/>
                </a:cubicBezTo>
                <a:cubicBezTo>
                  <a:pt x="49" y="310"/>
                  <a:pt x="47" y="305"/>
                  <a:pt x="49" y="307"/>
                </a:cubicBezTo>
                <a:cubicBezTo>
                  <a:pt x="49" y="310"/>
                  <a:pt x="47" y="308"/>
                  <a:pt x="49" y="310"/>
                </a:cubicBezTo>
                <a:cubicBezTo>
                  <a:pt x="49" y="311"/>
                  <a:pt x="47" y="313"/>
                  <a:pt x="51" y="313"/>
                </a:cubicBezTo>
                <a:cubicBezTo>
                  <a:pt x="52" y="313"/>
                  <a:pt x="51" y="313"/>
                  <a:pt x="54" y="313"/>
                </a:cubicBezTo>
                <a:cubicBezTo>
                  <a:pt x="54" y="313"/>
                  <a:pt x="54" y="314"/>
                  <a:pt x="55" y="316"/>
                </a:cubicBezTo>
                <a:cubicBezTo>
                  <a:pt x="55" y="317"/>
                  <a:pt x="58" y="314"/>
                  <a:pt x="57" y="310"/>
                </a:cubicBezTo>
                <a:cubicBezTo>
                  <a:pt x="55" y="307"/>
                  <a:pt x="58" y="307"/>
                  <a:pt x="58" y="305"/>
                </a:cubicBezTo>
                <a:cubicBezTo>
                  <a:pt x="57" y="302"/>
                  <a:pt x="60" y="305"/>
                  <a:pt x="61" y="302"/>
                </a:cubicBezTo>
                <a:cubicBezTo>
                  <a:pt x="64" y="299"/>
                  <a:pt x="61" y="299"/>
                  <a:pt x="63" y="297"/>
                </a:cubicBezTo>
                <a:cubicBezTo>
                  <a:pt x="66" y="296"/>
                  <a:pt x="60" y="290"/>
                  <a:pt x="61" y="288"/>
                </a:cubicBezTo>
                <a:cubicBezTo>
                  <a:pt x="61" y="287"/>
                  <a:pt x="64" y="290"/>
                  <a:pt x="64" y="287"/>
                </a:cubicBezTo>
                <a:cubicBezTo>
                  <a:pt x="66" y="285"/>
                  <a:pt x="67" y="284"/>
                  <a:pt x="63" y="282"/>
                </a:cubicBezTo>
                <a:cubicBezTo>
                  <a:pt x="57" y="279"/>
                  <a:pt x="63" y="275"/>
                  <a:pt x="61" y="270"/>
                </a:cubicBezTo>
                <a:cubicBezTo>
                  <a:pt x="58" y="267"/>
                  <a:pt x="61" y="267"/>
                  <a:pt x="60" y="265"/>
                </a:cubicBezTo>
                <a:cubicBezTo>
                  <a:pt x="58" y="264"/>
                  <a:pt x="61" y="264"/>
                  <a:pt x="60" y="261"/>
                </a:cubicBezTo>
                <a:cubicBezTo>
                  <a:pt x="57" y="258"/>
                  <a:pt x="61" y="258"/>
                  <a:pt x="60" y="256"/>
                </a:cubicBezTo>
                <a:cubicBezTo>
                  <a:pt x="60" y="253"/>
                  <a:pt x="66" y="250"/>
                  <a:pt x="67" y="248"/>
                </a:cubicBezTo>
                <a:cubicBezTo>
                  <a:pt x="70" y="247"/>
                  <a:pt x="75" y="252"/>
                  <a:pt x="77" y="245"/>
                </a:cubicBezTo>
                <a:cubicBezTo>
                  <a:pt x="78" y="242"/>
                  <a:pt x="75" y="244"/>
                  <a:pt x="73" y="242"/>
                </a:cubicBezTo>
                <a:cubicBezTo>
                  <a:pt x="70" y="241"/>
                  <a:pt x="78" y="236"/>
                  <a:pt x="78" y="235"/>
                </a:cubicBezTo>
                <a:cubicBezTo>
                  <a:pt x="78" y="232"/>
                  <a:pt x="80" y="233"/>
                  <a:pt x="80" y="230"/>
                </a:cubicBezTo>
                <a:cubicBezTo>
                  <a:pt x="78" y="226"/>
                  <a:pt x="81" y="227"/>
                  <a:pt x="78" y="221"/>
                </a:cubicBezTo>
                <a:cubicBezTo>
                  <a:pt x="78" y="219"/>
                  <a:pt x="89" y="221"/>
                  <a:pt x="86" y="218"/>
                </a:cubicBezTo>
                <a:cubicBezTo>
                  <a:pt x="84" y="215"/>
                  <a:pt x="87" y="216"/>
                  <a:pt x="89" y="212"/>
                </a:cubicBezTo>
                <a:cubicBezTo>
                  <a:pt x="92" y="209"/>
                  <a:pt x="93" y="210"/>
                  <a:pt x="93" y="207"/>
                </a:cubicBezTo>
                <a:cubicBezTo>
                  <a:pt x="95" y="206"/>
                  <a:pt x="92" y="204"/>
                  <a:pt x="92" y="203"/>
                </a:cubicBezTo>
                <a:cubicBezTo>
                  <a:pt x="92" y="201"/>
                  <a:pt x="93" y="203"/>
                  <a:pt x="96" y="198"/>
                </a:cubicBezTo>
                <a:cubicBezTo>
                  <a:pt x="96" y="195"/>
                  <a:pt x="100" y="195"/>
                  <a:pt x="101" y="193"/>
                </a:cubicBezTo>
                <a:cubicBezTo>
                  <a:pt x="103" y="193"/>
                  <a:pt x="104" y="196"/>
                  <a:pt x="107" y="195"/>
                </a:cubicBezTo>
                <a:cubicBezTo>
                  <a:pt x="110" y="193"/>
                  <a:pt x="106" y="189"/>
                  <a:pt x="107" y="187"/>
                </a:cubicBezTo>
                <a:cubicBezTo>
                  <a:pt x="112" y="184"/>
                  <a:pt x="119" y="192"/>
                  <a:pt x="124" y="189"/>
                </a:cubicBezTo>
                <a:cubicBezTo>
                  <a:pt x="127" y="187"/>
                  <a:pt x="119" y="189"/>
                  <a:pt x="124" y="186"/>
                </a:cubicBezTo>
                <a:cubicBezTo>
                  <a:pt x="129" y="181"/>
                  <a:pt x="119" y="180"/>
                  <a:pt x="129" y="180"/>
                </a:cubicBezTo>
                <a:cubicBezTo>
                  <a:pt x="129" y="178"/>
                  <a:pt x="132" y="181"/>
                  <a:pt x="132" y="180"/>
                </a:cubicBezTo>
                <a:cubicBezTo>
                  <a:pt x="132" y="180"/>
                  <a:pt x="130" y="178"/>
                  <a:pt x="132" y="177"/>
                </a:cubicBezTo>
                <a:cubicBezTo>
                  <a:pt x="135" y="175"/>
                  <a:pt x="138" y="178"/>
                  <a:pt x="141" y="181"/>
                </a:cubicBezTo>
                <a:cubicBezTo>
                  <a:pt x="144" y="184"/>
                  <a:pt x="139" y="184"/>
                  <a:pt x="144" y="184"/>
                </a:cubicBezTo>
                <a:cubicBezTo>
                  <a:pt x="150" y="184"/>
                  <a:pt x="147" y="186"/>
                  <a:pt x="150" y="186"/>
                </a:cubicBezTo>
                <a:cubicBezTo>
                  <a:pt x="155" y="184"/>
                  <a:pt x="153" y="183"/>
                  <a:pt x="155" y="183"/>
                </a:cubicBezTo>
                <a:cubicBezTo>
                  <a:pt x="156" y="184"/>
                  <a:pt x="159" y="184"/>
                  <a:pt x="162" y="187"/>
                </a:cubicBezTo>
                <a:cubicBezTo>
                  <a:pt x="162" y="186"/>
                  <a:pt x="164" y="187"/>
                  <a:pt x="164" y="184"/>
                </a:cubicBezTo>
                <a:cubicBezTo>
                  <a:pt x="165" y="181"/>
                  <a:pt x="171" y="183"/>
                  <a:pt x="168" y="180"/>
                </a:cubicBezTo>
                <a:cubicBezTo>
                  <a:pt x="167" y="177"/>
                  <a:pt x="170" y="177"/>
                  <a:pt x="170" y="173"/>
                </a:cubicBezTo>
                <a:cubicBezTo>
                  <a:pt x="170" y="172"/>
                  <a:pt x="171" y="169"/>
                  <a:pt x="175" y="167"/>
                </a:cubicBezTo>
                <a:cubicBezTo>
                  <a:pt x="178" y="166"/>
                  <a:pt x="176" y="169"/>
                  <a:pt x="182" y="166"/>
                </a:cubicBezTo>
                <a:cubicBezTo>
                  <a:pt x="185" y="164"/>
                  <a:pt x="185" y="164"/>
                  <a:pt x="187" y="167"/>
                </a:cubicBezTo>
                <a:cubicBezTo>
                  <a:pt x="188" y="169"/>
                  <a:pt x="196" y="170"/>
                  <a:pt x="197" y="173"/>
                </a:cubicBezTo>
                <a:cubicBezTo>
                  <a:pt x="197" y="175"/>
                  <a:pt x="190" y="178"/>
                  <a:pt x="194" y="180"/>
                </a:cubicBezTo>
                <a:cubicBezTo>
                  <a:pt x="196" y="181"/>
                  <a:pt x="196" y="180"/>
                  <a:pt x="197" y="177"/>
                </a:cubicBezTo>
                <a:close/>
                <a:moveTo>
                  <a:pt x="155" y="155"/>
                </a:moveTo>
                <a:cubicBezTo>
                  <a:pt x="158" y="157"/>
                  <a:pt x="156" y="158"/>
                  <a:pt x="155" y="158"/>
                </a:cubicBezTo>
                <a:cubicBezTo>
                  <a:pt x="153" y="160"/>
                  <a:pt x="152" y="155"/>
                  <a:pt x="155" y="155"/>
                </a:cubicBezTo>
                <a:close/>
                <a:moveTo>
                  <a:pt x="150" y="161"/>
                </a:moveTo>
                <a:cubicBezTo>
                  <a:pt x="152" y="160"/>
                  <a:pt x="155" y="158"/>
                  <a:pt x="152" y="157"/>
                </a:cubicBezTo>
                <a:cubicBezTo>
                  <a:pt x="150" y="157"/>
                  <a:pt x="152" y="158"/>
                  <a:pt x="150" y="158"/>
                </a:cubicBezTo>
                <a:cubicBezTo>
                  <a:pt x="147" y="160"/>
                  <a:pt x="145" y="160"/>
                  <a:pt x="149" y="161"/>
                </a:cubicBezTo>
                <a:cubicBezTo>
                  <a:pt x="149" y="161"/>
                  <a:pt x="150" y="163"/>
                  <a:pt x="150" y="161"/>
                </a:cubicBezTo>
                <a:close/>
                <a:moveTo>
                  <a:pt x="142" y="161"/>
                </a:moveTo>
                <a:cubicBezTo>
                  <a:pt x="145" y="160"/>
                  <a:pt x="147" y="161"/>
                  <a:pt x="147" y="161"/>
                </a:cubicBezTo>
                <a:cubicBezTo>
                  <a:pt x="149" y="163"/>
                  <a:pt x="141" y="163"/>
                  <a:pt x="142" y="161"/>
                </a:cubicBezTo>
                <a:close/>
                <a:moveTo>
                  <a:pt x="145" y="158"/>
                </a:moveTo>
                <a:cubicBezTo>
                  <a:pt x="147" y="158"/>
                  <a:pt x="147" y="158"/>
                  <a:pt x="150" y="157"/>
                </a:cubicBezTo>
                <a:cubicBezTo>
                  <a:pt x="153" y="154"/>
                  <a:pt x="152" y="154"/>
                  <a:pt x="149" y="154"/>
                </a:cubicBezTo>
                <a:cubicBezTo>
                  <a:pt x="147" y="155"/>
                  <a:pt x="150" y="155"/>
                  <a:pt x="149" y="155"/>
                </a:cubicBezTo>
                <a:cubicBezTo>
                  <a:pt x="147" y="157"/>
                  <a:pt x="145" y="155"/>
                  <a:pt x="145" y="157"/>
                </a:cubicBezTo>
                <a:cubicBezTo>
                  <a:pt x="145" y="158"/>
                  <a:pt x="145" y="155"/>
                  <a:pt x="144" y="157"/>
                </a:cubicBezTo>
                <a:cubicBezTo>
                  <a:pt x="141" y="157"/>
                  <a:pt x="138" y="158"/>
                  <a:pt x="141" y="158"/>
                </a:cubicBezTo>
                <a:cubicBezTo>
                  <a:pt x="142" y="158"/>
                  <a:pt x="139" y="160"/>
                  <a:pt x="142" y="160"/>
                </a:cubicBezTo>
                <a:cubicBezTo>
                  <a:pt x="144" y="158"/>
                  <a:pt x="144" y="158"/>
                  <a:pt x="145" y="158"/>
                </a:cubicBezTo>
                <a:close/>
                <a:moveTo>
                  <a:pt x="129" y="166"/>
                </a:moveTo>
                <a:cubicBezTo>
                  <a:pt x="130" y="166"/>
                  <a:pt x="130" y="166"/>
                  <a:pt x="130" y="164"/>
                </a:cubicBezTo>
                <a:cubicBezTo>
                  <a:pt x="130" y="163"/>
                  <a:pt x="130" y="161"/>
                  <a:pt x="127" y="163"/>
                </a:cubicBezTo>
                <a:cubicBezTo>
                  <a:pt x="126" y="164"/>
                  <a:pt x="126" y="164"/>
                  <a:pt x="129" y="166"/>
                </a:cubicBezTo>
                <a:close/>
                <a:moveTo>
                  <a:pt x="123" y="163"/>
                </a:moveTo>
                <a:cubicBezTo>
                  <a:pt x="121" y="163"/>
                  <a:pt x="121" y="161"/>
                  <a:pt x="121" y="163"/>
                </a:cubicBezTo>
                <a:cubicBezTo>
                  <a:pt x="119" y="164"/>
                  <a:pt x="123" y="166"/>
                  <a:pt x="124" y="164"/>
                </a:cubicBezTo>
                <a:cubicBezTo>
                  <a:pt x="126" y="164"/>
                  <a:pt x="124" y="164"/>
                  <a:pt x="123" y="163"/>
                </a:cubicBezTo>
                <a:close/>
                <a:moveTo>
                  <a:pt x="155" y="152"/>
                </a:moveTo>
                <a:cubicBezTo>
                  <a:pt x="156" y="152"/>
                  <a:pt x="156" y="152"/>
                  <a:pt x="156" y="152"/>
                </a:cubicBezTo>
                <a:cubicBezTo>
                  <a:pt x="158" y="154"/>
                  <a:pt x="156" y="154"/>
                  <a:pt x="155" y="152"/>
                </a:cubicBezTo>
                <a:close/>
                <a:moveTo>
                  <a:pt x="129" y="167"/>
                </a:moveTo>
                <a:cubicBezTo>
                  <a:pt x="130" y="167"/>
                  <a:pt x="129" y="169"/>
                  <a:pt x="129" y="169"/>
                </a:cubicBezTo>
                <a:cubicBezTo>
                  <a:pt x="127" y="169"/>
                  <a:pt x="129" y="166"/>
                  <a:pt x="129" y="167"/>
                </a:cubicBezTo>
                <a:close/>
                <a:moveTo>
                  <a:pt x="130" y="166"/>
                </a:moveTo>
                <a:cubicBezTo>
                  <a:pt x="130" y="164"/>
                  <a:pt x="133" y="166"/>
                  <a:pt x="132" y="167"/>
                </a:cubicBezTo>
                <a:cubicBezTo>
                  <a:pt x="130" y="167"/>
                  <a:pt x="130" y="167"/>
                  <a:pt x="130" y="166"/>
                </a:cubicBezTo>
                <a:close/>
                <a:moveTo>
                  <a:pt x="119" y="167"/>
                </a:moveTo>
                <a:cubicBezTo>
                  <a:pt x="121" y="166"/>
                  <a:pt x="123" y="166"/>
                  <a:pt x="123" y="166"/>
                </a:cubicBezTo>
                <a:cubicBezTo>
                  <a:pt x="123" y="167"/>
                  <a:pt x="119" y="169"/>
                  <a:pt x="119" y="167"/>
                </a:cubicBezTo>
                <a:close/>
                <a:moveTo>
                  <a:pt x="119" y="167"/>
                </a:moveTo>
                <a:cubicBezTo>
                  <a:pt x="121" y="166"/>
                  <a:pt x="121" y="166"/>
                  <a:pt x="121" y="166"/>
                </a:cubicBezTo>
                <a:cubicBezTo>
                  <a:pt x="119" y="166"/>
                  <a:pt x="119" y="166"/>
                  <a:pt x="118" y="166"/>
                </a:cubicBezTo>
                <a:cubicBezTo>
                  <a:pt x="116" y="164"/>
                  <a:pt x="116" y="166"/>
                  <a:pt x="116" y="166"/>
                </a:cubicBezTo>
                <a:cubicBezTo>
                  <a:pt x="115" y="166"/>
                  <a:pt x="115" y="166"/>
                  <a:pt x="113" y="167"/>
                </a:cubicBezTo>
                <a:cubicBezTo>
                  <a:pt x="113" y="167"/>
                  <a:pt x="115" y="167"/>
                  <a:pt x="116" y="169"/>
                </a:cubicBezTo>
                <a:cubicBezTo>
                  <a:pt x="118" y="169"/>
                  <a:pt x="118" y="169"/>
                  <a:pt x="119" y="167"/>
                </a:cubicBezTo>
                <a:close/>
                <a:moveTo>
                  <a:pt x="116" y="164"/>
                </a:moveTo>
                <a:cubicBezTo>
                  <a:pt x="115" y="164"/>
                  <a:pt x="116" y="163"/>
                  <a:pt x="118" y="163"/>
                </a:cubicBezTo>
                <a:cubicBezTo>
                  <a:pt x="118" y="163"/>
                  <a:pt x="118" y="164"/>
                  <a:pt x="116" y="164"/>
                </a:cubicBezTo>
                <a:close/>
                <a:moveTo>
                  <a:pt x="115" y="164"/>
                </a:moveTo>
                <a:cubicBezTo>
                  <a:pt x="115" y="164"/>
                  <a:pt x="115" y="164"/>
                  <a:pt x="113" y="164"/>
                </a:cubicBezTo>
                <a:cubicBezTo>
                  <a:pt x="113" y="164"/>
                  <a:pt x="113" y="164"/>
                  <a:pt x="113" y="166"/>
                </a:cubicBezTo>
                <a:cubicBezTo>
                  <a:pt x="113" y="167"/>
                  <a:pt x="115" y="164"/>
                  <a:pt x="115" y="164"/>
                </a:cubicBezTo>
                <a:close/>
                <a:moveTo>
                  <a:pt x="113" y="172"/>
                </a:moveTo>
                <a:cubicBezTo>
                  <a:pt x="113" y="170"/>
                  <a:pt x="118" y="170"/>
                  <a:pt x="115" y="169"/>
                </a:cubicBezTo>
                <a:cubicBezTo>
                  <a:pt x="112" y="167"/>
                  <a:pt x="113" y="169"/>
                  <a:pt x="113" y="169"/>
                </a:cubicBezTo>
                <a:cubicBezTo>
                  <a:pt x="112" y="169"/>
                  <a:pt x="112" y="170"/>
                  <a:pt x="112" y="169"/>
                </a:cubicBezTo>
                <a:cubicBezTo>
                  <a:pt x="110" y="169"/>
                  <a:pt x="110" y="169"/>
                  <a:pt x="110" y="170"/>
                </a:cubicBezTo>
                <a:cubicBezTo>
                  <a:pt x="109" y="172"/>
                  <a:pt x="109" y="170"/>
                  <a:pt x="107" y="172"/>
                </a:cubicBezTo>
                <a:cubicBezTo>
                  <a:pt x="107" y="172"/>
                  <a:pt x="107" y="172"/>
                  <a:pt x="112" y="172"/>
                </a:cubicBezTo>
                <a:cubicBezTo>
                  <a:pt x="113" y="172"/>
                  <a:pt x="113" y="172"/>
                  <a:pt x="113" y="172"/>
                </a:cubicBezTo>
                <a:close/>
                <a:moveTo>
                  <a:pt x="107" y="177"/>
                </a:moveTo>
                <a:cubicBezTo>
                  <a:pt x="106" y="175"/>
                  <a:pt x="107" y="175"/>
                  <a:pt x="107" y="175"/>
                </a:cubicBezTo>
                <a:cubicBezTo>
                  <a:pt x="107" y="173"/>
                  <a:pt x="109" y="172"/>
                  <a:pt x="107" y="173"/>
                </a:cubicBezTo>
                <a:cubicBezTo>
                  <a:pt x="107" y="173"/>
                  <a:pt x="107" y="172"/>
                  <a:pt x="106" y="172"/>
                </a:cubicBezTo>
                <a:cubicBezTo>
                  <a:pt x="106" y="173"/>
                  <a:pt x="106" y="170"/>
                  <a:pt x="104" y="172"/>
                </a:cubicBezTo>
                <a:cubicBezTo>
                  <a:pt x="104" y="173"/>
                  <a:pt x="103" y="172"/>
                  <a:pt x="103" y="172"/>
                </a:cubicBezTo>
                <a:cubicBezTo>
                  <a:pt x="103" y="173"/>
                  <a:pt x="103" y="172"/>
                  <a:pt x="101" y="173"/>
                </a:cubicBezTo>
                <a:cubicBezTo>
                  <a:pt x="100" y="173"/>
                  <a:pt x="103" y="173"/>
                  <a:pt x="103" y="175"/>
                </a:cubicBezTo>
                <a:cubicBezTo>
                  <a:pt x="103" y="175"/>
                  <a:pt x="98" y="175"/>
                  <a:pt x="100" y="175"/>
                </a:cubicBezTo>
                <a:cubicBezTo>
                  <a:pt x="101" y="177"/>
                  <a:pt x="98" y="175"/>
                  <a:pt x="100" y="177"/>
                </a:cubicBezTo>
                <a:cubicBezTo>
                  <a:pt x="100" y="177"/>
                  <a:pt x="98" y="177"/>
                  <a:pt x="100" y="178"/>
                </a:cubicBezTo>
                <a:cubicBezTo>
                  <a:pt x="100" y="178"/>
                  <a:pt x="96" y="180"/>
                  <a:pt x="100" y="180"/>
                </a:cubicBezTo>
                <a:cubicBezTo>
                  <a:pt x="101" y="180"/>
                  <a:pt x="100" y="181"/>
                  <a:pt x="101" y="180"/>
                </a:cubicBezTo>
                <a:cubicBezTo>
                  <a:pt x="103" y="180"/>
                  <a:pt x="103" y="178"/>
                  <a:pt x="103" y="178"/>
                </a:cubicBezTo>
                <a:cubicBezTo>
                  <a:pt x="104" y="178"/>
                  <a:pt x="103" y="180"/>
                  <a:pt x="106" y="178"/>
                </a:cubicBezTo>
                <a:cubicBezTo>
                  <a:pt x="107" y="178"/>
                  <a:pt x="107" y="178"/>
                  <a:pt x="107" y="177"/>
                </a:cubicBezTo>
                <a:close/>
                <a:moveTo>
                  <a:pt x="101" y="183"/>
                </a:moveTo>
                <a:cubicBezTo>
                  <a:pt x="100" y="181"/>
                  <a:pt x="101" y="181"/>
                  <a:pt x="103" y="181"/>
                </a:cubicBezTo>
                <a:cubicBezTo>
                  <a:pt x="103" y="183"/>
                  <a:pt x="101" y="183"/>
                  <a:pt x="101" y="183"/>
                </a:cubicBezTo>
                <a:close/>
                <a:moveTo>
                  <a:pt x="98" y="184"/>
                </a:moveTo>
                <a:cubicBezTo>
                  <a:pt x="98" y="183"/>
                  <a:pt x="101" y="184"/>
                  <a:pt x="100" y="184"/>
                </a:cubicBezTo>
                <a:cubicBezTo>
                  <a:pt x="98" y="184"/>
                  <a:pt x="96" y="184"/>
                  <a:pt x="98" y="184"/>
                </a:cubicBezTo>
                <a:close/>
                <a:moveTo>
                  <a:pt x="83" y="196"/>
                </a:moveTo>
                <a:cubicBezTo>
                  <a:pt x="83" y="196"/>
                  <a:pt x="83" y="195"/>
                  <a:pt x="84" y="195"/>
                </a:cubicBezTo>
                <a:cubicBezTo>
                  <a:pt x="84" y="195"/>
                  <a:pt x="84" y="195"/>
                  <a:pt x="83" y="196"/>
                </a:cubicBezTo>
                <a:close/>
                <a:moveTo>
                  <a:pt x="83" y="190"/>
                </a:moveTo>
                <a:cubicBezTo>
                  <a:pt x="84" y="189"/>
                  <a:pt x="83" y="189"/>
                  <a:pt x="83" y="189"/>
                </a:cubicBezTo>
                <a:cubicBezTo>
                  <a:pt x="83" y="189"/>
                  <a:pt x="81" y="189"/>
                  <a:pt x="80" y="189"/>
                </a:cubicBezTo>
                <a:cubicBezTo>
                  <a:pt x="78" y="189"/>
                  <a:pt x="80" y="190"/>
                  <a:pt x="78" y="190"/>
                </a:cubicBezTo>
                <a:cubicBezTo>
                  <a:pt x="77" y="190"/>
                  <a:pt x="78" y="190"/>
                  <a:pt x="77" y="192"/>
                </a:cubicBezTo>
                <a:cubicBezTo>
                  <a:pt x="77" y="192"/>
                  <a:pt x="77" y="193"/>
                  <a:pt x="80" y="192"/>
                </a:cubicBezTo>
                <a:cubicBezTo>
                  <a:pt x="80" y="192"/>
                  <a:pt x="81" y="192"/>
                  <a:pt x="83" y="190"/>
                </a:cubicBezTo>
                <a:close/>
                <a:moveTo>
                  <a:pt x="86" y="186"/>
                </a:moveTo>
                <a:cubicBezTo>
                  <a:pt x="87" y="186"/>
                  <a:pt x="84" y="184"/>
                  <a:pt x="86" y="184"/>
                </a:cubicBezTo>
                <a:cubicBezTo>
                  <a:pt x="87" y="183"/>
                  <a:pt x="84" y="180"/>
                  <a:pt x="84" y="181"/>
                </a:cubicBezTo>
                <a:cubicBezTo>
                  <a:pt x="83" y="181"/>
                  <a:pt x="84" y="183"/>
                  <a:pt x="83" y="183"/>
                </a:cubicBezTo>
                <a:cubicBezTo>
                  <a:pt x="81" y="183"/>
                  <a:pt x="83" y="184"/>
                  <a:pt x="81" y="184"/>
                </a:cubicBezTo>
                <a:cubicBezTo>
                  <a:pt x="80" y="184"/>
                  <a:pt x="81" y="183"/>
                  <a:pt x="80" y="183"/>
                </a:cubicBezTo>
                <a:cubicBezTo>
                  <a:pt x="80" y="184"/>
                  <a:pt x="78" y="183"/>
                  <a:pt x="78" y="184"/>
                </a:cubicBezTo>
                <a:cubicBezTo>
                  <a:pt x="78" y="184"/>
                  <a:pt x="77" y="186"/>
                  <a:pt x="78" y="186"/>
                </a:cubicBezTo>
                <a:cubicBezTo>
                  <a:pt x="80" y="187"/>
                  <a:pt x="80" y="186"/>
                  <a:pt x="83" y="184"/>
                </a:cubicBezTo>
                <a:cubicBezTo>
                  <a:pt x="86" y="184"/>
                  <a:pt x="80" y="186"/>
                  <a:pt x="81" y="187"/>
                </a:cubicBezTo>
                <a:cubicBezTo>
                  <a:pt x="83" y="187"/>
                  <a:pt x="84" y="186"/>
                  <a:pt x="86" y="186"/>
                </a:cubicBezTo>
                <a:close/>
                <a:moveTo>
                  <a:pt x="87" y="183"/>
                </a:moveTo>
                <a:cubicBezTo>
                  <a:pt x="87" y="183"/>
                  <a:pt x="87" y="181"/>
                  <a:pt x="89" y="181"/>
                </a:cubicBezTo>
                <a:cubicBezTo>
                  <a:pt x="90" y="181"/>
                  <a:pt x="90" y="180"/>
                  <a:pt x="92" y="178"/>
                </a:cubicBezTo>
                <a:cubicBezTo>
                  <a:pt x="92" y="177"/>
                  <a:pt x="92" y="175"/>
                  <a:pt x="90" y="177"/>
                </a:cubicBezTo>
                <a:cubicBezTo>
                  <a:pt x="89" y="178"/>
                  <a:pt x="87" y="178"/>
                  <a:pt x="87" y="181"/>
                </a:cubicBezTo>
                <a:cubicBezTo>
                  <a:pt x="86" y="181"/>
                  <a:pt x="86" y="181"/>
                  <a:pt x="87" y="183"/>
                </a:cubicBezTo>
                <a:close/>
                <a:moveTo>
                  <a:pt x="93" y="181"/>
                </a:moveTo>
                <a:cubicBezTo>
                  <a:pt x="96" y="181"/>
                  <a:pt x="96" y="181"/>
                  <a:pt x="96" y="181"/>
                </a:cubicBezTo>
                <a:cubicBezTo>
                  <a:pt x="95" y="183"/>
                  <a:pt x="93" y="181"/>
                  <a:pt x="93" y="181"/>
                </a:cubicBezTo>
                <a:close/>
                <a:moveTo>
                  <a:pt x="92" y="183"/>
                </a:moveTo>
                <a:cubicBezTo>
                  <a:pt x="92" y="183"/>
                  <a:pt x="93" y="184"/>
                  <a:pt x="90" y="186"/>
                </a:cubicBezTo>
                <a:cubicBezTo>
                  <a:pt x="89" y="187"/>
                  <a:pt x="92" y="184"/>
                  <a:pt x="90" y="184"/>
                </a:cubicBezTo>
                <a:cubicBezTo>
                  <a:pt x="89" y="184"/>
                  <a:pt x="92" y="183"/>
                  <a:pt x="90" y="181"/>
                </a:cubicBezTo>
                <a:cubicBezTo>
                  <a:pt x="89" y="181"/>
                  <a:pt x="87" y="183"/>
                  <a:pt x="87" y="184"/>
                </a:cubicBezTo>
                <a:cubicBezTo>
                  <a:pt x="86" y="186"/>
                  <a:pt x="89" y="187"/>
                  <a:pt x="86" y="187"/>
                </a:cubicBezTo>
                <a:cubicBezTo>
                  <a:pt x="84" y="187"/>
                  <a:pt x="86" y="187"/>
                  <a:pt x="84" y="190"/>
                </a:cubicBezTo>
                <a:cubicBezTo>
                  <a:pt x="83" y="192"/>
                  <a:pt x="86" y="189"/>
                  <a:pt x="87" y="190"/>
                </a:cubicBezTo>
                <a:cubicBezTo>
                  <a:pt x="89" y="192"/>
                  <a:pt x="89" y="189"/>
                  <a:pt x="89" y="189"/>
                </a:cubicBezTo>
                <a:cubicBezTo>
                  <a:pt x="90" y="190"/>
                  <a:pt x="90" y="190"/>
                  <a:pt x="90" y="189"/>
                </a:cubicBezTo>
                <a:cubicBezTo>
                  <a:pt x="92" y="187"/>
                  <a:pt x="92" y="187"/>
                  <a:pt x="93" y="187"/>
                </a:cubicBezTo>
                <a:cubicBezTo>
                  <a:pt x="96" y="186"/>
                  <a:pt x="95" y="183"/>
                  <a:pt x="93" y="183"/>
                </a:cubicBezTo>
                <a:cubicBezTo>
                  <a:pt x="93" y="181"/>
                  <a:pt x="93" y="181"/>
                  <a:pt x="92" y="183"/>
                </a:cubicBezTo>
                <a:close/>
                <a:moveTo>
                  <a:pt x="92" y="189"/>
                </a:moveTo>
                <a:cubicBezTo>
                  <a:pt x="93" y="187"/>
                  <a:pt x="95" y="187"/>
                  <a:pt x="95" y="187"/>
                </a:cubicBezTo>
                <a:cubicBezTo>
                  <a:pt x="93" y="189"/>
                  <a:pt x="92" y="190"/>
                  <a:pt x="92" y="189"/>
                </a:cubicBezTo>
                <a:close/>
                <a:moveTo>
                  <a:pt x="118" y="164"/>
                </a:moveTo>
                <a:cubicBezTo>
                  <a:pt x="119" y="163"/>
                  <a:pt x="121" y="164"/>
                  <a:pt x="121" y="164"/>
                </a:cubicBezTo>
                <a:cubicBezTo>
                  <a:pt x="119" y="164"/>
                  <a:pt x="118" y="164"/>
                  <a:pt x="118" y="164"/>
                </a:cubicBezTo>
                <a:close/>
                <a:moveTo>
                  <a:pt x="75" y="190"/>
                </a:moveTo>
                <a:cubicBezTo>
                  <a:pt x="77" y="190"/>
                  <a:pt x="77" y="190"/>
                  <a:pt x="77" y="190"/>
                </a:cubicBezTo>
                <a:cubicBezTo>
                  <a:pt x="77" y="192"/>
                  <a:pt x="75" y="190"/>
                  <a:pt x="75" y="190"/>
                </a:cubicBezTo>
                <a:close/>
                <a:moveTo>
                  <a:pt x="70" y="193"/>
                </a:moveTo>
                <a:cubicBezTo>
                  <a:pt x="70" y="193"/>
                  <a:pt x="70" y="195"/>
                  <a:pt x="72" y="193"/>
                </a:cubicBezTo>
                <a:cubicBezTo>
                  <a:pt x="72" y="193"/>
                  <a:pt x="72" y="193"/>
                  <a:pt x="73" y="193"/>
                </a:cubicBezTo>
                <a:cubicBezTo>
                  <a:pt x="73" y="193"/>
                  <a:pt x="73" y="192"/>
                  <a:pt x="75" y="192"/>
                </a:cubicBezTo>
                <a:cubicBezTo>
                  <a:pt x="77" y="192"/>
                  <a:pt x="75" y="192"/>
                  <a:pt x="73" y="190"/>
                </a:cubicBezTo>
                <a:cubicBezTo>
                  <a:pt x="72" y="190"/>
                  <a:pt x="72" y="190"/>
                  <a:pt x="70" y="192"/>
                </a:cubicBezTo>
                <a:cubicBezTo>
                  <a:pt x="70" y="193"/>
                  <a:pt x="72" y="193"/>
                  <a:pt x="70" y="193"/>
                </a:cubicBezTo>
                <a:close/>
                <a:moveTo>
                  <a:pt x="70" y="193"/>
                </a:moveTo>
                <a:cubicBezTo>
                  <a:pt x="72" y="193"/>
                  <a:pt x="69" y="192"/>
                  <a:pt x="69" y="193"/>
                </a:cubicBezTo>
                <a:cubicBezTo>
                  <a:pt x="69" y="195"/>
                  <a:pt x="69" y="193"/>
                  <a:pt x="69" y="195"/>
                </a:cubicBezTo>
                <a:cubicBezTo>
                  <a:pt x="69" y="195"/>
                  <a:pt x="69" y="195"/>
                  <a:pt x="70" y="193"/>
                </a:cubicBezTo>
                <a:close/>
                <a:moveTo>
                  <a:pt x="66" y="195"/>
                </a:moveTo>
                <a:cubicBezTo>
                  <a:pt x="66" y="198"/>
                  <a:pt x="66" y="198"/>
                  <a:pt x="67" y="196"/>
                </a:cubicBezTo>
                <a:cubicBezTo>
                  <a:pt x="67" y="195"/>
                  <a:pt x="67" y="195"/>
                  <a:pt x="67" y="193"/>
                </a:cubicBezTo>
                <a:cubicBezTo>
                  <a:pt x="67" y="193"/>
                  <a:pt x="67" y="193"/>
                  <a:pt x="66" y="195"/>
                </a:cubicBezTo>
                <a:close/>
                <a:moveTo>
                  <a:pt x="87" y="195"/>
                </a:moveTo>
                <a:cubicBezTo>
                  <a:pt x="89" y="195"/>
                  <a:pt x="89" y="195"/>
                  <a:pt x="89" y="195"/>
                </a:cubicBezTo>
                <a:cubicBezTo>
                  <a:pt x="90" y="195"/>
                  <a:pt x="87" y="195"/>
                  <a:pt x="87" y="195"/>
                </a:cubicBezTo>
                <a:close/>
                <a:moveTo>
                  <a:pt x="64" y="221"/>
                </a:moveTo>
                <a:cubicBezTo>
                  <a:pt x="64" y="219"/>
                  <a:pt x="63" y="219"/>
                  <a:pt x="63" y="219"/>
                </a:cubicBezTo>
                <a:cubicBezTo>
                  <a:pt x="63" y="221"/>
                  <a:pt x="61" y="222"/>
                  <a:pt x="63" y="222"/>
                </a:cubicBezTo>
                <a:cubicBezTo>
                  <a:pt x="63" y="221"/>
                  <a:pt x="64" y="222"/>
                  <a:pt x="64" y="221"/>
                </a:cubicBezTo>
                <a:close/>
                <a:moveTo>
                  <a:pt x="64" y="224"/>
                </a:moveTo>
                <a:cubicBezTo>
                  <a:pt x="66" y="222"/>
                  <a:pt x="66" y="222"/>
                  <a:pt x="64" y="222"/>
                </a:cubicBezTo>
                <a:cubicBezTo>
                  <a:pt x="64" y="222"/>
                  <a:pt x="63" y="222"/>
                  <a:pt x="63" y="224"/>
                </a:cubicBezTo>
                <a:cubicBezTo>
                  <a:pt x="63" y="224"/>
                  <a:pt x="63" y="224"/>
                  <a:pt x="64" y="224"/>
                </a:cubicBezTo>
                <a:close/>
                <a:moveTo>
                  <a:pt x="60" y="232"/>
                </a:moveTo>
                <a:cubicBezTo>
                  <a:pt x="60" y="233"/>
                  <a:pt x="58" y="233"/>
                  <a:pt x="60" y="233"/>
                </a:cubicBezTo>
                <a:cubicBezTo>
                  <a:pt x="61" y="233"/>
                  <a:pt x="60" y="232"/>
                  <a:pt x="61" y="232"/>
                </a:cubicBezTo>
                <a:cubicBezTo>
                  <a:pt x="63" y="232"/>
                  <a:pt x="63" y="232"/>
                  <a:pt x="63" y="230"/>
                </a:cubicBezTo>
                <a:cubicBezTo>
                  <a:pt x="61" y="229"/>
                  <a:pt x="61" y="229"/>
                  <a:pt x="61" y="230"/>
                </a:cubicBezTo>
                <a:cubicBezTo>
                  <a:pt x="61" y="230"/>
                  <a:pt x="60" y="230"/>
                  <a:pt x="60" y="232"/>
                </a:cubicBezTo>
                <a:close/>
                <a:moveTo>
                  <a:pt x="57" y="227"/>
                </a:moveTo>
                <a:cubicBezTo>
                  <a:pt x="57" y="227"/>
                  <a:pt x="58" y="226"/>
                  <a:pt x="60" y="227"/>
                </a:cubicBezTo>
                <a:cubicBezTo>
                  <a:pt x="60" y="227"/>
                  <a:pt x="57" y="229"/>
                  <a:pt x="57" y="227"/>
                </a:cubicBezTo>
                <a:close/>
                <a:moveTo>
                  <a:pt x="60" y="235"/>
                </a:moveTo>
                <a:cubicBezTo>
                  <a:pt x="58" y="235"/>
                  <a:pt x="60" y="235"/>
                  <a:pt x="61" y="235"/>
                </a:cubicBezTo>
                <a:cubicBezTo>
                  <a:pt x="63" y="233"/>
                  <a:pt x="61" y="233"/>
                  <a:pt x="60" y="233"/>
                </a:cubicBezTo>
                <a:cubicBezTo>
                  <a:pt x="60" y="235"/>
                  <a:pt x="60" y="233"/>
                  <a:pt x="60" y="235"/>
                </a:cubicBezTo>
                <a:close/>
                <a:moveTo>
                  <a:pt x="55" y="235"/>
                </a:moveTo>
                <a:cubicBezTo>
                  <a:pt x="57" y="235"/>
                  <a:pt x="58" y="235"/>
                  <a:pt x="58" y="235"/>
                </a:cubicBezTo>
                <a:cubicBezTo>
                  <a:pt x="57" y="235"/>
                  <a:pt x="55" y="235"/>
                  <a:pt x="55" y="235"/>
                </a:cubicBezTo>
                <a:close/>
                <a:moveTo>
                  <a:pt x="54" y="242"/>
                </a:moveTo>
                <a:cubicBezTo>
                  <a:pt x="55" y="242"/>
                  <a:pt x="55" y="242"/>
                  <a:pt x="54" y="242"/>
                </a:cubicBezTo>
                <a:cubicBezTo>
                  <a:pt x="54" y="242"/>
                  <a:pt x="54" y="241"/>
                  <a:pt x="52" y="241"/>
                </a:cubicBezTo>
                <a:cubicBezTo>
                  <a:pt x="52" y="242"/>
                  <a:pt x="52" y="242"/>
                  <a:pt x="54" y="242"/>
                </a:cubicBezTo>
                <a:close/>
                <a:moveTo>
                  <a:pt x="54" y="241"/>
                </a:moveTo>
                <a:cubicBezTo>
                  <a:pt x="54" y="241"/>
                  <a:pt x="55" y="241"/>
                  <a:pt x="54" y="241"/>
                </a:cubicBezTo>
                <a:cubicBezTo>
                  <a:pt x="54" y="241"/>
                  <a:pt x="52" y="239"/>
                  <a:pt x="54" y="241"/>
                </a:cubicBezTo>
                <a:close/>
                <a:moveTo>
                  <a:pt x="51" y="241"/>
                </a:moveTo>
                <a:cubicBezTo>
                  <a:pt x="52" y="239"/>
                  <a:pt x="52" y="241"/>
                  <a:pt x="52" y="241"/>
                </a:cubicBezTo>
                <a:cubicBezTo>
                  <a:pt x="51" y="241"/>
                  <a:pt x="51" y="241"/>
                  <a:pt x="51" y="241"/>
                </a:cubicBezTo>
                <a:close/>
                <a:moveTo>
                  <a:pt x="64" y="219"/>
                </a:moveTo>
                <a:cubicBezTo>
                  <a:pt x="66" y="218"/>
                  <a:pt x="66" y="218"/>
                  <a:pt x="66" y="218"/>
                </a:cubicBezTo>
                <a:cubicBezTo>
                  <a:pt x="67" y="219"/>
                  <a:pt x="66" y="219"/>
                  <a:pt x="64" y="219"/>
                </a:cubicBezTo>
                <a:close/>
                <a:moveTo>
                  <a:pt x="26" y="258"/>
                </a:moveTo>
                <a:cubicBezTo>
                  <a:pt x="25" y="258"/>
                  <a:pt x="29" y="256"/>
                  <a:pt x="29" y="258"/>
                </a:cubicBezTo>
                <a:cubicBezTo>
                  <a:pt x="29" y="258"/>
                  <a:pt x="28" y="259"/>
                  <a:pt x="26" y="258"/>
                </a:cubicBezTo>
                <a:close/>
                <a:moveTo>
                  <a:pt x="34" y="253"/>
                </a:moveTo>
                <a:cubicBezTo>
                  <a:pt x="35" y="253"/>
                  <a:pt x="34" y="252"/>
                  <a:pt x="34" y="252"/>
                </a:cubicBezTo>
                <a:cubicBezTo>
                  <a:pt x="32" y="253"/>
                  <a:pt x="29" y="253"/>
                  <a:pt x="29" y="255"/>
                </a:cubicBezTo>
                <a:cubicBezTo>
                  <a:pt x="31" y="255"/>
                  <a:pt x="32" y="255"/>
                  <a:pt x="34" y="253"/>
                </a:cubicBezTo>
                <a:close/>
                <a:moveTo>
                  <a:pt x="32" y="256"/>
                </a:moveTo>
                <a:cubicBezTo>
                  <a:pt x="35" y="256"/>
                  <a:pt x="37" y="256"/>
                  <a:pt x="37" y="256"/>
                </a:cubicBezTo>
                <a:cubicBezTo>
                  <a:pt x="37" y="255"/>
                  <a:pt x="35" y="256"/>
                  <a:pt x="35" y="255"/>
                </a:cubicBezTo>
                <a:cubicBezTo>
                  <a:pt x="35" y="253"/>
                  <a:pt x="32" y="255"/>
                  <a:pt x="32" y="255"/>
                </a:cubicBezTo>
                <a:cubicBezTo>
                  <a:pt x="31" y="256"/>
                  <a:pt x="29" y="256"/>
                  <a:pt x="29" y="256"/>
                </a:cubicBezTo>
                <a:cubicBezTo>
                  <a:pt x="29" y="258"/>
                  <a:pt x="31" y="258"/>
                  <a:pt x="32" y="256"/>
                </a:cubicBezTo>
                <a:close/>
                <a:moveTo>
                  <a:pt x="28" y="261"/>
                </a:moveTo>
                <a:cubicBezTo>
                  <a:pt x="26" y="259"/>
                  <a:pt x="28" y="259"/>
                  <a:pt x="29" y="261"/>
                </a:cubicBezTo>
                <a:cubicBezTo>
                  <a:pt x="28" y="261"/>
                  <a:pt x="28" y="261"/>
                  <a:pt x="28" y="261"/>
                </a:cubicBezTo>
                <a:close/>
                <a:moveTo>
                  <a:pt x="25" y="262"/>
                </a:moveTo>
                <a:cubicBezTo>
                  <a:pt x="26" y="262"/>
                  <a:pt x="25" y="261"/>
                  <a:pt x="25" y="262"/>
                </a:cubicBezTo>
                <a:cubicBezTo>
                  <a:pt x="23" y="262"/>
                  <a:pt x="23" y="261"/>
                  <a:pt x="23" y="262"/>
                </a:cubicBezTo>
                <a:cubicBezTo>
                  <a:pt x="21" y="264"/>
                  <a:pt x="25" y="264"/>
                  <a:pt x="25" y="262"/>
                </a:cubicBezTo>
                <a:close/>
                <a:moveTo>
                  <a:pt x="17" y="267"/>
                </a:moveTo>
                <a:cubicBezTo>
                  <a:pt x="15" y="267"/>
                  <a:pt x="18" y="265"/>
                  <a:pt x="18" y="267"/>
                </a:cubicBezTo>
                <a:cubicBezTo>
                  <a:pt x="17" y="267"/>
                  <a:pt x="17" y="267"/>
                  <a:pt x="17" y="267"/>
                </a:cubicBezTo>
                <a:close/>
                <a:moveTo>
                  <a:pt x="11" y="270"/>
                </a:moveTo>
                <a:cubicBezTo>
                  <a:pt x="12" y="271"/>
                  <a:pt x="11" y="273"/>
                  <a:pt x="9" y="273"/>
                </a:cubicBezTo>
                <a:cubicBezTo>
                  <a:pt x="9" y="271"/>
                  <a:pt x="11" y="270"/>
                  <a:pt x="11" y="270"/>
                </a:cubicBezTo>
                <a:close/>
                <a:moveTo>
                  <a:pt x="8" y="273"/>
                </a:moveTo>
                <a:cubicBezTo>
                  <a:pt x="8" y="271"/>
                  <a:pt x="9" y="271"/>
                  <a:pt x="9" y="273"/>
                </a:cubicBezTo>
                <a:cubicBezTo>
                  <a:pt x="8" y="273"/>
                  <a:pt x="8" y="273"/>
                  <a:pt x="8" y="273"/>
                </a:cubicBezTo>
                <a:close/>
                <a:moveTo>
                  <a:pt x="2" y="279"/>
                </a:moveTo>
                <a:cubicBezTo>
                  <a:pt x="2" y="278"/>
                  <a:pt x="3" y="278"/>
                  <a:pt x="5" y="278"/>
                </a:cubicBezTo>
                <a:cubicBezTo>
                  <a:pt x="5" y="278"/>
                  <a:pt x="3" y="279"/>
                  <a:pt x="2" y="279"/>
                </a:cubicBezTo>
                <a:close/>
                <a:moveTo>
                  <a:pt x="2" y="288"/>
                </a:moveTo>
                <a:cubicBezTo>
                  <a:pt x="2" y="288"/>
                  <a:pt x="2" y="287"/>
                  <a:pt x="3" y="287"/>
                </a:cubicBezTo>
                <a:cubicBezTo>
                  <a:pt x="3" y="287"/>
                  <a:pt x="3" y="288"/>
                  <a:pt x="2" y="288"/>
                </a:cubicBezTo>
                <a:close/>
                <a:moveTo>
                  <a:pt x="6" y="304"/>
                </a:moveTo>
                <a:cubicBezTo>
                  <a:pt x="6" y="302"/>
                  <a:pt x="6" y="302"/>
                  <a:pt x="8" y="304"/>
                </a:cubicBezTo>
                <a:cubicBezTo>
                  <a:pt x="8" y="304"/>
                  <a:pt x="8" y="302"/>
                  <a:pt x="9" y="302"/>
                </a:cubicBezTo>
                <a:cubicBezTo>
                  <a:pt x="9" y="301"/>
                  <a:pt x="6" y="301"/>
                  <a:pt x="6" y="302"/>
                </a:cubicBezTo>
                <a:cubicBezTo>
                  <a:pt x="5" y="304"/>
                  <a:pt x="6" y="305"/>
                  <a:pt x="8" y="305"/>
                </a:cubicBezTo>
                <a:cubicBezTo>
                  <a:pt x="8" y="305"/>
                  <a:pt x="8" y="304"/>
                  <a:pt x="6" y="304"/>
                </a:cubicBezTo>
                <a:close/>
                <a:moveTo>
                  <a:pt x="5" y="313"/>
                </a:moveTo>
                <a:cubicBezTo>
                  <a:pt x="6" y="313"/>
                  <a:pt x="5" y="308"/>
                  <a:pt x="5" y="310"/>
                </a:cubicBezTo>
                <a:cubicBezTo>
                  <a:pt x="5" y="311"/>
                  <a:pt x="3" y="313"/>
                  <a:pt x="5" y="313"/>
                </a:cubicBezTo>
                <a:close/>
                <a:moveTo>
                  <a:pt x="5" y="307"/>
                </a:moveTo>
                <a:cubicBezTo>
                  <a:pt x="5" y="308"/>
                  <a:pt x="5" y="305"/>
                  <a:pt x="5" y="305"/>
                </a:cubicBezTo>
                <a:cubicBezTo>
                  <a:pt x="6" y="305"/>
                  <a:pt x="6" y="307"/>
                  <a:pt x="6" y="305"/>
                </a:cubicBezTo>
                <a:cubicBezTo>
                  <a:pt x="6" y="305"/>
                  <a:pt x="6" y="305"/>
                  <a:pt x="5" y="304"/>
                </a:cubicBezTo>
                <a:cubicBezTo>
                  <a:pt x="5" y="304"/>
                  <a:pt x="5" y="305"/>
                  <a:pt x="5" y="307"/>
                </a:cubicBezTo>
                <a:close/>
                <a:moveTo>
                  <a:pt x="3" y="299"/>
                </a:moveTo>
                <a:cubicBezTo>
                  <a:pt x="3" y="296"/>
                  <a:pt x="3" y="296"/>
                  <a:pt x="3" y="296"/>
                </a:cubicBezTo>
                <a:cubicBezTo>
                  <a:pt x="3" y="297"/>
                  <a:pt x="5" y="301"/>
                  <a:pt x="3" y="299"/>
                </a:cubicBezTo>
                <a:close/>
                <a:moveTo>
                  <a:pt x="5" y="296"/>
                </a:moveTo>
                <a:cubicBezTo>
                  <a:pt x="5" y="297"/>
                  <a:pt x="3" y="296"/>
                  <a:pt x="3" y="294"/>
                </a:cubicBezTo>
                <a:cubicBezTo>
                  <a:pt x="5" y="296"/>
                  <a:pt x="5" y="296"/>
                  <a:pt x="5" y="296"/>
                </a:cubicBezTo>
                <a:close/>
                <a:moveTo>
                  <a:pt x="3" y="294"/>
                </a:moveTo>
                <a:cubicBezTo>
                  <a:pt x="5" y="294"/>
                  <a:pt x="3" y="293"/>
                  <a:pt x="3" y="293"/>
                </a:cubicBezTo>
                <a:cubicBezTo>
                  <a:pt x="2" y="291"/>
                  <a:pt x="2" y="293"/>
                  <a:pt x="3" y="294"/>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9" name="Freeform 378"/>
          <p:cNvSpPr>
            <a:spLocks noEditPoints="1"/>
          </p:cNvSpPr>
          <p:nvPr/>
        </p:nvSpPr>
        <p:spPr bwMode="auto">
          <a:xfrm>
            <a:off x="4605338" y="1800225"/>
            <a:ext cx="236537" cy="381000"/>
          </a:xfrm>
          <a:custGeom>
            <a:avLst/>
            <a:gdLst/>
            <a:ahLst/>
            <a:cxnLst>
              <a:cxn ang="0">
                <a:pos x="32" y="76"/>
              </a:cxn>
              <a:cxn ang="0">
                <a:pos x="29" y="65"/>
              </a:cxn>
              <a:cxn ang="0">
                <a:pos x="25" y="61"/>
              </a:cxn>
              <a:cxn ang="0">
                <a:pos x="23" y="62"/>
              </a:cxn>
              <a:cxn ang="0">
                <a:pos x="23" y="53"/>
              </a:cxn>
              <a:cxn ang="0">
                <a:pos x="20" y="50"/>
              </a:cxn>
              <a:cxn ang="0">
                <a:pos x="22" y="42"/>
              </a:cxn>
              <a:cxn ang="0">
                <a:pos x="25" y="33"/>
              </a:cxn>
              <a:cxn ang="0">
                <a:pos x="32" y="29"/>
              </a:cxn>
              <a:cxn ang="0">
                <a:pos x="35" y="38"/>
              </a:cxn>
              <a:cxn ang="0">
                <a:pos x="52" y="41"/>
              </a:cxn>
              <a:cxn ang="0">
                <a:pos x="46" y="58"/>
              </a:cxn>
              <a:cxn ang="0">
                <a:pos x="54" y="65"/>
              </a:cxn>
              <a:cxn ang="0">
                <a:pos x="67" y="87"/>
              </a:cxn>
              <a:cxn ang="0">
                <a:pos x="69" y="99"/>
              </a:cxn>
              <a:cxn ang="0">
                <a:pos x="75" y="111"/>
              </a:cxn>
              <a:cxn ang="0">
                <a:pos x="79" y="116"/>
              </a:cxn>
              <a:cxn ang="0">
                <a:pos x="60" y="124"/>
              </a:cxn>
              <a:cxn ang="0">
                <a:pos x="46" y="125"/>
              </a:cxn>
              <a:cxn ang="0">
                <a:pos x="28" y="131"/>
              </a:cxn>
              <a:cxn ang="0">
                <a:pos x="29" y="125"/>
              </a:cxn>
              <a:cxn ang="0">
                <a:pos x="43" y="119"/>
              </a:cxn>
              <a:cxn ang="0">
                <a:pos x="38" y="116"/>
              </a:cxn>
              <a:cxn ang="0">
                <a:pos x="26" y="110"/>
              </a:cxn>
              <a:cxn ang="0">
                <a:pos x="31" y="99"/>
              </a:cxn>
              <a:cxn ang="0">
                <a:pos x="40" y="93"/>
              </a:cxn>
              <a:cxn ang="0">
                <a:pos x="44" y="88"/>
              </a:cxn>
              <a:cxn ang="0">
                <a:pos x="40" y="76"/>
              </a:cxn>
              <a:cxn ang="0">
                <a:pos x="23" y="81"/>
              </a:cxn>
              <a:cxn ang="0">
                <a:pos x="23" y="76"/>
              </a:cxn>
              <a:cxn ang="0">
                <a:pos x="14" y="70"/>
              </a:cxn>
              <a:cxn ang="0">
                <a:pos x="11" y="82"/>
              </a:cxn>
              <a:cxn ang="0">
                <a:pos x="22" y="82"/>
              </a:cxn>
              <a:cxn ang="0">
                <a:pos x="31" y="93"/>
              </a:cxn>
              <a:cxn ang="0">
                <a:pos x="25" y="64"/>
              </a:cxn>
              <a:cxn ang="0">
                <a:pos x="55" y="125"/>
              </a:cxn>
              <a:cxn ang="0">
                <a:pos x="12" y="36"/>
              </a:cxn>
              <a:cxn ang="0">
                <a:pos x="15" y="36"/>
              </a:cxn>
              <a:cxn ang="0">
                <a:pos x="17" y="32"/>
              </a:cxn>
              <a:cxn ang="0">
                <a:pos x="11" y="41"/>
              </a:cxn>
              <a:cxn ang="0">
                <a:pos x="9" y="47"/>
              </a:cxn>
              <a:cxn ang="0">
                <a:pos x="15" y="44"/>
              </a:cxn>
              <a:cxn ang="0">
                <a:pos x="22" y="46"/>
              </a:cxn>
              <a:cxn ang="0">
                <a:pos x="15" y="41"/>
              </a:cxn>
              <a:cxn ang="0">
                <a:pos x="18" y="56"/>
              </a:cxn>
              <a:cxn ang="0">
                <a:pos x="17" y="53"/>
              </a:cxn>
              <a:cxn ang="0">
                <a:pos x="17" y="65"/>
              </a:cxn>
              <a:cxn ang="0">
                <a:pos x="15" y="64"/>
              </a:cxn>
              <a:cxn ang="0">
                <a:pos x="20" y="62"/>
              </a:cxn>
              <a:cxn ang="0">
                <a:pos x="44" y="24"/>
              </a:cxn>
              <a:cxn ang="0">
                <a:pos x="43" y="21"/>
              </a:cxn>
              <a:cxn ang="0">
                <a:pos x="44" y="26"/>
              </a:cxn>
              <a:cxn ang="0">
                <a:pos x="46" y="19"/>
              </a:cxn>
              <a:cxn ang="0">
                <a:pos x="46" y="21"/>
              </a:cxn>
              <a:cxn ang="0">
                <a:pos x="58" y="10"/>
              </a:cxn>
              <a:cxn ang="0">
                <a:pos x="58" y="4"/>
              </a:cxn>
              <a:cxn ang="0">
                <a:pos x="54" y="7"/>
              </a:cxn>
              <a:cxn ang="0">
                <a:pos x="58" y="10"/>
              </a:cxn>
              <a:cxn ang="0">
                <a:pos x="58" y="3"/>
              </a:cxn>
              <a:cxn ang="0">
                <a:pos x="60" y="1"/>
              </a:cxn>
            </a:cxnLst>
            <a:rect l="0" t="0" r="r" b="b"/>
            <a:pathLst>
              <a:path w="83" h="133">
                <a:moveTo>
                  <a:pt x="40" y="73"/>
                </a:moveTo>
                <a:cubicBezTo>
                  <a:pt x="38" y="76"/>
                  <a:pt x="38" y="73"/>
                  <a:pt x="37" y="75"/>
                </a:cubicBezTo>
                <a:cubicBezTo>
                  <a:pt x="35" y="78"/>
                  <a:pt x="32" y="73"/>
                  <a:pt x="32" y="75"/>
                </a:cubicBezTo>
                <a:cubicBezTo>
                  <a:pt x="34" y="76"/>
                  <a:pt x="32" y="78"/>
                  <a:pt x="32" y="76"/>
                </a:cubicBezTo>
                <a:cubicBezTo>
                  <a:pt x="31" y="75"/>
                  <a:pt x="28" y="73"/>
                  <a:pt x="28" y="76"/>
                </a:cubicBezTo>
                <a:cubicBezTo>
                  <a:pt x="29" y="79"/>
                  <a:pt x="26" y="75"/>
                  <a:pt x="26" y="73"/>
                </a:cubicBezTo>
                <a:cubicBezTo>
                  <a:pt x="28" y="72"/>
                  <a:pt x="28" y="75"/>
                  <a:pt x="28" y="72"/>
                </a:cubicBezTo>
                <a:cubicBezTo>
                  <a:pt x="28" y="68"/>
                  <a:pt x="32" y="68"/>
                  <a:pt x="29" y="65"/>
                </a:cubicBezTo>
                <a:cubicBezTo>
                  <a:pt x="28" y="62"/>
                  <a:pt x="29" y="62"/>
                  <a:pt x="31" y="61"/>
                </a:cubicBezTo>
                <a:cubicBezTo>
                  <a:pt x="28" y="58"/>
                  <a:pt x="29" y="62"/>
                  <a:pt x="28" y="62"/>
                </a:cubicBezTo>
                <a:cubicBezTo>
                  <a:pt x="26" y="61"/>
                  <a:pt x="28" y="62"/>
                  <a:pt x="26" y="62"/>
                </a:cubicBezTo>
                <a:cubicBezTo>
                  <a:pt x="25" y="61"/>
                  <a:pt x="26" y="59"/>
                  <a:pt x="25" y="61"/>
                </a:cubicBezTo>
                <a:cubicBezTo>
                  <a:pt x="23" y="61"/>
                  <a:pt x="26" y="62"/>
                  <a:pt x="25" y="64"/>
                </a:cubicBezTo>
                <a:cubicBezTo>
                  <a:pt x="23" y="65"/>
                  <a:pt x="23" y="70"/>
                  <a:pt x="22" y="70"/>
                </a:cubicBezTo>
                <a:cubicBezTo>
                  <a:pt x="20" y="68"/>
                  <a:pt x="25" y="62"/>
                  <a:pt x="23" y="64"/>
                </a:cubicBezTo>
                <a:cubicBezTo>
                  <a:pt x="23" y="64"/>
                  <a:pt x="23" y="64"/>
                  <a:pt x="23" y="62"/>
                </a:cubicBezTo>
                <a:cubicBezTo>
                  <a:pt x="23" y="61"/>
                  <a:pt x="22" y="61"/>
                  <a:pt x="23" y="59"/>
                </a:cubicBezTo>
                <a:cubicBezTo>
                  <a:pt x="23" y="58"/>
                  <a:pt x="22" y="58"/>
                  <a:pt x="23" y="56"/>
                </a:cubicBezTo>
                <a:cubicBezTo>
                  <a:pt x="25" y="56"/>
                  <a:pt x="23" y="55"/>
                  <a:pt x="25" y="53"/>
                </a:cubicBezTo>
                <a:cubicBezTo>
                  <a:pt x="26" y="52"/>
                  <a:pt x="26" y="52"/>
                  <a:pt x="23" y="53"/>
                </a:cubicBezTo>
                <a:cubicBezTo>
                  <a:pt x="22" y="55"/>
                  <a:pt x="23" y="53"/>
                  <a:pt x="22" y="53"/>
                </a:cubicBezTo>
                <a:cubicBezTo>
                  <a:pt x="20" y="53"/>
                  <a:pt x="18" y="53"/>
                  <a:pt x="20" y="53"/>
                </a:cubicBezTo>
                <a:cubicBezTo>
                  <a:pt x="22" y="52"/>
                  <a:pt x="23" y="52"/>
                  <a:pt x="20" y="52"/>
                </a:cubicBezTo>
                <a:cubicBezTo>
                  <a:pt x="17" y="52"/>
                  <a:pt x="18" y="50"/>
                  <a:pt x="20" y="50"/>
                </a:cubicBezTo>
                <a:cubicBezTo>
                  <a:pt x="20" y="52"/>
                  <a:pt x="22" y="50"/>
                  <a:pt x="22" y="50"/>
                </a:cubicBezTo>
                <a:cubicBezTo>
                  <a:pt x="18" y="49"/>
                  <a:pt x="23" y="49"/>
                  <a:pt x="22" y="47"/>
                </a:cubicBezTo>
                <a:cubicBezTo>
                  <a:pt x="22" y="47"/>
                  <a:pt x="22" y="47"/>
                  <a:pt x="23" y="46"/>
                </a:cubicBezTo>
                <a:cubicBezTo>
                  <a:pt x="23" y="44"/>
                  <a:pt x="22" y="46"/>
                  <a:pt x="22" y="42"/>
                </a:cubicBezTo>
                <a:cubicBezTo>
                  <a:pt x="20" y="39"/>
                  <a:pt x="23" y="41"/>
                  <a:pt x="22" y="38"/>
                </a:cubicBezTo>
                <a:cubicBezTo>
                  <a:pt x="20" y="36"/>
                  <a:pt x="23" y="36"/>
                  <a:pt x="25" y="38"/>
                </a:cubicBezTo>
                <a:cubicBezTo>
                  <a:pt x="25" y="38"/>
                  <a:pt x="25" y="36"/>
                  <a:pt x="25" y="35"/>
                </a:cubicBezTo>
                <a:cubicBezTo>
                  <a:pt x="23" y="33"/>
                  <a:pt x="28" y="35"/>
                  <a:pt x="25" y="33"/>
                </a:cubicBezTo>
                <a:cubicBezTo>
                  <a:pt x="23" y="30"/>
                  <a:pt x="29" y="35"/>
                  <a:pt x="26" y="32"/>
                </a:cubicBezTo>
                <a:cubicBezTo>
                  <a:pt x="25" y="30"/>
                  <a:pt x="28" y="32"/>
                  <a:pt x="28" y="29"/>
                </a:cubicBezTo>
                <a:cubicBezTo>
                  <a:pt x="26" y="27"/>
                  <a:pt x="28" y="27"/>
                  <a:pt x="29" y="29"/>
                </a:cubicBezTo>
                <a:cubicBezTo>
                  <a:pt x="31" y="29"/>
                  <a:pt x="31" y="27"/>
                  <a:pt x="32" y="29"/>
                </a:cubicBezTo>
                <a:cubicBezTo>
                  <a:pt x="34" y="29"/>
                  <a:pt x="37" y="27"/>
                  <a:pt x="40" y="27"/>
                </a:cubicBezTo>
                <a:cubicBezTo>
                  <a:pt x="41" y="29"/>
                  <a:pt x="38" y="27"/>
                  <a:pt x="41" y="27"/>
                </a:cubicBezTo>
                <a:cubicBezTo>
                  <a:pt x="44" y="27"/>
                  <a:pt x="43" y="29"/>
                  <a:pt x="43" y="29"/>
                </a:cubicBezTo>
                <a:cubicBezTo>
                  <a:pt x="44" y="30"/>
                  <a:pt x="37" y="36"/>
                  <a:pt x="35" y="38"/>
                </a:cubicBezTo>
                <a:cubicBezTo>
                  <a:pt x="34" y="38"/>
                  <a:pt x="38" y="36"/>
                  <a:pt x="37" y="38"/>
                </a:cubicBezTo>
                <a:cubicBezTo>
                  <a:pt x="35" y="39"/>
                  <a:pt x="34" y="41"/>
                  <a:pt x="35" y="41"/>
                </a:cubicBezTo>
                <a:cubicBezTo>
                  <a:pt x="38" y="41"/>
                  <a:pt x="38" y="38"/>
                  <a:pt x="43" y="39"/>
                </a:cubicBezTo>
                <a:cubicBezTo>
                  <a:pt x="49" y="39"/>
                  <a:pt x="52" y="38"/>
                  <a:pt x="52" y="41"/>
                </a:cubicBezTo>
                <a:cubicBezTo>
                  <a:pt x="54" y="42"/>
                  <a:pt x="52" y="42"/>
                  <a:pt x="50" y="49"/>
                </a:cubicBezTo>
                <a:cubicBezTo>
                  <a:pt x="47" y="55"/>
                  <a:pt x="46" y="55"/>
                  <a:pt x="44" y="55"/>
                </a:cubicBezTo>
                <a:cubicBezTo>
                  <a:pt x="43" y="55"/>
                  <a:pt x="46" y="55"/>
                  <a:pt x="44" y="56"/>
                </a:cubicBezTo>
                <a:cubicBezTo>
                  <a:pt x="44" y="56"/>
                  <a:pt x="49" y="56"/>
                  <a:pt x="46" y="58"/>
                </a:cubicBezTo>
                <a:cubicBezTo>
                  <a:pt x="44" y="59"/>
                  <a:pt x="44" y="58"/>
                  <a:pt x="43" y="59"/>
                </a:cubicBezTo>
                <a:cubicBezTo>
                  <a:pt x="43" y="61"/>
                  <a:pt x="38" y="61"/>
                  <a:pt x="41" y="61"/>
                </a:cubicBezTo>
                <a:cubicBezTo>
                  <a:pt x="46" y="62"/>
                  <a:pt x="43" y="58"/>
                  <a:pt x="47" y="61"/>
                </a:cubicBezTo>
                <a:cubicBezTo>
                  <a:pt x="52" y="62"/>
                  <a:pt x="50" y="64"/>
                  <a:pt x="54" y="65"/>
                </a:cubicBezTo>
                <a:cubicBezTo>
                  <a:pt x="55" y="67"/>
                  <a:pt x="54" y="68"/>
                  <a:pt x="57" y="73"/>
                </a:cubicBezTo>
                <a:cubicBezTo>
                  <a:pt x="58" y="79"/>
                  <a:pt x="58" y="78"/>
                  <a:pt x="61" y="78"/>
                </a:cubicBezTo>
                <a:cubicBezTo>
                  <a:pt x="64" y="79"/>
                  <a:pt x="63" y="82"/>
                  <a:pt x="66" y="82"/>
                </a:cubicBezTo>
                <a:cubicBezTo>
                  <a:pt x="67" y="84"/>
                  <a:pt x="64" y="84"/>
                  <a:pt x="67" y="87"/>
                </a:cubicBezTo>
                <a:cubicBezTo>
                  <a:pt x="70" y="90"/>
                  <a:pt x="69" y="90"/>
                  <a:pt x="66" y="88"/>
                </a:cubicBezTo>
                <a:cubicBezTo>
                  <a:pt x="64" y="87"/>
                  <a:pt x="64" y="88"/>
                  <a:pt x="67" y="90"/>
                </a:cubicBezTo>
                <a:cubicBezTo>
                  <a:pt x="69" y="91"/>
                  <a:pt x="72" y="96"/>
                  <a:pt x="70" y="96"/>
                </a:cubicBezTo>
                <a:cubicBezTo>
                  <a:pt x="69" y="98"/>
                  <a:pt x="67" y="99"/>
                  <a:pt x="69" y="99"/>
                </a:cubicBezTo>
                <a:cubicBezTo>
                  <a:pt x="70" y="99"/>
                  <a:pt x="70" y="101"/>
                  <a:pt x="72" y="98"/>
                </a:cubicBezTo>
                <a:cubicBezTo>
                  <a:pt x="72" y="96"/>
                  <a:pt x="81" y="98"/>
                  <a:pt x="81" y="102"/>
                </a:cubicBezTo>
                <a:cubicBezTo>
                  <a:pt x="83" y="110"/>
                  <a:pt x="76" y="110"/>
                  <a:pt x="78" y="111"/>
                </a:cubicBezTo>
                <a:cubicBezTo>
                  <a:pt x="79" y="111"/>
                  <a:pt x="76" y="110"/>
                  <a:pt x="75" y="111"/>
                </a:cubicBezTo>
                <a:cubicBezTo>
                  <a:pt x="73" y="113"/>
                  <a:pt x="76" y="111"/>
                  <a:pt x="75" y="114"/>
                </a:cubicBezTo>
                <a:cubicBezTo>
                  <a:pt x="75" y="114"/>
                  <a:pt x="70" y="114"/>
                  <a:pt x="72" y="114"/>
                </a:cubicBezTo>
                <a:cubicBezTo>
                  <a:pt x="73" y="116"/>
                  <a:pt x="72" y="116"/>
                  <a:pt x="73" y="116"/>
                </a:cubicBezTo>
                <a:cubicBezTo>
                  <a:pt x="75" y="117"/>
                  <a:pt x="79" y="114"/>
                  <a:pt x="79" y="116"/>
                </a:cubicBezTo>
                <a:cubicBezTo>
                  <a:pt x="78" y="117"/>
                  <a:pt x="79" y="119"/>
                  <a:pt x="76" y="120"/>
                </a:cubicBezTo>
                <a:cubicBezTo>
                  <a:pt x="73" y="120"/>
                  <a:pt x="76" y="122"/>
                  <a:pt x="73" y="122"/>
                </a:cubicBezTo>
                <a:cubicBezTo>
                  <a:pt x="72" y="122"/>
                  <a:pt x="70" y="125"/>
                  <a:pt x="67" y="124"/>
                </a:cubicBezTo>
                <a:cubicBezTo>
                  <a:pt x="64" y="122"/>
                  <a:pt x="61" y="125"/>
                  <a:pt x="60" y="124"/>
                </a:cubicBezTo>
                <a:cubicBezTo>
                  <a:pt x="60" y="122"/>
                  <a:pt x="60" y="124"/>
                  <a:pt x="58" y="124"/>
                </a:cubicBezTo>
                <a:cubicBezTo>
                  <a:pt x="55" y="122"/>
                  <a:pt x="58" y="124"/>
                  <a:pt x="54" y="124"/>
                </a:cubicBezTo>
                <a:cubicBezTo>
                  <a:pt x="50" y="125"/>
                  <a:pt x="54" y="127"/>
                  <a:pt x="50" y="125"/>
                </a:cubicBezTo>
                <a:cubicBezTo>
                  <a:pt x="47" y="125"/>
                  <a:pt x="49" y="128"/>
                  <a:pt x="46" y="125"/>
                </a:cubicBezTo>
                <a:cubicBezTo>
                  <a:pt x="44" y="122"/>
                  <a:pt x="41" y="127"/>
                  <a:pt x="40" y="125"/>
                </a:cubicBezTo>
                <a:cubicBezTo>
                  <a:pt x="40" y="125"/>
                  <a:pt x="40" y="131"/>
                  <a:pt x="37" y="130"/>
                </a:cubicBezTo>
                <a:cubicBezTo>
                  <a:pt x="35" y="128"/>
                  <a:pt x="35" y="128"/>
                  <a:pt x="32" y="128"/>
                </a:cubicBezTo>
                <a:cubicBezTo>
                  <a:pt x="29" y="128"/>
                  <a:pt x="29" y="130"/>
                  <a:pt x="28" y="131"/>
                </a:cubicBezTo>
                <a:cubicBezTo>
                  <a:pt x="26" y="131"/>
                  <a:pt x="28" y="133"/>
                  <a:pt x="26" y="133"/>
                </a:cubicBezTo>
                <a:cubicBezTo>
                  <a:pt x="25" y="133"/>
                  <a:pt x="25" y="131"/>
                  <a:pt x="23" y="131"/>
                </a:cubicBezTo>
                <a:cubicBezTo>
                  <a:pt x="22" y="133"/>
                  <a:pt x="22" y="130"/>
                  <a:pt x="25" y="130"/>
                </a:cubicBezTo>
                <a:cubicBezTo>
                  <a:pt x="26" y="130"/>
                  <a:pt x="26" y="127"/>
                  <a:pt x="29" y="125"/>
                </a:cubicBezTo>
                <a:cubicBezTo>
                  <a:pt x="31" y="125"/>
                  <a:pt x="29" y="125"/>
                  <a:pt x="31" y="124"/>
                </a:cubicBezTo>
                <a:cubicBezTo>
                  <a:pt x="32" y="122"/>
                  <a:pt x="29" y="120"/>
                  <a:pt x="32" y="120"/>
                </a:cubicBezTo>
                <a:cubicBezTo>
                  <a:pt x="35" y="120"/>
                  <a:pt x="32" y="117"/>
                  <a:pt x="35" y="117"/>
                </a:cubicBezTo>
                <a:cubicBezTo>
                  <a:pt x="40" y="117"/>
                  <a:pt x="38" y="119"/>
                  <a:pt x="43" y="119"/>
                </a:cubicBezTo>
                <a:cubicBezTo>
                  <a:pt x="46" y="117"/>
                  <a:pt x="41" y="117"/>
                  <a:pt x="47" y="114"/>
                </a:cubicBezTo>
                <a:cubicBezTo>
                  <a:pt x="47" y="113"/>
                  <a:pt x="47" y="113"/>
                  <a:pt x="49" y="111"/>
                </a:cubicBezTo>
                <a:cubicBezTo>
                  <a:pt x="46" y="113"/>
                  <a:pt x="46" y="114"/>
                  <a:pt x="44" y="114"/>
                </a:cubicBezTo>
                <a:cubicBezTo>
                  <a:pt x="43" y="114"/>
                  <a:pt x="41" y="119"/>
                  <a:pt x="38" y="116"/>
                </a:cubicBezTo>
                <a:cubicBezTo>
                  <a:pt x="35" y="113"/>
                  <a:pt x="32" y="116"/>
                  <a:pt x="34" y="114"/>
                </a:cubicBezTo>
                <a:cubicBezTo>
                  <a:pt x="34" y="113"/>
                  <a:pt x="32" y="111"/>
                  <a:pt x="29" y="113"/>
                </a:cubicBezTo>
                <a:cubicBezTo>
                  <a:pt x="28" y="114"/>
                  <a:pt x="26" y="113"/>
                  <a:pt x="26" y="111"/>
                </a:cubicBezTo>
                <a:cubicBezTo>
                  <a:pt x="28" y="110"/>
                  <a:pt x="25" y="111"/>
                  <a:pt x="26" y="110"/>
                </a:cubicBezTo>
                <a:cubicBezTo>
                  <a:pt x="28" y="107"/>
                  <a:pt x="28" y="110"/>
                  <a:pt x="32" y="107"/>
                </a:cubicBezTo>
                <a:cubicBezTo>
                  <a:pt x="37" y="104"/>
                  <a:pt x="34" y="102"/>
                  <a:pt x="35" y="101"/>
                </a:cubicBezTo>
                <a:cubicBezTo>
                  <a:pt x="37" y="99"/>
                  <a:pt x="34" y="101"/>
                  <a:pt x="35" y="99"/>
                </a:cubicBezTo>
                <a:cubicBezTo>
                  <a:pt x="35" y="96"/>
                  <a:pt x="32" y="101"/>
                  <a:pt x="31" y="99"/>
                </a:cubicBezTo>
                <a:cubicBezTo>
                  <a:pt x="31" y="99"/>
                  <a:pt x="29" y="101"/>
                  <a:pt x="31" y="99"/>
                </a:cubicBezTo>
                <a:cubicBezTo>
                  <a:pt x="31" y="98"/>
                  <a:pt x="32" y="98"/>
                  <a:pt x="34" y="94"/>
                </a:cubicBezTo>
                <a:cubicBezTo>
                  <a:pt x="35" y="93"/>
                  <a:pt x="35" y="94"/>
                  <a:pt x="37" y="93"/>
                </a:cubicBezTo>
                <a:cubicBezTo>
                  <a:pt x="37" y="93"/>
                  <a:pt x="37" y="94"/>
                  <a:pt x="40" y="93"/>
                </a:cubicBezTo>
                <a:cubicBezTo>
                  <a:pt x="41" y="91"/>
                  <a:pt x="43" y="94"/>
                  <a:pt x="43" y="93"/>
                </a:cubicBezTo>
                <a:cubicBezTo>
                  <a:pt x="41" y="91"/>
                  <a:pt x="43" y="91"/>
                  <a:pt x="44" y="93"/>
                </a:cubicBezTo>
                <a:cubicBezTo>
                  <a:pt x="44" y="94"/>
                  <a:pt x="44" y="93"/>
                  <a:pt x="44" y="91"/>
                </a:cubicBezTo>
                <a:cubicBezTo>
                  <a:pt x="41" y="88"/>
                  <a:pt x="44" y="88"/>
                  <a:pt x="44" y="88"/>
                </a:cubicBezTo>
                <a:cubicBezTo>
                  <a:pt x="41" y="87"/>
                  <a:pt x="46" y="85"/>
                  <a:pt x="44" y="85"/>
                </a:cubicBezTo>
                <a:cubicBezTo>
                  <a:pt x="44" y="84"/>
                  <a:pt x="46" y="82"/>
                  <a:pt x="44" y="82"/>
                </a:cubicBezTo>
                <a:cubicBezTo>
                  <a:pt x="43" y="82"/>
                  <a:pt x="43" y="85"/>
                  <a:pt x="41" y="84"/>
                </a:cubicBezTo>
                <a:cubicBezTo>
                  <a:pt x="40" y="81"/>
                  <a:pt x="37" y="81"/>
                  <a:pt x="40" y="76"/>
                </a:cubicBezTo>
                <a:cubicBezTo>
                  <a:pt x="43" y="72"/>
                  <a:pt x="40" y="76"/>
                  <a:pt x="41" y="73"/>
                </a:cubicBezTo>
                <a:cubicBezTo>
                  <a:pt x="43" y="73"/>
                  <a:pt x="40" y="73"/>
                  <a:pt x="40" y="73"/>
                </a:cubicBezTo>
                <a:close/>
                <a:moveTo>
                  <a:pt x="22" y="82"/>
                </a:moveTo>
                <a:cubicBezTo>
                  <a:pt x="22" y="81"/>
                  <a:pt x="23" y="82"/>
                  <a:pt x="23" y="81"/>
                </a:cubicBezTo>
                <a:cubicBezTo>
                  <a:pt x="22" y="81"/>
                  <a:pt x="22" y="81"/>
                  <a:pt x="22" y="81"/>
                </a:cubicBezTo>
                <a:cubicBezTo>
                  <a:pt x="23" y="79"/>
                  <a:pt x="23" y="78"/>
                  <a:pt x="23" y="79"/>
                </a:cubicBezTo>
                <a:cubicBezTo>
                  <a:pt x="23" y="81"/>
                  <a:pt x="25" y="81"/>
                  <a:pt x="25" y="79"/>
                </a:cubicBezTo>
                <a:cubicBezTo>
                  <a:pt x="23" y="76"/>
                  <a:pt x="23" y="76"/>
                  <a:pt x="23" y="76"/>
                </a:cubicBezTo>
                <a:cubicBezTo>
                  <a:pt x="22" y="78"/>
                  <a:pt x="20" y="78"/>
                  <a:pt x="22" y="76"/>
                </a:cubicBezTo>
                <a:cubicBezTo>
                  <a:pt x="23" y="76"/>
                  <a:pt x="23" y="75"/>
                  <a:pt x="22" y="75"/>
                </a:cubicBezTo>
                <a:cubicBezTo>
                  <a:pt x="20" y="75"/>
                  <a:pt x="20" y="72"/>
                  <a:pt x="18" y="70"/>
                </a:cubicBezTo>
                <a:cubicBezTo>
                  <a:pt x="18" y="68"/>
                  <a:pt x="15" y="70"/>
                  <a:pt x="14" y="70"/>
                </a:cubicBezTo>
                <a:cubicBezTo>
                  <a:pt x="11" y="70"/>
                  <a:pt x="12" y="72"/>
                  <a:pt x="9" y="72"/>
                </a:cubicBezTo>
                <a:cubicBezTo>
                  <a:pt x="6" y="73"/>
                  <a:pt x="9" y="76"/>
                  <a:pt x="6" y="76"/>
                </a:cubicBezTo>
                <a:cubicBezTo>
                  <a:pt x="3" y="76"/>
                  <a:pt x="8" y="78"/>
                  <a:pt x="5" y="79"/>
                </a:cubicBezTo>
                <a:cubicBezTo>
                  <a:pt x="0" y="81"/>
                  <a:pt x="11" y="85"/>
                  <a:pt x="11" y="82"/>
                </a:cubicBezTo>
                <a:cubicBezTo>
                  <a:pt x="11" y="81"/>
                  <a:pt x="12" y="79"/>
                  <a:pt x="12" y="81"/>
                </a:cubicBezTo>
                <a:cubicBezTo>
                  <a:pt x="14" y="84"/>
                  <a:pt x="14" y="82"/>
                  <a:pt x="14" y="84"/>
                </a:cubicBezTo>
                <a:cubicBezTo>
                  <a:pt x="15" y="85"/>
                  <a:pt x="15" y="84"/>
                  <a:pt x="17" y="84"/>
                </a:cubicBezTo>
                <a:cubicBezTo>
                  <a:pt x="20" y="84"/>
                  <a:pt x="18" y="87"/>
                  <a:pt x="22" y="82"/>
                </a:cubicBezTo>
                <a:close/>
                <a:moveTo>
                  <a:pt x="32" y="81"/>
                </a:moveTo>
                <a:cubicBezTo>
                  <a:pt x="34" y="81"/>
                  <a:pt x="32" y="85"/>
                  <a:pt x="31" y="84"/>
                </a:cubicBezTo>
                <a:cubicBezTo>
                  <a:pt x="28" y="84"/>
                  <a:pt x="32" y="79"/>
                  <a:pt x="32" y="81"/>
                </a:cubicBezTo>
                <a:close/>
                <a:moveTo>
                  <a:pt x="31" y="93"/>
                </a:moveTo>
                <a:cubicBezTo>
                  <a:pt x="32" y="90"/>
                  <a:pt x="35" y="93"/>
                  <a:pt x="34" y="94"/>
                </a:cubicBezTo>
                <a:cubicBezTo>
                  <a:pt x="32" y="96"/>
                  <a:pt x="31" y="94"/>
                  <a:pt x="31" y="93"/>
                </a:cubicBezTo>
                <a:close/>
                <a:moveTo>
                  <a:pt x="26" y="67"/>
                </a:moveTo>
                <a:cubicBezTo>
                  <a:pt x="25" y="67"/>
                  <a:pt x="25" y="65"/>
                  <a:pt x="25" y="64"/>
                </a:cubicBezTo>
                <a:cubicBezTo>
                  <a:pt x="26" y="62"/>
                  <a:pt x="28" y="67"/>
                  <a:pt x="26" y="67"/>
                </a:cubicBezTo>
                <a:close/>
                <a:moveTo>
                  <a:pt x="55" y="125"/>
                </a:moveTo>
                <a:cubicBezTo>
                  <a:pt x="57" y="124"/>
                  <a:pt x="58" y="124"/>
                  <a:pt x="58" y="125"/>
                </a:cubicBezTo>
                <a:cubicBezTo>
                  <a:pt x="60" y="125"/>
                  <a:pt x="58" y="127"/>
                  <a:pt x="55" y="125"/>
                </a:cubicBezTo>
                <a:close/>
                <a:moveTo>
                  <a:pt x="14" y="33"/>
                </a:moveTo>
                <a:cubicBezTo>
                  <a:pt x="12" y="35"/>
                  <a:pt x="12" y="32"/>
                  <a:pt x="12" y="33"/>
                </a:cubicBezTo>
                <a:cubicBezTo>
                  <a:pt x="11" y="33"/>
                  <a:pt x="11" y="35"/>
                  <a:pt x="11" y="35"/>
                </a:cubicBezTo>
                <a:cubicBezTo>
                  <a:pt x="12" y="36"/>
                  <a:pt x="9" y="35"/>
                  <a:pt x="12" y="36"/>
                </a:cubicBezTo>
                <a:cubicBezTo>
                  <a:pt x="14" y="36"/>
                  <a:pt x="9" y="36"/>
                  <a:pt x="11" y="38"/>
                </a:cubicBezTo>
                <a:cubicBezTo>
                  <a:pt x="12" y="39"/>
                  <a:pt x="12" y="38"/>
                  <a:pt x="14" y="38"/>
                </a:cubicBezTo>
                <a:cubicBezTo>
                  <a:pt x="14" y="38"/>
                  <a:pt x="14" y="38"/>
                  <a:pt x="14" y="36"/>
                </a:cubicBezTo>
                <a:cubicBezTo>
                  <a:pt x="15" y="36"/>
                  <a:pt x="17" y="36"/>
                  <a:pt x="15" y="36"/>
                </a:cubicBezTo>
                <a:cubicBezTo>
                  <a:pt x="15" y="35"/>
                  <a:pt x="17" y="35"/>
                  <a:pt x="17" y="35"/>
                </a:cubicBezTo>
                <a:cubicBezTo>
                  <a:pt x="15" y="35"/>
                  <a:pt x="17" y="35"/>
                  <a:pt x="17" y="33"/>
                </a:cubicBezTo>
                <a:cubicBezTo>
                  <a:pt x="17" y="32"/>
                  <a:pt x="17" y="33"/>
                  <a:pt x="18" y="33"/>
                </a:cubicBezTo>
                <a:cubicBezTo>
                  <a:pt x="20" y="32"/>
                  <a:pt x="17" y="33"/>
                  <a:pt x="17" y="32"/>
                </a:cubicBezTo>
                <a:cubicBezTo>
                  <a:pt x="18" y="32"/>
                  <a:pt x="18" y="30"/>
                  <a:pt x="18" y="29"/>
                </a:cubicBezTo>
                <a:cubicBezTo>
                  <a:pt x="18" y="29"/>
                  <a:pt x="15" y="30"/>
                  <a:pt x="14" y="32"/>
                </a:cubicBezTo>
                <a:cubicBezTo>
                  <a:pt x="12" y="32"/>
                  <a:pt x="14" y="33"/>
                  <a:pt x="14" y="33"/>
                </a:cubicBezTo>
                <a:close/>
                <a:moveTo>
                  <a:pt x="11" y="41"/>
                </a:moveTo>
                <a:cubicBezTo>
                  <a:pt x="12" y="39"/>
                  <a:pt x="11" y="39"/>
                  <a:pt x="11" y="39"/>
                </a:cubicBezTo>
                <a:cubicBezTo>
                  <a:pt x="9" y="39"/>
                  <a:pt x="9" y="39"/>
                  <a:pt x="8" y="39"/>
                </a:cubicBezTo>
                <a:cubicBezTo>
                  <a:pt x="8" y="41"/>
                  <a:pt x="11" y="42"/>
                  <a:pt x="11" y="41"/>
                </a:cubicBezTo>
                <a:close/>
                <a:moveTo>
                  <a:pt x="9" y="47"/>
                </a:moveTo>
                <a:cubicBezTo>
                  <a:pt x="11" y="47"/>
                  <a:pt x="9" y="46"/>
                  <a:pt x="9" y="46"/>
                </a:cubicBezTo>
                <a:cubicBezTo>
                  <a:pt x="11" y="44"/>
                  <a:pt x="11" y="44"/>
                  <a:pt x="9" y="44"/>
                </a:cubicBezTo>
                <a:cubicBezTo>
                  <a:pt x="8" y="42"/>
                  <a:pt x="8" y="47"/>
                  <a:pt x="9" y="47"/>
                </a:cubicBezTo>
                <a:close/>
                <a:moveTo>
                  <a:pt x="15" y="44"/>
                </a:moveTo>
                <a:cubicBezTo>
                  <a:pt x="17" y="44"/>
                  <a:pt x="15" y="44"/>
                  <a:pt x="17" y="46"/>
                </a:cubicBezTo>
                <a:cubicBezTo>
                  <a:pt x="17" y="47"/>
                  <a:pt x="18" y="46"/>
                  <a:pt x="20" y="46"/>
                </a:cubicBezTo>
                <a:cubicBezTo>
                  <a:pt x="22" y="46"/>
                  <a:pt x="18" y="47"/>
                  <a:pt x="20" y="49"/>
                </a:cubicBezTo>
                <a:cubicBezTo>
                  <a:pt x="22" y="46"/>
                  <a:pt x="22" y="46"/>
                  <a:pt x="22" y="46"/>
                </a:cubicBezTo>
                <a:cubicBezTo>
                  <a:pt x="23" y="44"/>
                  <a:pt x="22" y="46"/>
                  <a:pt x="20" y="44"/>
                </a:cubicBezTo>
                <a:cubicBezTo>
                  <a:pt x="18" y="44"/>
                  <a:pt x="18" y="39"/>
                  <a:pt x="17" y="39"/>
                </a:cubicBezTo>
                <a:cubicBezTo>
                  <a:pt x="17" y="39"/>
                  <a:pt x="17" y="41"/>
                  <a:pt x="17" y="42"/>
                </a:cubicBezTo>
                <a:cubicBezTo>
                  <a:pt x="15" y="41"/>
                  <a:pt x="15" y="41"/>
                  <a:pt x="15" y="41"/>
                </a:cubicBezTo>
                <a:cubicBezTo>
                  <a:pt x="14" y="41"/>
                  <a:pt x="15" y="42"/>
                  <a:pt x="15" y="42"/>
                </a:cubicBezTo>
                <a:cubicBezTo>
                  <a:pt x="15" y="42"/>
                  <a:pt x="12" y="42"/>
                  <a:pt x="14" y="44"/>
                </a:cubicBezTo>
                <a:cubicBezTo>
                  <a:pt x="15" y="44"/>
                  <a:pt x="15" y="42"/>
                  <a:pt x="15" y="44"/>
                </a:cubicBezTo>
                <a:close/>
                <a:moveTo>
                  <a:pt x="18" y="56"/>
                </a:moveTo>
                <a:cubicBezTo>
                  <a:pt x="18" y="56"/>
                  <a:pt x="17" y="56"/>
                  <a:pt x="17" y="58"/>
                </a:cubicBezTo>
                <a:cubicBezTo>
                  <a:pt x="17" y="58"/>
                  <a:pt x="20" y="56"/>
                  <a:pt x="22" y="56"/>
                </a:cubicBezTo>
                <a:cubicBezTo>
                  <a:pt x="23" y="56"/>
                  <a:pt x="22" y="55"/>
                  <a:pt x="20" y="55"/>
                </a:cubicBezTo>
                <a:cubicBezTo>
                  <a:pt x="18" y="53"/>
                  <a:pt x="18" y="52"/>
                  <a:pt x="17" y="53"/>
                </a:cubicBezTo>
                <a:cubicBezTo>
                  <a:pt x="17" y="55"/>
                  <a:pt x="17" y="55"/>
                  <a:pt x="18" y="55"/>
                </a:cubicBezTo>
                <a:cubicBezTo>
                  <a:pt x="20" y="55"/>
                  <a:pt x="18" y="55"/>
                  <a:pt x="18" y="56"/>
                </a:cubicBezTo>
                <a:close/>
                <a:moveTo>
                  <a:pt x="17" y="64"/>
                </a:moveTo>
                <a:cubicBezTo>
                  <a:pt x="18" y="65"/>
                  <a:pt x="17" y="65"/>
                  <a:pt x="17" y="65"/>
                </a:cubicBezTo>
                <a:cubicBezTo>
                  <a:pt x="17" y="67"/>
                  <a:pt x="18" y="65"/>
                  <a:pt x="18" y="65"/>
                </a:cubicBezTo>
                <a:cubicBezTo>
                  <a:pt x="20" y="64"/>
                  <a:pt x="18" y="64"/>
                  <a:pt x="18" y="62"/>
                </a:cubicBezTo>
                <a:cubicBezTo>
                  <a:pt x="18" y="61"/>
                  <a:pt x="17" y="62"/>
                  <a:pt x="17" y="62"/>
                </a:cubicBezTo>
                <a:cubicBezTo>
                  <a:pt x="17" y="61"/>
                  <a:pt x="14" y="64"/>
                  <a:pt x="15" y="64"/>
                </a:cubicBezTo>
                <a:cubicBezTo>
                  <a:pt x="17" y="65"/>
                  <a:pt x="17" y="62"/>
                  <a:pt x="17" y="64"/>
                </a:cubicBezTo>
                <a:close/>
                <a:moveTo>
                  <a:pt x="20" y="62"/>
                </a:moveTo>
                <a:cubicBezTo>
                  <a:pt x="18" y="61"/>
                  <a:pt x="20" y="59"/>
                  <a:pt x="22" y="59"/>
                </a:cubicBezTo>
                <a:cubicBezTo>
                  <a:pt x="23" y="58"/>
                  <a:pt x="20" y="64"/>
                  <a:pt x="20" y="62"/>
                </a:cubicBezTo>
                <a:close/>
                <a:moveTo>
                  <a:pt x="41" y="26"/>
                </a:moveTo>
                <a:cubicBezTo>
                  <a:pt x="41" y="26"/>
                  <a:pt x="40" y="24"/>
                  <a:pt x="41" y="24"/>
                </a:cubicBezTo>
                <a:cubicBezTo>
                  <a:pt x="41" y="24"/>
                  <a:pt x="43" y="26"/>
                  <a:pt x="41" y="26"/>
                </a:cubicBezTo>
                <a:close/>
                <a:moveTo>
                  <a:pt x="44" y="24"/>
                </a:moveTo>
                <a:cubicBezTo>
                  <a:pt x="44" y="26"/>
                  <a:pt x="46" y="24"/>
                  <a:pt x="46" y="23"/>
                </a:cubicBezTo>
                <a:cubicBezTo>
                  <a:pt x="46" y="23"/>
                  <a:pt x="44" y="24"/>
                  <a:pt x="44" y="23"/>
                </a:cubicBezTo>
                <a:cubicBezTo>
                  <a:pt x="44" y="23"/>
                  <a:pt x="43" y="24"/>
                  <a:pt x="43" y="23"/>
                </a:cubicBezTo>
                <a:cubicBezTo>
                  <a:pt x="44" y="21"/>
                  <a:pt x="43" y="21"/>
                  <a:pt x="43" y="21"/>
                </a:cubicBezTo>
                <a:cubicBezTo>
                  <a:pt x="41" y="21"/>
                  <a:pt x="40" y="23"/>
                  <a:pt x="41" y="23"/>
                </a:cubicBezTo>
                <a:cubicBezTo>
                  <a:pt x="43" y="24"/>
                  <a:pt x="43" y="23"/>
                  <a:pt x="44" y="24"/>
                </a:cubicBezTo>
                <a:close/>
                <a:moveTo>
                  <a:pt x="44" y="26"/>
                </a:moveTo>
                <a:cubicBezTo>
                  <a:pt x="44" y="24"/>
                  <a:pt x="44" y="26"/>
                  <a:pt x="44" y="26"/>
                </a:cubicBezTo>
                <a:cubicBezTo>
                  <a:pt x="43" y="26"/>
                  <a:pt x="43" y="26"/>
                  <a:pt x="44" y="26"/>
                </a:cubicBezTo>
                <a:close/>
                <a:moveTo>
                  <a:pt x="46" y="19"/>
                </a:moveTo>
                <a:cubicBezTo>
                  <a:pt x="47" y="19"/>
                  <a:pt x="47" y="18"/>
                  <a:pt x="47" y="19"/>
                </a:cubicBezTo>
                <a:cubicBezTo>
                  <a:pt x="46" y="19"/>
                  <a:pt x="46" y="18"/>
                  <a:pt x="46" y="19"/>
                </a:cubicBezTo>
                <a:cubicBezTo>
                  <a:pt x="46" y="21"/>
                  <a:pt x="46" y="19"/>
                  <a:pt x="46" y="19"/>
                </a:cubicBezTo>
                <a:close/>
                <a:moveTo>
                  <a:pt x="46" y="21"/>
                </a:moveTo>
                <a:cubicBezTo>
                  <a:pt x="46" y="19"/>
                  <a:pt x="47" y="21"/>
                  <a:pt x="47" y="21"/>
                </a:cubicBezTo>
                <a:cubicBezTo>
                  <a:pt x="46" y="23"/>
                  <a:pt x="46" y="23"/>
                  <a:pt x="46" y="21"/>
                </a:cubicBezTo>
                <a:close/>
                <a:moveTo>
                  <a:pt x="43" y="18"/>
                </a:moveTo>
                <a:cubicBezTo>
                  <a:pt x="44" y="18"/>
                  <a:pt x="44" y="19"/>
                  <a:pt x="44" y="19"/>
                </a:cubicBezTo>
                <a:cubicBezTo>
                  <a:pt x="44" y="19"/>
                  <a:pt x="43" y="19"/>
                  <a:pt x="43" y="18"/>
                </a:cubicBezTo>
                <a:close/>
                <a:moveTo>
                  <a:pt x="58" y="10"/>
                </a:moveTo>
                <a:cubicBezTo>
                  <a:pt x="58" y="9"/>
                  <a:pt x="58" y="9"/>
                  <a:pt x="58" y="7"/>
                </a:cubicBezTo>
                <a:cubicBezTo>
                  <a:pt x="58" y="7"/>
                  <a:pt x="58" y="7"/>
                  <a:pt x="60" y="4"/>
                </a:cubicBezTo>
                <a:cubicBezTo>
                  <a:pt x="60" y="3"/>
                  <a:pt x="58" y="6"/>
                  <a:pt x="58" y="4"/>
                </a:cubicBezTo>
                <a:cubicBezTo>
                  <a:pt x="58" y="4"/>
                  <a:pt x="58" y="3"/>
                  <a:pt x="58" y="4"/>
                </a:cubicBezTo>
                <a:cubicBezTo>
                  <a:pt x="57" y="6"/>
                  <a:pt x="57" y="4"/>
                  <a:pt x="57" y="3"/>
                </a:cubicBezTo>
                <a:cubicBezTo>
                  <a:pt x="58" y="1"/>
                  <a:pt x="54" y="4"/>
                  <a:pt x="55" y="4"/>
                </a:cubicBezTo>
                <a:cubicBezTo>
                  <a:pt x="55" y="4"/>
                  <a:pt x="57" y="4"/>
                  <a:pt x="57" y="6"/>
                </a:cubicBezTo>
                <a:cubicBezTo>
                  <a:pt x="57" y="6"/>
                  <a:pt x="54" y="6"/>
                  <a:pt x="54" y="7"/>
                </a:cubicBezTo>
                <a:cubicBezTo>
                  <a:pt x="54" y="9"/>
                  <a:pt x="55" y="7"/>
                  <a:pt x="55" y="7"/>
                </a:cubicBezTo>
                <a:cubicBezTo>
                  <a:pt x="57" y="9"/>
                  <a:pt x="57" y="7"/>
                  <a:pt x="57" y="7"/>
                </a:cubicBezTo>
                <a:cubicBezTo>
                  <a:pt x="58" y="9"/>
                  <a:pt x="55" y="10"/>
                  <a:pt x="57" y="12"/>
                </a:cubicBezTo>
                <a:cubicBezTo>
                  <a:pt x="58" y="13"/>
                  <a:pt x="58" y="10"/>
                  <a:pt x="58" y="10"/>
                </a:cubicBezTo>
                <a:close/>
                <a:moveTo>
                  <a:pt x="60" y="3"/>
                </a:moveTo>
                <a:cubicBezTo>
                  <a:pt x="60" y="1"/>
                  <a:pt x="60" y="1"/>
                  <a:pt x="60" y="1"/>
                </a:cubicBezTo>
                <a:cubicBezTo>
                  <a:pt x="58" y="1"/>
                  <a:pt x="58" y="1"/>
                  <a:pt x="58" y="1"/>
                </a:cubicBezTo>
                <a:cubicBezTo>
                  <a:pt x="58" y="3"/>
                  <a:pt x="58" y="3"/>
                  <a:pt x="58" y="3"/>
                </a:cubicBezTo>
                <a:cubicBezTo>
                  <a:pt x="60" y="4"/>
                  <a:pt x="58" y="3"/>
                  <a:pt x="60" y="3"/>
                </a:cubicBezTo>
                <a:close/>
                <a:moveTo>
                  <a:pt x="60" y="1"/>
                </a:moveTo>
                <a:cubicBezTo>
                  <a:pt x="60" y="0"/>
                  <a:pt x="60" y="0"/>
                  <a:pt x="61" y="0"/>
                </a:cubicBezTo>
                <a:cubicBezTo>
                  <a:pt x="61" y="0"/>
                  <a:pt x="61" y="1"/>
                  <a:pt x="60" y="1"/>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80" name="Freeform 379"/>
          <p:cNvSpPr>
            <a:spLocks/>
          </p:cNvSpPr>
          <p:nvPr/>
        </p:nvSpPr>
        <p:spPr bwMode="auto">
          <a:xfrm>
            <a:off x="4627563" y="1746250"/>
            <a:ext cx="12700" cy="7938"/>
          </a:xfrm>
          <a:custGeom>
            <a:avLst/>
            <a:gdLst/>
            <a:ahLst/>
            <a:cxnLst>
              <a:cxn ang="0">
                <a:pos x="1" y="3"/>
              </a:cxn>
              <a:cxn ang="0">
                <a:pos x="1" y="0"/>
              </a:cxn>
              <a:cxn ang="0">
                <a:pos x="3" y="2"/>
              </a:cxn>
              <a:cxn ang="0">
                <a:pos x="1" y="3"/>
              </a:cxn>
            </a:cxnLst>
            <a:rect l="0" t="0" r="r" b="b"/>
            <a:pathLst>
              <a:path w="4" h="3">
                <a:moveTo>
                  <a:pt x="1" y="3"/>
                </a:moveTo>
                <a:cubicBezTo>
                  <a:pt x="1" y="2"/>
                  <a:pt x="0" y="0"/>
                  <a:pt x="1" y="0"/>
                </a:cubicBezTo>
                <a:cubicBezTo>
                  <a:pt x="1" y="0"/>
                  <a:pt x="1" y="0"/>
                  <a:pt x="3" y="2"/>
                </a:cubicBezTo>
                <a:cubicBezTo>
                  <a:pt x="4" y="2"/>
                  <a:pt x="3"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 name="Freeform 8"/>
          <p:cNvSpPr>
            <a:spLocks/>
          </p:cNvSpPr>
          <p:nvPr/>
        </p:nvSpPr>
        <p:spPr bwMode="auto">
          <a:xfrm>
            <a:off x="4645025" y="1754188"/>
            <a:ext cx="3175" cy="9525"/>
          </a:xfrm>
          <a:custGeom>
            <a:avLst/>
            <a:gdLst/>
            <a:ahLst/>
            <a:cxnLst>
              <a:cxn ang="0">
                <a:pos x="0" y="2"/>
              </a:cxn>
              <a:cxn ang="0">
                <a:pos x="1" y="3"/>
              </a:cxn>
              <a:cxn ang="0">
                <a:pos x="0" y="3"/>
              </a:cxn>
              <a:cxn ang="0">
                <a:pos x="0" y="2"/>
              </a:cxn>
            </a:cxnLst>
            <a:rect l="0" t="0" r="r" b="b"/>
            <a:pathLst>
              <a:path w="1" h="3">
                <a:moveTo>
                  <a:pt x="0" y="2"/>
                </a:moveTo>
                <a:cubicBezTo>
                  <a:pt x="0" y="0"/>
                  <a:pt x="1" y="2"/>
                  <a:pt x="1" y="3"/>
                </a:cubicBezTo>
                <a:cubicBezTo>
                  <a:pt x="1" y="3"/>
                  <a:pt x="1" y="3"/>
                  <a:pt x="0" y="3"/>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 name="Freeform 9"/>
          <p:cNvSpPr>
            <a:spLocks/>
          </p:cNvSpPr>
          <p:nvPr/>
        </p:nvSpPr>
        <p:spPr bwMode="auto">
          <a:xfrm>
            <a:off x="4640263" y="1768475"/>
            <a:ext cx="7937" cy="15875"/>
          </a:xfrm>
          <a:custGeom>
            <a:avLst/>
            <a:gdLst/>
            <a:ahLst/>
            <a:cxnLst>
              <a:cxn ang="0">
                <a:pos x="0" y="0"/>
              </a:cxn>
              <a:cxn ang="0">
                <a:pos x="2" y="0"/>
              </a:cxn>
              <a:cxn ang="0">
                <a:pos x="3" y="3"/>
              </a:cxn>
              <a:cxn ang="0">
                <a:pos x="2" y="3"/>
              </a:cxn>
              <a:cxn ang="0">
                <a:pos x="0" y="0"/>
              </a:cxn>
            </a:cxnLst>
            <a:rect l="0" t="0" r="r" b="b"/>
            <a:pathLst>
              <a:path w="3" h="5">
                <a:moveTo>
                  <a:pt x="0" y="0"/>
                </a:moveTo>
                <a:cubicBezTo>
                  <a:pt x="2" y="0"/>
                  <a:pt x="0" y="0"/>
                  <a:pt x="2" y="0"/>
                </a:cubicBezTo>
                <a:cubicBezTo>
                  <a:pt x="3" y="2"/>
                  <a:pt x="2" y="3"/>
                  <a:pt x="3" y="3"/>
                </a:cubicBezTo>
                <a:cubicBezTo>
                  <a:pt x="3" y="3"/>
                  <a:pt x="3" y="5"/>
                  <a:pt x="2" y="3"/>
                </a:cubicBezTo>
                <a:cubicBezTo>
                  <a:pt x="2" y="2"/>
                  <a:pt x="0" y="0"/>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1" name="Freeform 10"/>
          <p:cNvSpPr>
            <a:spLocks/>
          </p:cNvSpPr>
          <p:nvPr/>
        </p:nvSpPr>
        <p:spPr bwMode="auto">
          <a:xfrm>
            <a:off x="4637088" y="1743075"/>
            <a:ext cx="11112" cy="17463"/>
          </a:xfrm>
          <a:custGeom>
            <a:avLst/>
            <a:gdLst/>
            <a:ahLst/>
            <a:cxnLst>
              <a:cxn ang="0">
                <a:pos x="0" y="1"/>
              </a:cxn>
              <a:cxn ang="0">
                <a:pos x="0" y="0"/>
              </a:cxn>
              <a:cxn ang="0">
                <a:pos x="1" y="1"/>
              </a:cxn>
              <a:cxn ang="0">
                <a:pos x="3" y="3"/>
              </a:cxn>
              <a:cxn ang="0">
                <a:pos x="3" y="4"/>
              </a:cxn>
              <a:cxn ang="0">
                <a:pos x="0" y="1"/>
              </a:cxn>
            </a:cxnLst>
            <a:rect l="0" t="0" r="r" b="b"/>
            <a:pathLst>
              <a:path w="4" h="6">
                <a:moveTo>
                  <a:pt x="0" y="1"/>
                </a:moveTo>
                <a:cubicBezTo>
                  <a:pt x="0" y="1"/>
                  <a:pt x="0" y="1"/>
                  <a:pt x="0" y="0"/>
                </a:cubicBezTo>
                <a:cubicBezTo>
                  <a:pt x="0" y="0"/>
                  <a:pt x="0" y="0"/>
                  <a:pt x="1" y="1"/>
                </a:cubicBezTo>
                <a:cubicBezTo>
                  <a:pt x="1" y="3"/>
                  <a:pt x="1" y="1"/>
                  <a:pt x="3" y="3"/>
                </a:cubicBezTo>
                <a:cubicBezTo>
                  <a:pt x="4" y="4"/>
                  <a:pt x="4" y="6"/>
                  <a:pt x="3" y="4"/>
                </a:cubicBezTo>
                <a:cubicBezTo>
                  <a:pt x="1" y="1"/>
                  <a:pt x="1"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2" name="Freeform 11"/>
          <p:cNvSpPr>
            <a:spLocks/>
          </p:cNvSpPr>
          <p:nvPr/>
        </p:nvSpPr>
        <p:spPr bwMode="auto">
          <a:xfrm>
            <a:off x="4640263" y="1743075"/>
            <a:ext cx="12700" cy="9525"/>
          </a:xfrm>
          <a:custGeom>
            <a:avLst/>
            <a:gdLst/>
            <a:ahLst/>
            <a:cxnLst>
              <a:cxn ang="0">
                <a:pos x="2" y="3"/>
              </a:cxn>
              <a:cxn ang="0">
                <a:pos x="0" y="0"/>
              </a:cxn>
              <a:cxn ang="0">
                <a:pos x="0" y="0"/>
              </a:cxn>
              <a:cxn ang="0">
                <a:pos x="2" y="0"/>
              </a:cxn>
              <a:cxn ang="0">
                <a:pos x="3" y="1"/>
              </a:cxn>
              <a:cxn ang="0">
                <a:pos x="3" y="1"/>
              </a:cxn>
              <a:cxn ang="0">
                <a:pos x="2" y="3"/>
              </a:cxn>
            </a:cxnLst>
            <a:rect l="0" t="0" r="r" b="b"/>
            <a:pathLst>
              <a:path w="5" h="3">
                <a:moveTo>
                  <a:pt x="2" y="3"/>
                </a:moveTo>
                <a:cubicBezTo>
                  <a:pt x="2" y="1"/>
                  <a:pt x="0" y="1"/>
                  <a:pt x="0" y="0"/>
                </a:cubicBezTo>
                <a:cubicBezTo>
                  <a:pt x="0" y="0"/>
                  <a:pt x="0" y="0"/>
                  <a:pt x="0" y="0"/>
                </a:cubicBezTo>
                <a:cubicBezTo>
                  <a:pt x="2" y="0"/>
                  <a:pt x="0" y="0"/>
                  <a:pt x="2" y="0"/>
                </a:cubicBezTo>
                <a:cubicBezTo>
                  <a:pt x="3" y="0"/>
                  <a:pt x="2" y="1"/>
                  <a:pt x="3" y="1"/>
                </a:cubicBezTo>
                <a:cubicBezTo>
                  <a:pt x="5" y="1"/>
                  <a:pt x="3" y="1"/>
                  <a:pt x="3" y="1"/>
                </a:cubicBezTo>
                <a:cubicBezTo>
                  <a:pt x="5" y="3"/>
                  <a:pt x="3"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3" name="Freeform 12"/>
          <p:cNvSpPr>
            <a:spLocks/>
          </p:cNvSpPr>
          <p:nvPr/>
        </p:nvSpPr>
        <p:spPr bwMode="auto">
          <a:xfrm>
            <a:off x="4648200" y="1738313"/>
            <a:ext cx="7938" cy="7937"/>
          </a:xfrm>
          <a:custGeom>
            <a:avLst/>
            <a:gdLst/>
            <a:ahLst/>
            <a:cxnLst>
              <a:cxn ang="0">
                <a:pos x="2" y="3"/>
              </a:cxn>
              <a:cxn ang="0">
                <a:pos x="2" y="2"/>
              </a:cxn>
              <a:cxn ang="0">
                <a:pos x="2" y="2"/>
              </a:cxn>
              <a:cxn ang="0">
                <a:pos x="2" y="3"/>
              </a:cxn>
              <a:cxn ang="0">
                <a:pos x="2" y="3"/>
              </a:cxn>
            </a:cxnLst>
            <a:rect l="0" t="0" r="r" b="b"/>
            <a:pathLst>
              <a:path w="3" h="3">
                <a:moveTo>
                  <a:pt x="2" y="3"/>
                </a:moveTo>
                <a:cubicBezTo>
                  <a:pt x="0" y="3"/>
                  <a:pt x="2" y="2"/>
                  <a:pt x="2" y="2"/>
                </a:cubicBezTo>
                <a:cubicBezTo>
                  <a:pt x="0" y="0"/>
                  <a:pt x="2" y="2"/>
                  <a:pt x="2" y="2"/>
                </a:cubicBezTo>
                <a:cubicBezTo>
                  <a:pt x="2" y="3"/>
                  <a:pt x="3" y="3"/>
                  <a:pt x="2" y="3"/>
                </a:cubicBezTo>
                <a:cubicBezTo>
                  <a:pt x="2" y="3"/>
                  <a:pt x="2"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4" name="Freeform 13"/>
          <p:cNvSpPr>
            <a:spLocks/>
          </p:cNvSpPr>
          <p:nvPr/>
        </p:nvSpPr>
        <p:spPr bwMode="auto">
          <a:xfrm>
            <a:off x="4648200" y="1738313"/>
            <a:ext cx="4763" cy="7937"/>
          </a:xfrm>
          <a:custGeom>
            <a:avLst/>
            <a:gdLst/>
            <a:ahLst/>
            <a:cxnLst>
              <a:cxn ang="0">
                <a:pos x="0" y="2"/>
              </a:cxn>
              <a:cxn ang="0">
                <a:pos x="0" y="0"/>
              </a:cxn>
              <a:cxn ang="0">
                <a:pos x="0" y="2"/>
              </a:cxn>
            </a:cxnLst>
            <a:rect l="0" t="0" r="r" b="b"/>
            <a:pathLst>
              <a:path w="2" h="3">
                <a:moveTo>
                  <a:pt x="0" y="2"/>
                </a:moveTo>
                <a:cubicBezTo>
                  <a:pt x="0" y="3"/>
                  <a:pt x="0" y="2"/>
                  <a:pt x="0" y="0"/>
                </a:cubicBezTo>
                <a:cubicBezTo>
                  <a:pt x="0" y="0"/>
                  <a:pt x="2"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5" name="Freeform 14"/>
          <p:cNvSpPr>
            <a:spLocks/>
          </p:cNvSpPr>
          <p:nvPr/>
        </p:nvSpPr>
        <p:spPr bwMode="auto">
          <a:xfrm>
            <a:off x="4656138" y="1743075"/>
            <a:ext cx="1587" cy="3175"/>
          </a:xfrm>
          <a:custGeom>
            <a:avLst/>
            <a:gdLst/>
            <a:ahLst/>
            <a:cxnLst>
              <a:cxn ang="0">
                <a:pos x="0" y="1"/>
              </a:cxn>
              <a:cxn ang="0">
                <a:pos x="0" y="0"/>
              </a:cxn>
              <a:cxn ang="0">
                <a:pos x="0" y="1"/>
              </a:cxn>
            </a:cxnLst>
            <a:rect l="0" t="0" r="r" b="b"/>
            <a:pathLst>
              <a:path h="1">
                <a:moveTo>
                  <a:pt x="0" y="1"/>
                </a:moveTo>
                <a:cubicBezTo>
                  <a:pt x="0" y="0"/>
                  <a:pt x="0" y="0"/>
                  <a:pt x="0" y="0"/>
                </a:cubicBezTo>
                <a:cubicBezTo>
                  <a:pt x="0" y="1"/>
                  <a:pt x="0"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6" name="Freeform 15"/>
          <p:cNvSpPr>
            <a:spLocks noEditPoints="1"/>
          </p:cNvSpPr>
          <p:nvPr/>
        </p:nvSpPr>
        <p:spPr bwMode="auto">
          <a:xfrm>
            <a:off x="4583113" y="2381250"/>
            <a:ext cx="312737" cy="244475"/>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5" y="8"/>
              </a:cxn>
              <a:cxn ang="0">
                <a:pos x="71" y="11"/>
              </a:cxn>
              <a:cxn ang="0">
                <a:pos x="75" y="13"/>
              </a:cxn>
              <a:cxn ang="0">
                <a:pos x="80" y="13"/>
              </a:cxn>
              <a:cxn ang="0">
                <a:pos x="88" y="14"/>
              </a:cxn>
              <a:cxn ang="0">
                <a:pos x="89" y="16"/>
              </a:cxn>
              <a:cxn ang="0">
                <a:pos x="95" y="16"/>
              </a:cxn>
              <a:cxn ang="0">
                <a:pos x="100" y="16"/>
              </a:cxn>
              <a:cxn ang="0">
                <a:pos x="101" y="20"/>
              </a:cxn>
              <a:cxn ang="0">
                <a:pos x="94" y="28"/>
              </a:cxn>
              <a:cxn ang="0">
                <a:pos x="81" y="32"/>
              </a:cxn>
              <a:cxn ang="0">
                <a:pos x="81" y="37"/>
              </a:cxn>
              <a:cxn ang="0">
                <a:pos x="74" y="51"/>
              </a:cxn>
              <a:cxn ang="0">
                <a:pos x="77" y="57"/>
              </a:cxn>
              <a:cxn ang="0">
                <a:pos x="69" y="68"/>
              </a:cxn>
              <a:cxn ang="0">
                <a:pos x="66" y="69"/>
              </a:cxn>
              <a:cxn ang="0">
                <a:pos x="57" y="77"/>
              </a:cxn>
              <a:cxn ang="0">
                <a:pos x="46" y="79"/>
              </a:cxn>
              <a:cxn ang="0">
                <a:pos x="40" y="80"/>
              </a:cxn>
              <a:cxn ang="0">
                <a:pos x="34" y="82"/>
              </a:cxn>
              <a:cxn ang="0">
                <a:pos x="31" y="85"/>
              </a:cxn>
              <a:cxn ang="0">
                <a:pos x="28" y="85"/>
              </a:cxn>
              <a:cxn ang="0">
                <a:pos x="23" y="77"/>
              </a:cxn>
              <a:cxn ang="0">
                <a:pos x="15" y="72"/>
              </a:cxn>
              <a:cxn ang="0">
                <a:pos x="19" y="65"/>
              </a:cxn>
              <a:cxn ang="0">
                <a:pos x="19" y="62"/>
              </a:cxn>
              <a:cxn ang="0">
                <a:pos x="19" y="56"/>
              </a:cxn>
              <a:cxn ang="0">
                <a:pos x="17" y="51"/>
              </a:cxn>
              <a:cxn ang="0">
                <a:pos x="17" y="46"/>
              </a:cxn>
              <a:cxn ang="0">
                <a:pos x="20" y="42"/>
              </a:cxn>
              <a:cxn ang="0">
                <a:pos x="20" y="32"/>
              </a:cxn>
              <a:cxn ang="0">
                <a:pos x="25" y="25"/>
              </a:cxn>
              <a:cxn ang="0">
                <a:pos x="20" y="20"/>
              </a:cxn>
              <a:cxn ang="0">
                <a:pos x="14" y="22"/>
              </a:cxn>
              <a:cxn ang="0">
                <a:pos x="9" y="22"/>
              </a:cxn>
              <a:cxn ang="0">
                <a:pos x="11" y="19"/>
              </a:cxn>
              <a:cxn ang="0">
                <a:pos x="5" y="22"/>
              </a:cxn>
              <a:cxn ang="0">
                <a:pos x="3" y="16"/>
              </a:cxn>
              <a:cxn ang="0">
                <a:pos x="97" y="48"/>
              </a:cxn>
              <a:cxn ang="0">
                <a:pos x="98" y="51"/>
              </a:cxn>
              <a:cxn ang="0">
                <a:pos x="103" y="46"/>
              </a:cxn>
              <a:cxn ang="0">
                <a:pos x="101" y="45"/>
              </a:cxn>
              <a:cxn ang="0">
                <a:pos x="95" y="48"/>
              </a:cxn>
              <a:cxn ang="0">
                <a:pos x="97" y="48"/>
              </a:cxn>
              <a:cxn ang="0">
                <a:pos x="109" y="43"/>
              </a:cxn>
              <a:cxn ang="0">
                <a:pos x="109" y="43"/>
              </a:cxn>
              <a:cxn ang="0">
                <a:pos x="106" y="43"/>
              </a:cxn>
              <a:cxn ang="0">
                <a:pos x="109" y="43"/>
              </a:cxn>
              <a:cxn ang="0">
                <a:pos x="88" y="52"/>
              </a:cxn>
              <a:cxn ang="0">
                <a:pos x="84" y="56"/>
              </a:cxn>
              <a:cxn ang="0">
                <a:pos x="88" y="52"/>
              </a:cxn>
            </a:cxnLst>
            <a:rect l="0" t="0" r="r" b="b"/>
            <a:pathLst>
              <a:path w="110" h="86">
                <a:moveTo>
                  <a:pt x="3" y="16"/>
                </a:moveTo>
                <a:cubicBezTo>
                  <a:pt x="2" y="13"/>
                  <a:pt x="3" y="11"/>
                  <a:pt x="2" y="11"/>
                </a:cubicBezTo>
                <a:cubicBezTo>
                  <a:pt x="0" y="9"/>
                  <a:pt x="3" y="6"/>
                  <a:pt x="8" y="6"/>
                </a:cubicBezTo>
                <a:cubicBezTo>
                  <a:pt x="11" y="6"/>
                  <a:pt x="8" y="3"/>
                  <a:pt x="11" y="2"/>
                </a:cubicBezTo>
                <a:cubicBezTo>
                  <a:pt x="15" y="0"/>
                  <a:pt x="15"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5" y="5"/>
                  <a:pt x="65" y="8"/>
                </a:cubicBezTo>
                <a:cubicBezTo>
                  <a:pt x="65" y="9"/>
                  <a:pt x="69" y="8"/>
                  <a:pt x="71" y="11"/>
                </a:cubicBezTo>
                <a:cubicBezTo>
                  <a:pt x="71" y="13"/>
                  <a:pt x="74" y="11"/>
                  <a:pt x="75" y="13"/>
                </a:cubicBezTo>
                <a:cubicBezTo>
                  <a:pt x="77" y="14"/>
                  <a:pt x="77" y="11"/>
                  <a:pt x="80" y="13"/>
                </a:cubicBezTo>
                <a:cubicBezTo>
                  <a:pt x="83" y="13"/>
                  <a:pt x="78" y="8"/>
                  <a:pt x="88" y="14"/>
                </a:cubicBezTo>
                <a:cubicBezTo>
                  <a:pt x="88" y="16"/>
                  <a:pt x="89" y="16"/>
                  <a:pt x="89" y="16"/>
                </a:cubicBezTo>
                <a:cubicBezTo>
                  <a:pt x="94" y="17"/>
                  <a:pt x="94" y="16"/>
                  <a:pt x="95" y="16"/>
                </a:cubicBezTo>
                <a:cubicBezTo>
                  <a:pt x="98" y="17"/>
                  <a:pt x="97" y="16"/>
                  <a:pt x="100" y="16"/>
                </a:cubicBezTo>
                <a:cubicBezTo>
                  <a:pt x="104" y="19"/>
                  <a:pt x="100" y="17"/>
                  <a:pt x="101" y="20"/>
                </a:cubicBezTo>
                <a:cubicBezTo>
                  <a:pt x="103" y="23"/>
                  <a:pt x="94" y="25"/>
                  <a:pt x="94" y="28"/>
                </a:cubicBezTo>
                <a:cubicBezTo>
                  <a:pt x="92" y="29"/>
                  <a:pt x="83" y="29"/>
                  <a:pt x="81" y="32"/>
                </a:cubicBezTo>
                <a:cubicBezTo>
                  <a:pt x="81" y="36"/>
                  <a:pt x="86" y="34"/>
                  <a:pt x="81" y="37"/>
                </a:cubicBezTo>
                <a:cubicBezTo>
                  <a:pt x="78" y="37"/>
                  <a:pt x="72" y="46"/>
                  <a:pt x="74" y="51"/>
                </a:cubicBezTo>
                <a:cubicBezTo>
                  <a:pt x="74" y="56"/>
                  <a:pt x="77" y="56"/>
                  <a:pt x="77" y="57"/>
                </a:cubicBezTo>
                <a:cubicBezTo>
                  <a:pt x="77" y="57"/>
                  <a:pt x="68" y="62"/>
                  <a:pt x="69" y="68"/>
                </a:cubicBezTo>
                <a:cubicBezTo>
                  <a:pt x="69" y="69"/>
                  <a:pt x="69" y="69"/>
                  <a:pt x="66" y="69"/>
                </a:cubicBezTo>
                <a:cubicBezTo>
                  <a:pt x="60" y="69"/>
                  <a:pt x="60" y="80"/>
                  <a:pt x="57" y="77"/>
                </a:cubicBezTo>
                <a:cubicBezTo>
                  <a:pt x="55" y="76"/>
                  <a:pt x="51" y="80"/>
                  <a:pt x="46" y="79"/>
                </a:cubicBezTo>
                <a:cubicBezTo>
                  <a:pt x="43" y="77"/>
                  <a:pt x="40" y="79"/>
                  <a:pt x="40" y="80"/>
                </a:cubicBezTo>
                <a:cubicBezTo>
                  <a:pt x="38" y="82"/>
                  <a:pt x="35" y="80"/>
                  <a:pt x="34" y="82"/>
                </a:cubicBezTo>
                <a:cubicBezTo>
                  <a:pt x="32" y="85"/>
                  <a:pt x="32" y="85"/>
                  <a:pt x="31" y="85"/>
                </a:cubicBezTo>
                <a:cubicBezTo>
                  <a:pt x="31" y="86"/>
                  <a:pt x="31" y="86"/>
                  <a:pt x="28" y="85"/>
                </a:cubicBezTo>
                <a:cubicBezTo>
                  <a:pt x="25" y="82"/>
                  <a:pt x="23" y="80"/>
                  <a:pt x="23" y="77"/>
                </a:cubicBezTo>
                <a:cubicBezTo>
                  <a:pt x="23" y="76"/>
                  <a:pt x="20" y="71"/>
                  <a:pt x="15" y="72"/>
                </a:cubicBezTo>
                <a:cubicBezTo>
                  <a:pt x="15" y="71"/>
                  <a:pt x="15" y="66"/>
                  <a:pt x="19" y="65"/>
                </a:cubicBezTo>
                <a:cubicBezTo>
                  <a:pt x="22" y="62"/>
                  <a:pt x="20" y="62"/>
                  <a:pt x="19" y="62"/>
                </a:cubicBezTo>
                <a:cubicBezTo>
                  <a:pt x="17" y="62"/>
                  <a:pt x="15" y="60"/>
                  <a:pt x="19" y="56"/>
                </a:cubicBezTo>
                <a:cubicBezTo>
                  <a:pt x="22" y="51"/>
                  <a:pt x="19" y="54"/>
                  <a:pt x="17" y="51"/>
                </a:cubicBezTo>
                <a:cubicBezTo>
                  <a:pt x="17" y="46"/>
                  <a:pt x="14" y="46"/>
                  <a:pt x="17" y="46"/>
                </a:cubicBezTo>
                <a:cubicBezTo>
                  <a:pt x="20" y="46"/>
                  <a:pt x="20" y="45"/>
                  <a:pt x="20" y="42"/>
                </a:cubicBezTo>
                <a:cubicBezTo>
                  <a:pt x="19" y="40"/>
                  <a:pt x="22" y="40"/>
                  <a:pt x="20" y="32"/>
                </a:cubicBezTo>
                <a:cubicBezTo>
                  <a:pt x="20" y="31"/>
                  <a:pt x="29" y="25"/>
                  <a:pt x="25" y="25"/>
                </a:cubicBezTo>
                <a:cubicBezTo>
                  <a:pt x="22" y="23"/>
                  <a:pt x="25" y="22"/>
                  <a:pt x="20" y="20"/>
                </a:cubicBezTo>
                <a:cubicBezTo>
                  <a:pt x="15" y="20"/>
                  <a:pt x="19" y="23"/>
                  <a:pt x="14" y="22"/>
                </a:cubicBezTo>
                <a:cubicBezTo>
                  <a:pt x="11" y="20"/>
                  <a:pt x="11" y="23"/>
                  <a:pt x="9" y="22"/>
                </a:cubicBezTo>
                <a:cubicBezTo>
                  <a:pt x="8" y="22"/>
                  <a:pt x="12" y="20"/>
                  <a:pt x="11" y="19"/>
                </a:cubicBezTo>
                <a:cubicBezTo>
                  <a:pt x="9" y="19"/>
                  <a:pt x="9" y="19"/>
                  <a:pt x="5" y="22"/>
                </a:cubicBezTo>
                <a:cubicBezTo>
                  <a:pt x="3" y="20"/>
                  <a:pt x="5" y="17"/>
                  <a:pt x="3" y="16"/>
                </a:cubicBezTo>
                <a:close/>
                <a:moveTo>
                  <a:pt x="97" y="48"/>
                </a:moveTo>
                <a:cubicBezTo>
                  <a:pt x="98" y="48"/>
                  <a:pt x="97" y="49"/>
                  <a:pt x="98" y="51"/>
                </a:cubicBezTo>
                <a:cubicBezTo>
                  <a:pt x="101" y="51"/>
                  <a:pt x="101" y="48"/>
                  <a:pt x="103" y="46"/>
                </a:cubicBezTo>
                <a:cubicBezTo>
                  <a:pt x="104" y="43"/>
                  <a:pt x="101" y="46"/>
                  <a:pt x="101" y="45"/>
                </a:cubicBezTo>
                <a:cubicBezTo>
                  <a:pt x="100" y="42"/>
                  <a:pt x="94" y="46"/>
                  <a:pt x="95" y="48"/>
                </a:cubicBezTo>
                <a:cubicBezTo>
                  <a:pt x="95" y="48"/>
                  <a:pt x="94" y="48"/>
                  <a:pt x="97" y="48"/>
                </a:cubicBezTo>
                <a:close/>
                <a:moveTo>
                  <a:pt x="109" y="43"/>
                </a:moveTo>
                <a:cubicBezTo>
                  <a:pt x="109" y="45"/>
                  <a:pt x="110" y="45"/>
                  <a:pt x="109" y="43"/>
                </a:cubicBezTo>
                <a:cubicBezTo>
                  <a:pt x="109" y="42"/>
                  <a:pt x="106" y="42"/>
                  <a:pt x="106" y="43"/>
                </a:cubicBezTo>
                <a:cubicBezTo>
                  <a:pt x="106" y="43"/>
                  <a:pt x="107" y="43"/>
                  <a:pt x="109" y="43"/>
                </a:cubicBezTo>
                <a:close/>
                <a:moveTo>
                  <a:pt x="88" y="52"/>
                </a:moveTo>
                <a:cubicBezTo>
                  <a:pt x="89" y="54"/>
                  <a:pt x="86" y="56"/>
                  <a:pt x="84" y="56"/>
                </a:cubicBezTo>
                <a:cubicBezTo>
                  <a:pt x="84" y="54"/>
                  <a:pt x="86" y="51"/>
                  <a:pt x="88" y="52"/>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7" name="Freeform 16"/>
          <p:cNvSpPr>
            <a:spLocks noEditPoints="1"/>
          </p:cNvSpPr>
          <p:nvPr/>
        </p:nvSpPr>
        <p:spPr bwMode="auto">
          <a:xfrm>
            <a:off x="7464425" y="3128963"/>
            <a:ext cx="223838" cy="415925"/>
          </a:xfrm>
          <a:custGeom>
            <a:avLst/>
            <a:gdLst/>
            <a:ahLst/>
            <a:cxnLst>
              <a:cxn ang="0">
                <a:pos x="38" y="37"/>
              </a:cxn>
              <a:cxn ang="0">
                <a:pos x="57" y="51"/>
              </a:cxn>
              <a:cxn ang="0">
                <a:pos x="60" y="77"/>
              </a:cxn>
              <a:cxn ang="0">
                <a:pos x="63" y="83"/>
              </a:cxn>
              <a:cxn ang="0">
                <a:pos x="64" y="80"/>
              </a:cxn>
              <a:cxn ang="0">
                <a:pos x="58" y="71"/>
              </a:cxn>
              <a:cxn ang="0">
                <a:pos x="49" y="94"/>
              </a:cxn>
              <a:cxn ang="0">
                <a:pos x="48" y="77"/>
              </a:cxn>
              <a:cxn ang="0">
                <a:pos x="43" y="89"/>
              </a:cxn>
              <a:cxn ang="0">
                <a:pos x="46" y="79"/>
              </a:cxn>
              <a:cxn ang="0">
                <a:pos x="54" y="65"/>
              </a:cxn>
              <a:cxn ang="0">
                <a:pos x="51" y="65"/>
              </a:cxn>
              <a:cxn ang="0">
                <a:pos x="69" y="79"/>
              </a:cxn>
              <a:cxn ang="0">
                <a:pos x="54" y="76"/>
              </a:cxn>
              <a:cxn ang="0">
                <a:pos x="55" y="80"/>
              </a:cxn>
              <a:cxn ang="0">
                <a:pos x="51" y="86"/>
              </a:cxn>
              <a:cxn ang="0">
                <a:pos x="60" y="88"/>
              </a:cxn>
              <a:cxn ang="0">
                <a:pos x="55" y="86"/>
              </a:cxn>
              <a:cxn ang="0">
                <a:pos x="41" y="112"/>
              </a:cxn>
              <a:cxn ang="0">
                <a:pos x="48" y="109"/>
              </a:cxn>
              <a:cxn ang="0">
                <a:pos x="54" y="108"/>
              </a:cxn>
              <a:cxn ang="0">
                <a:pos x="57" y="121"/>
              </a:cxn>
              <a:cxn ang="0">
                <a:pos x="67" y="128"/>
              </a:cxn>
              <a:cxn ang="0">
                <a:pos x="69" y="112"/>
              </a:cxn>
              <a:cxn ang="0">
                <a:pos x="72" y="117"/>
              </a:cxn>
              <a:cxn ang="0">
                <a:pos x="75" y="108"/>
              </a:cxn>
              <a:cxn ang="0">
                <a:pos x="74" y="95"/>
              </a:cxn>
              <a:cxn ang="0">
                <a:pos x="67" y="92"/>
              </a:cxn>
              <a:cxn ang="0">
                <a:pos x="58" y="102"/>
              </a:cxn>
              <a:cxn ang="0">
                <a:pos x="51" y="99"/>
              </a:cxn>
              <a:cxn ang="0">
                <a:pos x="43" y="105"/>
              </a:cxn>
              <a:cxn ang="0">
                <a:pos x="41" y="120"/>
              </a:cxn>
              <a:cxn ang="0">
                <a:pos x="34" y="125"/>
              </a:cxn>
              <a:cxn ang="0">
                <a:pos x="52" y="95"/>
              </a:cxn>
              <a:cxn ang="0">
                <a:pos x="61" y="95"/>
              </a:cxn>
              <a:cxn ang="0">
                <a:pos x="40" y="60"/>
              </a:cxn>
              <a:cxn ang="0">
                <a:pos x="38" y="53"/>
              </a:cxn>
              <a:cxn ang="0">
                <a:pos x="43" y="62"/>
              </a:cxn>
              <a:cxn ang="0">
                <a:pos x="51" y="60"/>
              </a:cxn>
              <a:cxn ang="0">
                <a:pos x="52" y="60"/>
              </a:cxn>
              <a:cxn ang="0">
                <a:pos x="23" y="80"/>
              </a:cxn>
              <a:cxn ang="0">
                <a:pos x="67" y="72"/>
              </a:cxn>
              <a:cxn ang="0">
                <a:pos x="60" y="66"/>
              </a:cxn>
              <a:cxn ang="0">
                <a:pos x="69" y="76"/>
              </a:cxn>
              <a:cxn ang="0">
                <a:pos x="70" y="86"/>
              </a:cxn>
              <a:cxn ang="0">
                <a:pos x="48" y="76"/>
              </a:cxn>
              <a:cxn ang="0">
                <a:pos x="40" y="69"/>
              </a:cxn>
              <a:cxn ang="0">
                <a:pos x="35" y="62"/>
              </a:cxn>
              <a:cxn ang="0">
                <a:pos x="28" y="56"/>
              </a:cxn>
              <a:cxn ang="0">
                <a:pos x="11" y="92"/>
              </a:cxn>
              <a:cxn ang="0">
                <a:pos x="20" y="72"/>
              </a:cxn>
              <a:cxn ang="0">
                <a:pos x="8" y="92"/>
              </a:cxn>
              <a:cxn ang="0">
                <a:pos x="54" y="56"/>
              </a:cxn>
              <a:cxn ang="0">
                <a:pos x="48" y="49"/>
              </a:cxn>
              <a:cxn ang="0">
                <a:pos x="37" y="40"/>
              </a:cxn>
              <a:cxn ang="0">
                <a:pos x="43" y="19"/>
              </a:cxn>
              <a:cxn ang="0">
                <a:pos x="26" y="8"/>
              </a:cxn>
              <a:cxn ang="0">
                <a:pos x="22" y="28"/>
              </a:cxn>
              <a:cxn ang="0">
                <a:pos x="29" y="40"/>
              </a:cxn>
              <a:cxn ang="0">
                <a:pos x="35" y="48"/>
              </a:cxn>
              <a:cxn ang="0">
                <a:pos x="46" y="51"/>
              </a:cxn>
              <a:cxn ang="0">
                <a:pos x="57" y="59"/>
              </a:cxn>
              <a:cxn ang="0">
                <a:pos x="78" y="140"/>
              </a:cxn>
            </a:cxnLst>
            <a:rect l="0" t="0" r="r" b="b"/>
            <a:pathLst>
              <a:path w="78" h="145">
                <a:moveTo>
                  <a:pt x="38" y="37"/>
                </a:moveTo>
                <a:cubicBezTo>
                  <a:pt x="38" y="36"/>
                  <a:pt x="38" y="37"/>
                  <a:pt x="40" y="39"/>
                </a:cubicBezTo>
                <a:cubicBezTo>
                  <a:pt x="40" y="40"/>
                  <a:pt x="38" y="42"/>
                  <a:pt x="38" y="40"/>
                </a:cubicBezTo>
                <a:cubicBezTo>
                  <a:pt x="38" y="37"/>
                  <a:pt x="37" y="37"/>
                  <a:pt x="38" y="37"/>
                </a:cubicBezTo>
                <a:close/>
                <a:moveTo>
                  <a:pt x="58" y="49"/>
                </a:moveTo>
                <a:cubicBezTo>
                  <a:pt x="58" y="48"/>
                  <a:pt x="58" y="48"/>
                  <a:pt x="58" y="48"/>
                </a:cubicBezTo>
                <a:cubicBezTo>
                  <a:pt x="57" y="46"/>
                  <a:pt x="55" y="45"/>
                  <a:pt x="57" y="48"/>
                </a:cubicBezTo>
                <a:cubicBezTo>
                  <a:pt x="57" y="51"/>
                  <a:pt x="55" y="49"/>
                  <a:pt x="57" y="51"/>
                </a:cubicBezTo>
                <a:cubicBezTo>
                  <a:pt x="57" y="53"/>
                  <a:pt x="58" y="51"/>
                  <a:pt x="58" y="49"/>
                </a:cubicBezTo>
                <a:close/>
                <a:moveTo>
                  <a:pt x="58" y="74"/>
                </a:moveTo>
                <a:cubicBezTo>
                  <a:pt x="58" y="76"/>
                  <a:pt x="60" y="76"/>
                  <a:pt x="58" y="77"/>
                </a:cubicBezTo>
                <a:cubicBezTo>
                  <a:pt x="57" y="77"/>
                  <a:pt x="60" y="79"/>
                  <a:pt x="60" y="77"/>
                </a:cubicBezTo>
                <a:cubicBezTo>
                  <a:pt x="60" y="76"/>
                  <a:pt x="63" y="79"/>
                  <a:pt x="61" y="80"/>
                </a:cubicBezTo>
                <a:cubicBezTo>
                  <a:pt x="60" y="82"/>
                  <a:pt x="61" y="82"/>
                  <a:pt x="61" y="83"/>
                </a:cubicBezTo>
                <a:cubicBezTo>
                  <a:pt x="61" y="85"/>
                  <a:pt x="61" y="85"/>
                  <a:pt x="63" y="85"/>
                </a:cubicBezTo>
                <a:cubicBezTo>
                  <a:pt x="64" y="86"/>
                  <a:pt x="63" y="83"/>
                  <a:pt x="63" y="83"/>
                </a:cubicBezTo>
                <a:cubicBezTo>
                  <a:pt x="64" y="83"/>
                  <a:pt x="64" y="85"/>
                  <a:pt x="64" y="86"/>
                </a:cubicBezTo>
                <a:cubicBezTo>
                  <a:pt x="66" y="88"/>
                  <a:pt x="66" y="86"/>
                  <a:pt x="64" y="85"/>
                </a:cubicBezTo>
                <a:cubicBezTo>
                  <a:pt x="64" y="83"/>
                  <a:pt x="67" y="83"/>
                  <a:pt x="66" y="82"/>
                </a:cubicBezTo>
                <a:cubicBezTo>
                  <a:pt x="64" y="82"/>
                  <a:pt x="66" y="80"/>
                  <a:pt x="64" y="80"/>
                </a:cubicBezTo>
                <a:cubicBezTo>
                  <a:pt x="63" y="79"/>
                  <a:pt x="64" y="74"/>
                  <a:pt x="63" y="74"/>
                </a:cubicBezTo>
                <a:cubicBezTo>
                  <a:pt x="63" y="74"/>
                  <a:pt x="64" y="72"/>
                  <a:pt x="63" y="72"/>
                </a:cubicBezTo>
                <a:cubicBezTo>
                  <a:pt x="61" y="72"/>
                  <a:pt x="61" y="74"/>
                  <a:pt x="60" y="72"/>
                </a:cubicBezTo>
                <a:cubicBezTo>
                  <a:pt x="58" y="71"/>
                  <a:pt x="58" y="71"/>
                  <a:pt x="58" y="71"/>
                </a:cubicBezTo>
                <a:cubicBezTo>
                  <a:pt x="57" y="72"/>
                  <a:pt x="58" y="74"/>
                  <a:pt x="58" y="74"/>
                </a:cubicBezTo>
                <a:close/>
                <a:moveTo>
                  <a:pt x="43" y="89"/>
                </a:moveTo>
                <a:cubicBezTo>
                  <a:pt x="45" y="92"/>
                  <a:pt x="46" y="91"/>
                  <a:pt x="46" y="94"/>
                </a:cubicBezTo>
                <a:cubicBezTo>
                  <a:pt x="48" y="97"/>
                  <a:pt x="49" y="95"/>
                  <a:pt x="49" y="94"/>
                </a:cubicBezTo>
                <a:cubicBezTo>
                  <a:pt x="51" y="92"/>
                  <a:pt x="48" y="89"/>
                  <a:pt x="49" y="86"/>
                </a:cubicBezTo>
                <a:cubicBezTo>
                  <a:pt x="51" y="85"/>
                  <a:pt x="49" y="85"/>
                  <a:pt x="51" y="82"/>
                </a:cubicBezTo>
                <a:cubicBezTo>
                  <a:pt x="52" y="80"/>
                  <a:pt x="52" y="77"/>
                  <a:pt x="51" y="77"/>
                </a:cubicBezTo>
                <a:cubicBezTo>
                  <a:pt x="49" y="77"/>
                  <a:pt x="49" y="76"/>
                  <a:pt x="48" y="77"/>
                </a:cubicBezTo>
                <a:cubicBezTo>
                  <a:pt x="46" y="79"/>
                  <a:pt x="48" y="80"/>
                  <a:pt x="46" y="80"/>
                </a:cubicBezTo>
                <a:cubicBezTo>
                  <a:pt x="45" y="82"/>
                  <a:pt x="48" y="85"/>
                  <a:pt x="46" y="86"/>
                </a:cubicBezTo>
                <a:cubicBezTo>
                  <a:pt x="43" y="88"/>
                  <a:pt x="43" y="85"/>
                  <a:pt x="43" y="88"/>
                </a:cubicBezTo>
                <a:cubicBezTo>
                  <a:pt x="43" y="89"/>
                  <a:pt x="43" y="89"/>
                  <a:pt x="43" y="89"/>
                </a:cubicBezTo>
                <a:close/>
                <a:moveTo>
                  <a:pt x="46" y="79"/>
                </a:moveTo>
                <a:cubicBezTo>
                  <a:pt x="45" y="79"/>
                  <a:pt x="43" y="80"/>
                  <a:pt x="45" y="80"/>
                </a:cubicBezTo>
                <a:cubicBezTo>
                  <a:pt x="45" y="82"/>
                  <a:pt x="43" y="82"/>
                  <a:pt x="45" y="82"/>
                </a:cubicBezTo>
                <a:cubicBezTo>
                  <a:pt x="45" y="83"/>
                  <a:pt x="46" y="80"/>
                  <a:pt x="46" y="79"/>
                </a:cubicBezTo>
                <a:close/>
                <a:moveTo>
                  <a:pt x="51" y="65"/>
                </a:moveTo>
                <a:cubicBezTo>
                  <a:pt x="52" y="63"/>
                  <a:pt x="52" y="68"/>
                  <a:pt x="54" y="68"/>
                </a:cubicBezTo>
                <a:cubicBezTo>
                  <a:pt x="55" y="68"/>
                  <a:pt x="57" y="71"/>
                  <a:pt x="57" y="69"/>
                </a:cubicBezTo>
                <a:cubicBezTo>
                  <a:pt x="55" y="66"/>
                  <a:pt x="55" y="65"/>
                  <a:pt x="54" y="65"/>
                </a:cubicBezTo>
                <a:cubicBezTo>
                  <a:pt x="52" y="63"/>
                  <a:pt x="52" y="62"/>
                  <a:pt x="51" y="62"/>
                </a:cubicBezTo>
                <a:cubicBezTo>
                  <a:pt x="51" y="62"/>
                  <a:pt x="49" y="60"/>
                  <a:pt x="49" y="62"/>
                </a:cubicBezTo>
                <a:cubicBezTo>
                  <a:pt x="49" y="63"/>
                  <a:pt x="49" y="65"/>
                  <a:pt x="49" y="68"/>
                </a:cubicBezTo>
                <a:cubicBezTo>
                  <a:pt x="48" y="68"/>
                  <a:pt x="51" y="66"/>
                  <a:pt x="51" y="65"/>
                </a:cubicBezTo>
                <a:close/>
                <a:moveTo>
                  <a:pt x="60" y="69"/>
                </a:moveTo>
                <a:cubicBezTo>
                  <a:pt x="60" y="69"/>
                  <a:pt x="61" y="72"/>
                  <a:pt x="60" y="71"/>
                </a:cubicBezTo>
                <a:cubicBezTo>
                  <a:pt x="58" y="71"/>
                  <a:pt x="58" y="69"/>
                  <a:pt x="60" y="69"/>
                </a:cubicBezTo>
                <a:close/>
                <a:moveTo>
                  <a:pt x="69" y="79"/>
                </a:moveTo>
                <a:cubicBezTo>
                  <a:pt x="69" y="79"/>
                  <a:pt x="70" y="79"/>
                  <a:pt x="69" y="79"/>
                </a:cubicBezTo>
                <a:cubicBezTo>
                  <a:pt x="69" y="80"/>
                  <a:pt x="69" y="79"/>
                  <a:pt x="69" y="79"/>
                </a:cubicBezTo>
                <a:close/>
                <a:moveTo>
                  <a:pt x="54" y="74"/>
                </a:moveTo>
                <a:cubicBezTo>
                  <a:pt x="54" y="72"/>
                  <a:pt x="54" y="76"/>
                  <a:pt x="54" y="76"/>
                </a:cubicBezTo>
                <a:cubicBezTo>
                  <a:pt x="54" y="76"/>
                  <a:pt x="52" y="74"/>
                  <a:pt x="54" y="74"/>
                </a:cubicBezTo>
                <a:close/>
                <a:moveTo>
                  <a:pt x="52" y="89"/>
                </a:moveTo>
                <a:cubicBezTo>
                  <a:pt x="52" y="86"/>
                  <a:pt x="52" y="88"/>
                  <a:pt x="52" y="86"/>
                </a:cubicBezTo>
                <a:cubicBezTo>
                  <a:pt x="52" y="83"/>
                  <a:pt x="57" y="83"/>
                  <a:pt x="55" y="80"/>
                </a:cubicBezTo>
                <a:cubicBezTo>
                  <a:pt x="55" y="79"/>
                  <a:pt x="57" y="79"/>
                  <a:pt x="57" y="77"/>
                </a:cubicBezTo>
                <a:cubicBezTo>
                  <a:pt x="55" y="76"/>
                  <a:pt x="57" y="71"/>
                  <a:pt x="55" y="76"/>
                </a:cubicBezTo>
                <a:cubicBezTo>
                  <a:pt x="54" y="79"/>
                  <a:pt x="54" y="77"/>
                  <a:pt x="54" y="80"/>
                </a:cubicBezTo>
                <a:cubicBezTo>
                  <a:pt x="52" y="83"/>
                  <a:pt x="51" y="85"/>
                  <a:pt x="51" y="86"/>
                </a:cubicBezTo>
                <a:cubicBezTo>
                  <a:pt x="51" y="88"/>
                  <a:pt x="51" y="88"/>
                  <a:pt x="51" y="91"/>
                </a:cubicBezTo>
                <a:cubicBezTo>
                  <a:pt x="51" y="92"/>
                  <a:pt x="51" y="91"/>
                  <a:pt x="52" y="89"/>
                </a:cubicBezTo>
                <a:close/>
                <a:moveTo>
                  <a:pt x="58" y="89"/>
                </a:moveTo>
                <a:cubicBezTo>
                  <a:pt x="60" y="88"/>
                  <a:pt x="60" y="89"/>
                  <a:pt x="60" y="88"/>
                </a:cubicBezTo>
                <a:cubicBezTo>
                  <a:pt x="60" y="86"/>
                  <a:pt x="61" y="85"/>
                  <a:pt x="60" y="85"/>
                </a:cubicBezTo>
                <a:cubicBezTo>
                  <a:pt x="60" y="85"/>
                  <a:pt x="60" y="86"/>
                  <a:pt x="58" y="85"/>
                </a:cubicBezTo>
                <a:cubicBezTo>
                  <a:pt x="58" y="85"/>
                  <a:pt x="57" y="83"/>
                  <a:pt x="57" y="85"/>
                </a:cubicBezTo>
                <a:cubicBezTo>
                  <a:pt x="55" y="86"/>
                  <a:pt x="55" y="86"/>
                  <a:pt x="55" y="86"/>
                </a:cubicBezTo>
                <a:cubicBezTo>
                  <a:pt x="54" y="86"/>
                  <a:pt x="54" y="88"/>
                  <a:pt x="54" y="89"/>
                </a:cubicBezTo>
                <a:cubicBezTo>
                  <a:pt x="55" y="91"/>
                  <a:pt x="58" y="89"/>
                  <a:pt x="58" y="89"/>
                </a:cubicBezTo>
                <a:close/>
                <a:moveTo>
                  <a:pt x="40" y="115"/>
                </a:moveTo>
                <a:cubicBezTo>
                  <a:pt x="41" y="117"/>
                  <a:pt x="41" y="114"/>
                  <a:pt x="41" y="112"/>
                </a:cubicBezTo>
                <a:cubicBezTo>
                  <a:pt x="43" y="111"/>
                  <a:pt x="41" y="111"/>
                  <a:pt x="43" y="111"/>
                </a:cubicBezTo>
                <a:cubicBezTo>
                  <a:pt x="45" y="109"/>
                  <a:pt x="43" y="109"/>
                  <a:pt x="45" y="108"/>
                </a:cubicBezTo>
                <a:cubicBezTo>
                  <a:pt x="46" y="106"/>
                  <a:pt x="46" y="108"/>
                  <a:pt x="46" y="109"/>
                </a:cubicBezTo>
                <a:cubicBezTo>
                  <a:pt x="45" y="111"/>
                  <a:pt x="48" y="111"/>
                  <a:pt x="48" y="109"/>
                </a:cubicBezTo>
                <a:cubicBezTo>
                  <a:pt x="49" y="106"/>
                  <a:pt x="48" y="111"/>
                  <a:pt x="49" y="111"/>
                </a:cubicBezTo>
                <a:cubicBezTo>
                  <a:pt x="51" y="111"/>
                  <a:pt x="52" y="112"/>
                  <a:pt x="51" y="111"/>
                </a:cubicBezTo>
                <a:cubicBezTo>
                  <a:pt x="51" y="109"/>
                  <a:pt x="52" y="108"/>
                  <a:pt x="51" y="108"/>
                </a:cubicBezTo>
                <a:cubicBezTo>
                  <a:pt x="51" y="108"/>
                  <a:pt x="52" y="106"/>
                  <a:pt x="54" y="108"/>
                </a:cubicBezTo>
                <a:cubicBezTo>
                  <a:pt x="54" y="109"/>
                  <a:pt x="55" y="108"/>
                  <a:pt x="57" y="109"/>
                </a:cubicBezTo>
                <a:cubicBezTo>
                  <a:pt x="57" y="112"/>
                  <a:pt x="57" y="111"/>
                  <a:pt x="57" y="112"/>
                </a:cubicBezTo>
                <a:cubicBezTo>
                  <a:pt x="57" y="112"/>
                  <a:pt x="54" y="114"/>
                  <a:pt x="55" y="117"/>
                </a:cubicBezTo>
                <a:cubicBezTo>
                  <a:pt x="55" y="118"/>
                  <a:pt x="55" y="121"/>
                  <a:pt x="57" y="121"/>
                </a:cubicBezTo>
                <a:cubicBezTo>
                  <a:pt x="58" y="123"/>
                  <a:pt x="55" y="123"/>
                  <a:pt x="58" y="125"/>
                </a:cubicBezTo>
                <a:cubicBezTo>
                  <a:pt x="61" y="126"/>
                  <a:pt x="63" y="128"/>
                  <a:pt x="64" y="125"/>
                </a:cubicBezTo>
                <a:cubicBezTo>
                  <a:pt x="64" y="123"/>
                  <a:pt x="66" y="123"/>
                  <a:pt x="66" y="125"/>
                </a:cubicBezTo>
                <a:cubicBezTo>
                  <a:pt x="64" y="126"/>
                  <a:pt x="66" y="131"/>
                  <a:pt x="67" y="128"/>
                </a:cubicBezTo>
                <a:cubicBezTo>
                  <a:pt x="69" y="126"/>
                  <a:pt x="69" y="123"/>
                  <a:pt x="69" y="121"/>
                </a:cubicBezTo>
                <a:cubicBezTo>
                  <a:pt x="67" y="120"/>
                  <a:pt x="67" y="118"/>
                  <a:pt x="67" y="118"/>
                </a:cubicBezTo>
                <a:cubicBezTo>
                  <a:pt x="66" y="118"/>
                  <a:pt x="66" y="115"/>
                  <a:pt x="67" y="115"/>
                </a:cubicBezTo>
                <a:cubicBezTo>
                  <a:pt x="69" y="114"/>
                  <a:pt x="67" y="112"/>
                  <a:pt x="69" y="112"/>
                </a:cubicBezTo>
                <a:cubicBezTo>
                  <a:pt x="70" y="111"/>
                  <a:pt x="69" y="112"/>
                  <a:pt x="70" y="114"/>
                </a:cubicBezTo>
                <a:cubicBezTo>
                  <a:pt x="70" y="115"/>
                  <a:pt x="70" y="115"/>
                  <a:pt x="72" y="117"/>
                </a:cubicBezTo>
                <a:cubicBezTo>
                  <a:pt x="72" y="118"/>
                  <a:pt x="70" y="117"/>
                  <a:pt x="72" y="121"/>
                </a:cubicBezTo>
                <a:cubicBezTo>
                  <a:pt x="74" y="123"/>
                  <a:pt x="74" y="120"/>
                  <a:pt x="72" y="117"/>
                </a:cubicBezTo>
                <a:cubicBezTo>
                  <a:pt x="72" y="114"/>
                  <a:pt x="75" y="118"/>
                  <a:pt x="74" y="115"/>
                </a:cubicBezTo>
                <a:cubicBezTo>
                  <a:pt x="74" y="114"/>
                  <a:pt x="75" y="117"/>
                  <a:pt x="75" y="114"/>
                </a:cubicBezTo>
                <a:cubicBezTo>
                  <a:pt x="77" y="112"/>
                  <a:pt x="77" y="111"/>
                  <a:pt x="75" y="109"/>
                </a:cubicBezTo>
                <a:cubicBezTo>
                  <a:pt x="75" y="108"/>
                  <a:pt x="75" y="108"/>
                  <a:pt x="75" y="108"/>
                </a:cubicBezTo>
                <a:cubicBezTo>
                  <a:pt x="74" y="106"/>
                  <a:pt x="75" y="103"/>
                  <a:pt x="75" y="103"/>
                </a:cubicBezTo>
                <a:cubicBezTo>
                  <a:pt x="74" y="102"/>
                  <a:pt x="75" y="100"/>
                  <a:pt x="74" y="100"/>
                </a:cubicBezTo>
                <a:cubicBezTo>
                  <a:pt x="72" y="100"/>
                  <a:pt x="72" y="100"/>
                  <a:pt x="72" y="99"/>
                </a:cubicBezTo>
                <a:cubicBezTo>
                  <a:pt x="74" y="99"/>
                  <a:pt x="75" y="97"/>
                  <a:pt x="74" y="95"/>
                </a:cubicBezTo>
                <a:cubicBezTo>
                  <a:pt x="72" y="94"/>
                  <a:pt x="74" y="92"/>
                  <a:pt x="72" y="92"/>
                </a:cubicBezTo>
                <a:cubicBezTo>
                  <a:pt x="70" y="94"/>
                  <a:pt x="72" y="91"/>
                  <a:pt x="69" y="91"/>
                </a:cubicBezTo>
                <a:cubicBezTo>
                  <a:pt x="67" y="89"/>
                  <a:pt x="69" y="89"/>
                  <a:pt x="67" y="88"/>
                </a:cubicBezTo>
                <a:cubicBezTo>
                  <a:pt x="66" y="88"/>
                  <a:pt x="66" y="88"/>
                  <a:pt x="67" y="92"/>
                </a:cubicBezTo>
                <a:cubicBezTo>
                  <a:pt x="69" y="97"/>
                  <a:pt x="66" y="95"/>
                  <a:pt x="66" y="95"/>
                </a:cubicBezTo>
                <a:cubicBezTo>
                  <a:pt x="64" y="94"/>
                  <a:pt x="66" y="99"/>
                  <a:pt x="63" y="97"/>
                </a:cubicBezTo>
                <a:cubicBezTo>
                  <a:pt x="61" y="94"/>
                  <a:pt x="61" y="97"/>
                  <a:pt x="61" y="100"/>
                </a:cubicBezTo>
                <a:cubicBezTo>
                  <a:pt x="61" y="103"/>
                  <a:pt x="58" y="97"/>
                  <a:pt x="58" y="102"/>
                </a:cubicBezTo>
                <a:cubicBezTo>
                  <a:pt x="57" y="105"/>
                  <a:pt x="57" y="103"/>
                  <a:pt x="55" y="105"/>
                </a:cubicBezTo>
                <a:cubicBezTo>
                  <a:pt x="52" y="106"/>
                  <a:pt x="55" y="105"/>
                  <a:pt x="54" y="102"/>
                </a:cubicBezTo>
                <a:cubicBezTo>
                  <a:pt x="54" y="100"/>
                  <a:pt x="54" y="99"/>
                  <a:pt x="52" y="100"/>
                </a:cubicBezTo>
                <a:cubicBezTo>
                  <a:pt x="51" y="100"/>
                  <a:pt x="52" y="99"/>
                  <a:pt x="51" y="99"/>
                </a:cubicBezTo>
                <a:cubicBezTo>
                  <a:pt x="51" y="99"/>
                  <a:pt x="51" y="100"/>
                  <a:pt x="49" y="100"/>
                </a:cubicBezTo>
                <a:cubicBezTo>
                  <a:pt x="48" y="100"/>
                  <a:pt x="46" y="102"/>
                  <a:pt x="48" y="103"/>
                </a:cubicBezTo>
                <a:cubicBezTo>
                  <a:pt x="46" y="105"/>
                  <a:pt x="46" y="105"/>
                  <a:pt x="46" y="105"/>
                </a:cubicBezTo>
                <a:cubicBezTo>
                  <a:pt x="45" y="103"/>
                  <a:pt x="45" y="105"/>
                  <a:pt x="43" y="105"/>
                </a:cubicBezTo>
                <a:cubicBezTo>
                  <a:pt x="41" y="105"/>
                  <a:pt x="40" y="106"/>
                  <a:pt x="40" y="108"/>
                </a:cubicBezTo>
                <a:cubicBezTo>
                  <a:pt x="40" y="109"/>
                  <a:pt x="40" y="111"/>
                  <a:pt x="38" y="112"/>
                </a:cubicBezTo>
                <a:cubicBezTo>
                  <a:pt x="38" y="114"/>
                  <a:pt x="38" y="114"/>
                  <a:pt x="40" y="115"/>
                </a:cubicBezTo>
                <a:close/>
                <a:moveTo>
                  <a:pt x="41" y="120"/>
                </a:moveTo>
                <a:cubicBezTo>
                  <a:pt x="41" y="120"/>
                  <a:pt x="38" y="121"/>
                  <a:pt x="38" y="120"/>
                </a:cubicBezTo>
                <a:cubicBezTo>
                  <a:pt x="38" y="117"/>
                  <a:pt x="41" y="118"/>
                  <a:pt x="41" y="120"/>
                </a:cubicBezTo>
                <a:close/>
                <a:moveTo>
                  <a:pt x="32" y="126"/>
                </a:moveTo>
                <a:cubicBezTo>
                  <a:pt x="34" y="126"/>
                  <a:pt x="35" y="125"/>
                  <a:pt x="34" y="125"/>
                </a:cubicBezTo>
                <a:cubicBezTo>
                  <a:pt x="34" y="125"/>
                  <a:pt x="32" y="121"/>
                  <a:pt x="31" y="125"/>
                </a:cubicBezTo>
                <a:cubicBezTo>
                  <a:pt x="29" y="126"/>
                  <a:pt x="32" y="125"/>
                  <a:pt x="32" y="126"/>
                </a:cubicBezTo>
                <a:close/>
                <a:moveTo>
                  <a:pt x="51" y="94"/>
                </a:moveTo>
                <a:cubicBezTo>
                  <a:pt x="52" y="95"/>
                  <a:pt x="52" y="95"/>
                  <a:pt x="52" y="95"/>
                </a:cubicBezTo>
                <a:cubicBezTo>
                  <a:pt x="54" y="94"/>
                  <a:pt x="52" y="92"/>
                  <a:pt x="52" y="94"/>
                </a:cubicBezTo>
                <a:cubicBezTo>
                  <a:pt x="52" y="94"/>
                  <a:pt x="52" y="94"/>
                  <a:pt x="51" y="94"/>
                </a:cubicBezTo>
                <a:close/>
                <a:moveTo>
                  <a:pt x="60" y="94"/>
                </a:moveTo>
                <a:cubicBezTo>
                  <a:pt x="61" y="94"/>
                  <a:pt x="63" y="94"/>
                  <a:pt x="61" y="95"/>
                </a:cubicBezTo>
                <a:cubicBezTo>
                  <a:pt x="60" y="94"/>
                  <a:pt x="60" y="94"/>
                  <a:pt x="60" y="94"/>
                </a:cubicBezTo>
                <a:close/>
                <a:moveTo>
                  <a:pt x="38" y="63"/>
                </a:moveTo>
                <a:cubicBezTo>
                  <a:pt x="38" y="65"/>
                  <a:pt x="40" y="65"/>
                  <a:pt x="40" y="63"/>
                </a:cubicBezTo>
                <a:cubicBezTo>
                  <a:pt x="40" y="60"/>
                  <a:pt x="41" y="60"/>
                  <a:pt x="40" y="60"/>
                </a:cubicBezTo>
                <a:cubicBezTo>
                  <a:pt x="38" y="62"/>
                  <a:pt x="40" y="60"/>
                  <a:pt x="38" y="63"/>
                </a:cubicBezTo>
                <a:close/>
                <a:moveTo>
                  <a:pt x="40" y="54"/>
                </a:moveTo>
                <a:cubicBezTo>
                  <a:pt x="40" y="54"/>
                  <a:pt x="41" y="53"/>
                  <a:pt x="38" y="51"/>
                </a:cubicBezTo>
                <a:cubicBezTo>
                  <a:pt x="38" y="53"/>
                  <a:pt x="38" y="53"/>
                  <a:pt x="38" y="53"/>
                </a:cubicBezTo>
                <a:cubicBezTo>
                  <a:pt x="38" y="54"/>
                  <a:pt x="38" y="56"/>
                  <a:pt x="40" y="54"/>
                </a:cubicBezTo>
                <a:close/>
                <a:moveTo>
                  <a:pt x="43" y="63"/>
                </a:moveTo>
                <a:cubicBezTo>
                  <a:pt x="45" y="63"/>
                  <a:pt x="45" y="65"/>
                  <a:pt x="45" y="63"/>
                </a:cubicBezTo>
                <a:cubicBezTo>
                  <a:pt x="46" y="62"/>
                  <a:pt x="43" y="62"/>
                  <a:pt x="43" y="62"/>
                </a:cubicBezTo>
                <a:cubicBezTo>
                  <a:pt x="43" y="63"/>
                  <a:pt x="43" y="63"/>
                  <a:pt x="43" y="63"/>
                </a:cubicBezTo>
                <a:close/>
                <a:moveTo>
                  <a:pt x="48" y="57"/>
                </a:moveTo>
                <a:cubicBezTo>
                  <a:pt x="48" y="59"/>
                  <a:pt x="48" y="59"/>
                  <a:pt x="49" y="59"/>
                </a:cubicBezTo>
                <a:cubicBezTo>
                  <a:pt x="49" y="59"/>
                  <a:pt x="49" y="59"/>
                  <a:pt x="51" y="60"/>
                </a:cubicBezTo>
                <a:cubicBezTo>
                  <a:pt x="49" y="59"/>
                  <a:pt x="49" y="59"/>
                  <a:pt x="49" y="59"/>
                </a:cubicBezTo>
                <a:cubicBezTo>
                  <a:pt x="49" y="57"/>
                  <a:pt x="48" y="56"/>
                  <a:pt x="48" y="56"/>
                </a:cubicBezTo>
                <a:cubicBezTo>
                  <a:pt x="46" y="56"/>
                  <a:pt x="46" y="57"/>
                  <a:pt x="48" y="57"/>
                </a:cubicBezTo>
                <a:close/>
                <a:moveTo>
                  <a:pt x="52" y="60"/>
                </a:moveTo>
                <a:cubicBezTo>
                  <a:pt x="54" y="63"/>
                  <a:pt x="54" y="63"/>
                  <a:pt x="54" y="63"/>
                </a:cubicBezTo>
                <a:cubicBezTo>
                  <a:pt x="52" y="60"/>
                  <a:pt x="52" y="60"/>
                  <a:pt x="52" y="60"/>
                </a:cubicBezTo>
                <a:close/>
                <a:moveTo>
                  <a:pt x="22" y="82"/>
                </a:moveTo>
                <a:cubicBezTo>
                  <a:pt x="23" y="79"/>
                  <a:pt x="25" y="80"/>
                  <a:pt x="23" y="80"/>
                </a:cubicBezTo>
                <a:cubicBezTo>
                  <a:pt x="23" y="82"/>
                  <a:pt x="22" y="83"/>
                  <a:pt x="22" y="82"/>
                </a:cubicBezTo>
                <a:close/>
                <a:moveTo>
                  <a:pt x="69" y="76"/>
                </a:moveTo>
                <a:cubicBezTo>
                  <a:pt x="70" y="77"/>
                  <a:pt x="69" y="76"/>
                  <a:pt x="69" y="74"/>
                </a:cubicBezTo>
                <a:cubicBezTo>
                  <a:pt x="67" y="74"/>
                  <a:pt x="69" y="72"/>
                  <a:pt x="67" y="72"/>
                </a:cubicBezTo>
                <a:cubicBezTo>
                  <a:pt x="66" y="71"/>
                  <a:pt x="67" y="65"/>
                  <a:pt x="66" y="63"/>
                </a:cubicBezTo>
                <a:cubicBezTo>
                  <a:pt x="66" y="63"/>
                  <a:pt x="66" y="62"/>
                  <a:pt x="64" y="62"/>
                </a:cubicBezTo>
                <a:cubicBezTo>
                  <a:pt x="63" y="60"/>
                  <a:pt x="61" y="62"/>
                  <a:pt x="58" y="62"/>
                </a:cubicBezTo>
                <a:cubicBezTo>
                  <a:pt x="57" y="60"/>
                  <a:pt x="58" y="65"/>
                  <a:pt x="60" y="66"/>
                </a:cubicBezTo>
                <a:cubicBezTo>
                  <a:pt x="63" y="68"/>
                  <a:pt x="61" y="68"/>
                  <a:pt x="63" y="69"/>
                </a:cubicBezTo>
                <a:cubicBezTo>
                  <a:pt x="64" y="69"/>
                  <a:pt x="63" y="69"/>
                  <a:pt x="63" y="71"/>
                </a:cubicBezTo>
                <a:cubicBezTo>
                  <a:pt x="61" y="71"/>
                  <a:pt x="64" y="72"/>
                  <a:pt x="64" y="76"/>
                </a:cubicBezTo>
                <a:cubicBezTo>
                  <a:pt x="64" y="77"/>
                  <a:pt x="67" y="74"/>
                  <a:pt x="69" y="76"/>
                </a:cubicBezTo>
                <a:close/>
                <a:moveTo>
                  <a:pt x="67" y="86"/>
                </a:moveTo>
                <a:cubicBezTo>
                  <a:pt x="66" y="85"/>
                  <a:pt x="69" y="80"/>
                  <a:pt x="69" y="82"/>
                </a:cubicBezTo>
                <a:cubicBezTo>
                  <a:pt x="69" y="85"/>
                  <a:pt x="70" y="89"/>
                  <a:pt x="67" y="86"/>
                </a:cubicBezTo>
                <a:close/>
                <a:moveTo>
                  <a:pt x="70" y="86"/>
                </a:moveTo>
                <a:cubicBezTo>
                  <a:pt x="72" y="85"/>
                  <a:pt x="72" y="85"/>
                  <a:pt x="72" y="86"/>
                </a:cubicBezTo>
                <a:cubicBezTo>
                  <a:pt x="74" y="89"/>
                  <a:pt x="70" y="89"/>
                  <a:pt x="70" y="86"/>
                </a:cubicBezTo>
                <a:close/>
                <a:moveTo>
                  <a:pt x="43" y="80"/>
                </a:moveTo>
                <a:cubicBezTo>
                  <a:pt x="45" y="80"/>
                  <a:pt x="46" y="77"/>
                  <a:pt x="48" y="76"/>
                </a:cubicBezTo>
                <a:cubicBezTo>
                  <a:pt x="49" y="74"/>
                  <a:pt x="49" y="71"/>
                  <a:pt x="48" y="71"/>
                </a:cubicBezTo>
                <a:cubicBezTo>
                  <a:pt x="46" y="72"/>
                  <a:pt x="46" y="69"/>
                  <a:pt x="45" y="71"/>
                </a:cubicBezTo>
                <a:cubicBezTo>
                  <a:pt x="45" y="72"/>
                  <a:pt x="41" y="68"/>
                  <a:pt x="40" y="68"/>
                </a:cubicBezTo>
                <a:cubicBezTo>
                  <a:pt x="38" y="66"/>
                  <a:pt x="37" y="68"/>
                  <a:pt x="40" y="69"/>
                </a:cubicBezTo>
                <a:cubicBezTo>
                  <a:pt x="41" y="71"/>
                  <a:pt x="40" y="72"/>
                  <a:pt x="40" y="76"/>
                </a:cubicBezTo>
                <a:cubicBezTo>
                  <a:pt x="40" y="77"/>
                  <a:pt x="38" y="76"/>
                  <a:pt x="38" y="80"/>
                </a:cubicBezTo>
                <a:cubicBezTo>
                  <a:pt x="38" y="85"/>
                  <a:pt x="40" y="80"/>
                  <a:pt x="43" y="80"/>
                </a:cubicBezTo>
                <a:close/>
                <a:moveTo>
                  <a:pt x="35" y="62"/>
                </a:moveTo>
                <a:cubicBezTo>
                  <a:pt x="37" y="59"/>
                  <a:pt x="35" y="60"/>
                  <a:pt x="35" y="57"/>
                </a:cubicBezTo>
                <a:cubicBezTo>
                  <a:pt x="37" y="54"/>
                  <a:pt x="34" y="53"/>
                  <a:pt x="29" y="53"/>
                </a:cubicBezTo>
                <a:cubicBezTo>
                  <a:pt x="26" y="51"/>
                  <a:pt x="25" y="53"/>
                  <a:pt x="26" y="53"/>
                </a:cubicBezTo>
                <a:cubicBezTo>
                  <a:pt x="28" y="54"/>
                  <a:pt x="28" y="54"/>
                  <a:pt x="28" y="56"/>
                </a:cubicBezTo>
                <a:cubicBezTo>
                  <a:pt x="29" y="56"/>
                  <a:pt x="31" y="60"/>
                  <a:pt x="32" y="63"/>
                </a:cubicBezTo>
                <a:cubicBezTo>
                  <a:pt x="32" y="66"/>
                  <a:pt x="34" y="65"/>
                  <a:pt x="35" y="62"/>
                </a:cubicBezTo>
                <a:close/>
                <a:moveTo>
                  <a:pt x="5" y="100"/>
                </a:moveTo>
                <a:cubicBezTo>
                  <a:pt x="5" y="99"/>
                  <a:pt x="6" y="97"/>
                  <a:pt x="11" y="92"/>
                </a:cubicBezTo>
                <a:cubicBezTo>
                  <a:pt x="17" y="88"/>
                  <a:pt x="12" y="88"/>
                  <a:pt x="15" y="86"/>
                </a:cubicBezTo>
                <a:cubicBezTo>
                  <a:pt x="19" y="86"/>
                  <a:pt x="17" y="83"/>
                  <a:pt x="19" y="83"/>
                </a:cubicBezTo>
                <a:cubicBezTo>
                  <a:pt x="20" y="83"/>
                  <a:pt x="22" y="82"/>
                  <a:pt x="20" y="79"/>
                </a:cubicBezTo>
                <a:cubicBezTo>
                  <a:pt x="20" y="77"/>
                  <a:pt x="22" y="72"/>
                  <a:pt x="20" y="72"/>
                </a:cubicBezTo>
                <a:cubicBezTo>
                  <a:pt x="19" y="72"/>
                  <a:pt x="19" y="77"/>
                  <a:pt x="17" y="77"/>
                </a:cubicBezTo>
                <a:cubicBezTo>
                  <a:pt x="15" y="77"/>
                  <a:pt x="19" y="79"/>
                  <a:pt x="17" y="82"/>
                </a:cubicBezTo>
                <a:cubicBezTo>
                  <a:pt x="17" y="83"/>
                  <a:pt x="17" y="80"/>
                  <a:pt x="15" y="83"/>
                </a:cubicBezTo>
                <a:cubicBezTo>
                  <a:pt x="14" y="86"/>
                  <a:pt x="9" y="91"/>
                  <a:pt x="8" y="92"/>
                </a:cubicBezTo>
                <a:cubicBezTo>
                  <a:pt x="6" y="94"/>
                  <a:pt x="3" y="97"/>
                  <a:pt x="2" y="102"/>
                </a:cubicBezTo>
                <a:cubicBezTo>
                  <a:pt x="0" y="103"/>
                  <a:pt x="3" y="102"/>
                  <a:pt x="5" y="100"/>
                </a:cubicBezTo>
                <a:close/>
                <a:moveTo>
                  <a:pt x="57" y="59"/>
                </a:moveTo>
                <a:cubicBezTo>
                  <a:pt x="57" y="57"/>
                  <a:pt x="57" y="56"/>
                  <a:pt x="54" y="56"/>
                </a:cubicBezTo>
                <a:cubicBezTo>
                  <a:pt x="51" y="56"/>
                  <a:pt x="55" y="56"/>
                  <a:pt x="52" y="53"/>
                </a:cubicBezTo>
                <a:cubicBezTo>
                  <a:pt x="49" y="49"/>
                  <a:pt x="54" y="51"/>
                  <a:pt x="55" y="51"/>
                </a:cubicBezTo>
                <a:cubicBezTo>
                  <a:pt x="55" y="49"/>
                  <a:pt x="54" y="49"/>
                  <a:pt x="51" y="48"/>
                </a:cubicBezTo>
                <a:cubicBezTo>
                  <a:pt x="48" y="45"/>
                  <a:pt x="49" y="51"/>
                  <a:pt x="48" y="49"/>
                </a:cubicBezTo>
                <a:cubicBezTo>
                  <a:pt x="46" y="49"/>
                  <a:pt x="49" y="46"/>
                  <a:pt x="45" y="45"/>
                </a:cubicBezTo>
                <a:cubicBezTo>
                  <a:pt x="41" y="43"/>
                  <a:pt x="43" y="46"/>
                  <a:pt x="41" y="45"/>
                </a:cubicBezTo>
                <a:cubicBezTo>
                  <a:pt x="38" y="45"/>
                  <a:pt x="41" y="48"/>
                  <a:pt x="40" y="48"/>
                </a:cubicBezTo>
                <a:cubicBezTo>
                  <a:pt x="37" y="46"/>
                  <a:pt x="35" y="42"/>
                  <a:pt x="37" y="40"/>
                </a:cubicBezTo>
                <a:cubicBezTo>
                  <a:pt x="37" y="39"/>
                  <a:pt x="34" y="36"/>
                  <a:pt x="35" y="33"/>
                </a:cubicBezTo>
                <a:cubicBezTo>
                  <a:pt x="37" y="30"/>
                  <a:pt x="35" y="30"/>
                  <a:pt x="37" y="26"/>
                </a:cubicBezTo>
                <a:cubicBezTo>
                  <a:pt x="40" y="25"/>
                  <a:pt x="38" y="28"/>
                  <a:pt x="40" y="28"/>
                </a:cubicBezTo>
                <a:cubicBezTo>
                  <a:pt x="41" y="26"/>
                  <a:pt x="43" y="20"/>
                  <a:pt x="43" y="19"/>
                </a:cubicBezTo>
                <a:cubicBezTo>
                  <a:pt x="43" y="16"/>
                  <a:pt x="38" y="14"/>
                  <a:pt x="41" y="8"/>
                </a:cubicBezTo>
                <a:cubicBezTo>
                  <a:pt x="43" y="4"/>
                  <a:pt x="41" y="2"/>
                  <a:pt x="40" y="5"/>
                </a:cubicBezTo>
                <a:cubicBezTo>
                  <a:pt x="37" y="8"/>
                  <a:pt x="34" y="0"/>
                  <a:pt x="29" y="2"/>
                </a:cubicBezTo>
                <a:cubicBezTo>
                  <a:pt x="26" y="4"/>
                  <a:pt x="28" y="4"/>
                  <a:pt x="26" y="8"/>
                </a:cubicBezTo>
                <a:cubicBezTo>
                  <a:pt x="25" y="13"/>
                  <a:pt x="28" y="14"/>
                  <a:pt x="26" y="20"/>
                </a:cubicBezTo>
                <a:cubicBezTo>
                  <a:pt x="23" y="25"/>
                  <a:pt x="28" y="23"/>
                  <a:pt x="26" y="26"/>
                </a:cubicBezTo>
                <a:cubicBezTo>
                  <a:pt x="25" y="31"/>
                  <a:pt x="23" y="23"/>
                  <a:pt x="22" y="25"/>
                </a:cubicBezTo>
                <a:cubicBezTo>
                  <a:pt x="20" y="25"/>
                  <a:pt x="20" y="28"/>
                  <a:pt x="22" y="28"/>
                </a:cubicBezTo>
                <a:cubicBezTo>
                  <a:pt x="23" y="30"/>
                  <a:pt x="22" y="28"/>
                  <a:pt x="23" y="36"/>
                </a:cubicBezTo>
                <a:cubicBezTo>
                  <a:pt x="23" y="43"/>
                  <a:pt x="25" y="39"/>
                  <a:pt x="26" y="42"/>
                </a:cubicBezTo>
                <a:cubicBezTo>
                  <a:pt x="26" y="45"/>
                  <a:pt x="28" y="43"/>
                  <a:pt x="28" y="42"/>
                </a:cubicBezTo>
                <a:cubicBezTo>
                  <a:pt x="28" y="39"/>
                  <a:pt x="28" y="39"/>
                  <a:pt x="29" y="40"/>
                </a:cubicBezTo>
                <a:cubicBezTo>
                  <a:pt x="31" y="42"/>
                  <a:pt x="31" y="43"/>
                  <a:pt x="29" y="43"/>
                </a:cubicBezTo>
                <a:cubicBezTo>
                  <a:pt x="28" y="45"/>
                  <a:pt x="26" y="49"/>
                  <a:pt x="29" y="49"/>
                </a:cubicBezTo>
                <a:cubicBezTo>
                  <a:pt x="31" y="48"/>
                  <a:pt x="31" y="51"/>
                  <a:pt x="34" y="51"/>
                </a:cubicBezTo>
                <a:cubicBezTo>
                  <a:pt x="35" y="51"/>
                  <a:pt x="34" y="49"/>
                  <a:pt x="35" y="48"/>
                </a:cubicBezTo>
                <a:cubicBezTo>
                  <a:pt x="37" y="48"/>
                  <a:pt x="37" y="48"/>
                  <a:pt x="40" y="51"/>
                </a:cubicBezTo>
                <a:cubicBezTo>
                  <a:pt x="43" y="53"/>
                  <a:pt x="41" y="56"/>
                  <a:pt x="45" y="56"/>
                </a:cubicBezTo>
                <a:cubicBezTo>
                  <a:pt x="46" y="56"/>
                  <a:pt x="43" y="53"/>
                  <a:pt x="43" y="49"/>
                </a:cubicBezTo>
                <a:cubicBezTo>
                  <a:pt x="43" y="48"/>
                  <a:pt x="46" y="49"/>
                  <a:pt x="46" y="51"/>
                </a:cubicBezTo>
                <a:cubicBezTo>
                  <a:pt x="46" y="53"/>
                  <a:pt x="48" y="53"/>
                  <a:pt x="49" y="54"/>
                </a:cubicBezTo>
                <a:cubicBezTo>
                  <a:pt x="49" y="56"/>
                  <a:pt x="48" y="57"/>
                  <a:pt x="51" y="59"/>
                </a:cubicBezTo>
                <a:cubicBezTo>
                  <a:pt x="55" y="60"/>
                  <a:pt x="54" y="60"/>
                  <a:pt x="55" y="62"/>
                </a:cubicBezTo>
                <a:cubicBezTo>
                  <a:pt x="55" y="63"/>
                  <a:pt x="57" y="62"/>
                  <a:pt x="57" y="59"/>
                </a:cubicBezTo>
                <a:close/>
                <a:moveTo>
                  <a:pt x="77" y="141"/>
                </a:moveTo>
                <a:cubicBezTo>
                  <a:pt x="77" y="141"/>
                  <a:pt x="78" y="141"/>
                  <a:pt x="77" y="143"/>
                </a:cubicBezTo>
                <a:cubicBezTo>
                  <a:pt x="75" y="145"/>
                  <a:pt x="78" y="145"/>
                  <a:pt x="78" y="143"/>
                </a:cubicBezTo>
                <a:cubicBezTo>
                  <a:pt x="78" y="141"/>
                  <a:pt x="78" y="141"/>
                  <a:pt x="78" y="140"/>
                </a:cubicBezTo>
                <a:cubicBezTo>
                  <a:pt x="78" y="140"/>
                  <a:pt x="78" y="138"/>
                  <a:pt x="77" y="138"/>
                </a:cubicBezTo>
                <a:cubicBezTo>
                  <a:pt x="77" y="138"/>
                  <a:pt x="77" y="140"/>
                  <a:pt x="77" y="141"/>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 name="Freeform 17"/>
          <p:cNvSpPr>
            <a:spLocks/>
          </p:cNvSpPr>
          <p:nvPr/>
        </p:nvSpPr>
        <p:spPr bwMode="auto">
          <a:xfrm>
            <a:off x="8821738" y="4133850"/>
            <a:ext cx="52387" cy="25400"/>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9" name="Freeform 18"/>
          <p:cNvSpPr>
            <a:spLocks/>
          </p:cNvSpPr>
          <p:nvPr/>
        </p:nvSpPr>
        <p:spPr bwMode="auto">
          <a:xfrm>
            <a:off x="8859838" y="4092575"/>
            <a:ext cx="46037" cy="31750"/>
          </a:xfrm>
          <a:custGeom>
            <a:avLst/>
            <a:gdLst/>
            <a:ahLst/>
            <a:cxnLst>
              <a:cxn ang="0">
                <a:pos x="3" y="10"/>
              </a:cxn>
              <a:cxn ang="0">
                <a:pos x="5" y="6"/>
              </a:cxn>
              <a:cxn ang="0">
                <a:pos x="8" y="3"/>
              </a:cxn>
              <a:cxn ang="0">
                <a:pos x="13" y="3"/>
              </a:cxn>
              <a:cxn ang="0">
                <a:pos x="13" y="5"/>
              </a:cxn>
              <a:cxn ang="0">
                <a:pos x="13" y="8"/>
              </a:cxn>
              <a:cxn ang="0">
                <a:pos x="9" y="8"/>
              </a:cxn>
              <a:cxn ang="0">
                <a:pos x="6" y="8"/>
              </a:cxn>
              <a:cxn ang="0">
                <a:pos x="3" y="10"/>
              </a:cxn>
            </a:cxnLst>
            <a:rect l="0" t="0" r="r" b="b"/>
            <a:pathLst>
              <a:path w="16" h="11">
                <a:moveTo>
                  <a:pt x="3" y="10"/>
                </a:moveTo>
                <a:cubicBezTo>
                  <a:pt x="0" y="5"/>
                  <a:pt x="3" y="8"/>
                  <a:pt x="5" y="6"/>
                </a:cubicBezTo>
                <a:cubicBezTo>
                  <a:pt x="5" y="3"/>
                  <a:pt x="6" y="6"/>
                  <a:pt x="8" y="3"/>
                </a:cubicBezTo>
                <a:cubicBezTo>
                  <a:pt x="11" y="2"/>
                  <a:pt x="16" y="0"/>
                  <a:pt x="13" y="3"/>
                </a:cubicBezTo>
                <a:cubicBezTo>
                  <a:pt x="11" y="5"/>
                  <a:pt x="11" y="8"/>
                  <a:pt x="13" y="5"/>
                </a:cubicBezTo>
                <a:cubicBezTo>
                  <a:pt x="14" y="3"/>
                  <a:pt x="13" y="8"/>
                  <a:pt x="13" y="8"/>
                </a:cubicBezTo>
                <a:cubicBezTo>
                  <a:pt x="14" y="8"/>
                  <a:pt x="11" y="6"/>
                  <a:pt x="9" y="8"/>
                </a:cubicBezTo>
                <a:cubicBezTo>
                  <a:pt x="8" y="10"/>
                  <a:pt x="9" y="6"/>
                  <a:pt x="6" y="8"/>
                </a:cubicBezTo>
                <a:cubicBezTo>
                  <a:pt x="3" y="11"/>
                  <a:pt x="3" y="11"/>
                  <a:pt x="3" y="1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0" name="Freeform 19"/>
          <p:cNvSpPr>
            <a:spLocks/>
          </p:cNvSpPr>
          <p:nvPr/>
        </p:nvSpPr>
        <p:spPr bwMode="auto">
          <a:xfrm>
            <a:off x="7289800" y="3459163"/>
            <a:ext cx="228600" cy="177800"/>
          </a:xfrm>
          <a:custGeom>
            <a:avLst/>
            <a:gdLst/>
            <a:ahLst/>
            <a:cxnLst>
              <a:cxn ang="0">
                <a:pos x="44" y="20"/>
              </a:cxn>
              <a:cxn ang="0">
                <a:pos x="43" y="22"/>
              </a:cxn>
              <a:cxn ang="0">
                <a:pos x="43" y="25"/>
              </a:cxn>
              <a:cxn ang="0">
                <a:pos x="42" y="29"/>
              </a:cxn>
              <a:cxn ang="0">
                <a:pos x="40" y="26"/>
              </a:cxn>
              <a:cxn ang="0">
                <a:pos x="37" y="23"/>
              </a:cxn>
              <a:cxn ang="0">
                <a:pos x="37" y="26"/>
              </a:cxn>
              <a:cxn ang="0">
                <a:pos x="29" y="37"/>
              </a:cxn>
              <a:cxn ang="0">
                <a:pos x="17" y="42"/>
              </a:cxn>
              <a:cxn ang="0">
                <a:pos x="15" y="45"/>
              </a:cxn>
              <a:cxn ang="0">
                <a:pos x="14" y="48"/>
              </a:cxn>
              <a:cxn ang="0">
                <a:pos x="14" y="49"/>
              </a:cxn>
              <a:cxn ang="0">
                <a:pos x="14" y="54"/>
              </a:cxn>
              <a:cxn ang="0">
                <a:pos x="12" y="54"/>
              </a:cxn>
              <a:cxn ang="0">
                <a:pos x="9" y="52"/>
              </a:cxn>
              <a:cxn ang="0">
                <a:pos x="8" y="51"/>
              </a:cxn>
              <a:cxn ang="0">
                <a:pos x="6" y="51"/>
              </a:cxn>
              <a:cxn ang="0">
                <a:pos x="2" y="48"/>
              </a:cxn>
              <a:cxn ang="0">
                <a:pos x="2" y="51"/>
              </a:cxn>
              <a:cxn ang="0">
                <a:pos x="3" y="54"/>
              </a:cxn>
              <a:cxn ang="0">
                <a:pos x="8" y="58"/>
              </a:cxn>
              <a:cxn ang="0">
                <a:pos x="15" y="58"/>
              </a:cxn>
              <a:cxn ang="0">
                <a:pos x="22" y="57"/>
              </a:cxn>
              <a:cxn ang="0">
                <a:pos x="26" y="52"/>
              </a:cxn>
              <a:cxn ang="0">
                <a:pos x="29" y="54"/>
              </a:cxn>
              <a:cxn ang="0">
                <a:pos x="35" y="55"/>
              </a:cxn>
              <a:cxn ang="0">
                <a:pos x="42" y="52"/>
              </a:cxn>
              <a:cxn ang="0">
                <a:pos x="43" y="48"/>
              </a:cxn>
              <a:cxn ang="0">
                <a:pos x="46" y="43"/>
              </a:cxn>
              <a:cxn ang="0">
                <a:pos x="46" y="40"/>
              </a:cxn>
              <a:cxn ang="0">
                <a:pos x="49" y="37"/>
              </a:cxn>
              <a:cxn ang="0">
                <a:pos x="51" y="28"/>
              </a:cxn>
              <a:cxn ang="0">
                <a:pos x="60" y="26"/>
              </a:cxn>
              <a:cxn ang="0">
                <a:pos x="64" y="28"/>
              </a:cxn>
              <a:cxn ang="0">
                <a:pos x="67" y="26"/>
              </a:cxn>
              <a:cxn ang="0">
                <a:pos x="71" y="26"/>
              </a:cxn>
              <a:cxn ang="0">
                <a:pos x="72" y="23"/>
              </a:cxn>
              <a:cxn ang="0">
                <a:pos x="71" y="20"/>
              </a:cxn>
              <a:cxn ang="0">
                <a:pos x="74" y="20"/>
              </a:cxn>
              <a:cxn ang="0">
                <a:pos x="78" y="15"/>
              </a:cxn>
              <a:cxn ang="0">
                <a:pos x="75" y="15"/>
              </a:cxn>
              <a:cxn ang="0">
                <a:pos x="74" y="14"/>
              </a:cxn>
              <a:cxn ang="0">
                <a:pos x="71" y="12"/>
              </a:cxn>
              <a:cxn ang="0">
                <a:pos x="67" y="12"/>
              </a:cxn>
              <a:cxn ang="0">
                <a:pos x="69" y="11"/>
              </a:cxn>
              <a:cxn ang="0">
                <a:pos x="66" y="9"/>
              </a:cxn>
              <a:cxn ang="0">
                <a:pos x="66" y="5"/>
              </a:cxn>
              <a:cxn ang="0">
                <a:pos x="64" y="5"/>
              </a:cxn>
              <a:cxn ang="0">
                <a:pos x="61" y="0"/>
              </a:cxn>
              <a:cxn ang="0">
                <a:pos x="60" y="5"/>
              </a:cxn>
              <a:cxn ang="0">
                <a:pos x="58" y="0"/>
              </a:cxn>
              <a:cxn ang="0">
                <a:pos x="55" y="6"/>
              </a:cxn>
              <a:cxn ang="0">
                <a:pos x="54" y="9"/>
              </a:cxn>
              <a:cxn ang="0">
                <a:pos x="52" y="12"/>
              </a:cxn>
              <a:cxn ang="0">
                <a:pos x="51" y="14"/>
              </a:cxn>
              <a:cxn ang="0">
                <a:pos x="48" y="15"/>
              </a:cxn>
              <a:cxn ang="0">
                <a:pos x="49" y="20"/>
              </a:cxn>
              <a:cxn ang="0">
                <a:pos x="46" y="20"/>
              </a:cxn>
              <a:cxn ang="0">
                <a:pos x="48" y="25"/>
              </a:cxn>
              <a:cxn ang="0">
                <a:pos x="46" y="26"/>
              </a:cxn>
              <a:cxn ang="0">
                <a:pos x="44" y="22"/>
              </a:cxn>
              <a:cxn ang="0">
                <a:pos x="44" y="20"/>
              </a:cxn>
            </a:cxnLst>
            <a:rect l="0" t="0" r="r" b="b"/>
            <a:pathLst>
              <a:path w="80" h="62">
                <a:moveTo>
                  <a:pt x="44" y="20"/>
                </a:moveTo>
                <a:cubicBezTo>
                  <a:pt x="44" y="22"/>
                  <a:pt x="43" y="22"/>
                  <a:pt x="43" y="22"/>
                </a:cubicBezTo>
                <a:cubicBezTo>
                  <a:pt x="43" y="23"/>
                  <a:pt x="43" y="25"/>
                  <a:pt x="43" y="25"/>
                </a:cubicBezTo>
                <a:cubicBezTo>
                  <a:pt x="44" y="25"/>
                  <a:pt x="43" y="29"/>
                  <a:pt x="42" y="29"/>
                </a:cubicBezTo>
                <a:cubicBezTo>
                  <a:pt x="40" y="29"/>
                  <a:pt x="42" y="26"/>
                  <a:pt x="40" y="26"/>
                </a:cubicBezTo>
                <a:cubicBezTo>
                  <a:pt x="38" y="28"/>
                  <a:pt x="40" y="25"/>
                  <a:pt x="37" y="23"/>
                </a:cubicBezTo>
                <a:cubicBezTo>
                  <a:pt x="37" y="23"/>
                  <a:pt x="37" y="23"/>
                  <a:pt x="37" y="26"/>
                </a:cubicBezTo>
                <a:cubicBezTo>
                  <a:pt x="37" y="29"/>
                  <a:pt x="31" y="31"/>
                  <a:pt x="29" y="37"/>
                </a:cubicBezTo>
                <a:cubicBezTo>
                  <a:pt x="29" y="40"/>
                  <a:pt x="19" y="38"/>
                  <a:pt x="17" y="42"/>
                </a:cubicBezTo>
                <a:cubicBezTo>
                  <a:pt x="15" y="43"/>
                  <a:pt x="17" y="46"/>
                  <a:pt x="15" y="45"/>
                </a:cubicBezTo>
                <a:cubicBezTo>
                  <a:pt x="14" y="43"/>
                  <a:pt x="14" y="46"/>
                  <a:pt x="14" y="48"/>
                </a:cubicBezTo>
                <a:cubicBezTo>
                  <a:pt x="15" y="48"/>
                  <a:pt x="14" y="48"/>
                  <a:pt x="14" y="49"/>
                </a:cubicBezTo>
                <a:cubicBezTo>
                  <a:pt x="14" y="52"/>
                  <a:pt x="12" y="52"/>
                  <a:pt x="14" y="54"/>
                </a:cubicBezTo>
                <a:cubicBezTo>
                  <a:pt x="15" y="55"/>
                  <a:pt x="14" y="54"/>
                  <a:pt x="12" y="54"/>
                </a:cubicBezTo>
                <a:cubicBezTo>
                  <a:pt x="11" y="52"/>
                  <a:pt x="8" y="54"/>
                  <a:pt x="9" y="52"/>
                </a:cubicBezTo>
                <a:cubicBezTo>
                  <a:pt x="9" y="51"/>
                  <a:pt x="8" y="52"/>
                  <a:pt x="8" y="51"/>
                </a:cubicBezTo>
                <a:cubicBezTo>
                  <a:pt x="6" y="49"/>
                  <a:pt x="8" y="51"/>
                  <a:pt x="6" y="51"/>
                </a:cubicBezTo>
                <a:cubicBezTo>
                  <a:pt x="5" y="52"/>
                  <a:pt x="2" y="51"/>
                  <a:pt x="2" y="48"/>
                </a:cubicBezTo>
                <a:cubicBezTo>
                  <a:pt x="2" y="48"/>
                  <a:pt x="0" y="51"/>
                  <a:pt x="2" y="51"/>
                </a:cubicBezTo>
                <a:cubicBezTo>
                  <a:pt x="3" y="52"/>
                  <a:pt x="2" y="54"/>
                  <a:pt x="3" y="54"/>
                </a:cubicBezTo>
                <a:cubicBezTo>
                  <a:pt x="5" y="54"/>
                  <a:pt x="6" y="57"/>
                  <a:pt x="8" y="58"/>
                </a:cubicBezTo>
                <a:cubicBezTo>
                  <a:pt x="11" y="62"/>
                  <a:pt x="11" y="57"/>
                  <a:pt x="15" y="58"/>
                </a:cubicBezTo>
                <a:cubicBezTo>
                  <a:pt x="20" y="60"/>
                  <a:pt x="19" y="57"/>
                  <a:pt x="22" y="57"/>
                </a:cubicBezTo>
                <a:cubicBezTo>
                  <a:pt x="23" y="57"/>
                  <a:pt x="20" y="52"/>
                  <a:pt x="26" y="52"/>
                </a:cubicBezTo>
                <a:cubicBezTo>
                  <a:pt x="31" y="52"/>
                  <a:pt x="28" y="54"/>
                  <a:pt x="29" y="54"/>
                </a:cubicBezTo>
                <a:cubicBezTo>
                  <a:pt x="31" y="55"/>
                  <a:pt x="34" y="57"/>
                  <a:pt x="35" y="55"/>
                </a:cubicBezTo>
                <a:cubicBezTo>
                  <a:pt x="37" y="52"/>
                  <a:pt x="42" y="55"/>
                  <a:pt x="42" y="52"/>
                </a:cubicBezTo>
                <a:cubicBezTo>
                  <a:pt x="43" y="51"/>
                  <a:pt x="43" y="49"/>
                  <a:pt x="43" y="48"/>
                </a:cubicBezTo>
                <a:cubicBezTo>
                  <a:pt x="43" y="45"/>
                  <a:pt x="48" y="45"/>
                  <a:pt x="46" y="43"/>
                </a:cubicBezTo>
                <a:cubicBezTo>
                  <a:pt x="44" y="43"/>
                  <a:pt x="44" y="43"/>
                  <a:pt x="46" y="40"/>
                </a:cubicBezTo>
                <a:cubicBezTo>
                  <a:pt x="46" y="37"/>
                  <a:pt x="49" y="40"/>
                  <a:pt x="49" y="37"/>
                </a:cubicBezTo>
                <a:cubicBezTo>
                  <a:pt x="49" y="34"/>
                  <a:pt x="49" y="31"/>
                  <a:pt x="51" y="28"/>
                </a:cubicBezTo>
                <a:cubicBezTo>
                  <a:pt x="52" y="25"/>
                  <a:pt x="55" y="26"/>
                  <a:pt x="60" y="26"/>
                </a:cubicBezTo>
                <a:cubicBezTo>
                  <a:pt x="63" y="26"/>
                  <a:pt x="61" y="25"/>
                  <a:pt x="64" y="28"/>
                </a:cubicBezTo>
                <a:cubicBezTo>
                  <a:pt x="67" y="28"/>
                  <a:pt x="64" y="23"/>
                  <a:pt x="67" y="26"/>
                </a:cubicBezTo>
                <a:cubicBezTo>
                  <a:pt x="69" y="28"/>
                  <a:pt x="69" y="26"/>
                  <a:pt x="71" y="26"/>
                </a:cubicBezTo>
                <a:cubicBezTo>
                  <a:pt x="72" y="26"/>
                  <a:pt x="75" y="26"/>
                  <a:pt x="72" y="23"/>
                </a:cubicBezTo>
                <a:cubicBezTo>
                  <a:pt x="69" y="22"/>
                  <a:pt x="69" y="20"/>
                  <a:pt x="71" y="20"/>
                </a:cubicBezTo>
                <a:cubicBezTo>
                  <a:pt x="72" y="18"/>
                  <a:pt x="71" y="20"/>
                  <a:pt x="74" y="20"/>
                </a:cubicBezTo>
                <a:cubicBezTo>
                  <a:pt x="77" y="18"/>
                  <a:pt x="80" y="18"/>
                  <a:pt x="78" y="15"/>
                </a:cubicBezTo>
                <a:cubicBezTo>
                  <a:pt x="78" y="14"/>
                  <a:pt x="77" y="17"/>
                  <a:pt x="75" y="15"/>
                </a:cubicBezTo>
                <a:cubicBezTo>
                  <a:pt x="75" y="14"/>
                  <a:pt x="74" y="14"/>
                  <a:pt x="74" y="14"/>
                </a:cubicBezTo>
                <a:cubicBezTo>
                  <a:pt x="72" y="12"/>
                  <a:pt x="71" y="11"/>
                  <a:pt x="71" y="12"/>
                </a:cubicBezTo>
                <a:cubicBezTo>
                  <a:pt x="69" y="12"/>
                  <a:pt x="69" y="14"/>
                  <a:pt x="67" y="12"/>
                </a:cubicBezTo>
                <a:cubicBezTo>
                  <a:pt x="67" y="11"/>
                  <a:pt x="69" y="12"/>
                  <a:pt x="69" y="11"/>
                </a:cubicBezTo>
                <a:cubicBezTo>
                  <a:pt x="67" y="8"/>
                  <a:pt x="66" y="11"/>
                  <a:pt x="66" y="9"/>
                </a:cubicBezTo>
                <a:cubicBezTo>
                  <a:pt x="64" y="8"/>
                  <a:pt x="67" y="6"/>
                  <a:pt x="66" y="5"/>
                </a:cubicBezTo>
                <a:cubicBezTo>
                  <a:pt x="64" y="3"/>
                  <a:pt x="64" y="5"/>
                  <a:pt x="64" y="5"/>
                </a:cubicBezTo>
                <a:cubicBezTo>
                  <a:pt x="63" y="5"/>
                  <a:pt x="63" y="0"/>
                  <a:pt x="61" y="0"/>
                </a:cubicBezTo>
                <a:cubicBezTo>
                  <a:pt x="60" y="0"/>
                  <a:pt x="61" y="3"/>
                  <a:pt x="60" y="5"/>
                </a:cubicBezTo>
                <a:cubicBezTo>
                  <a:pt x="58" y="6"/>
                  <a:pt x="60" y="0"/>
                  <a:pt x="58" y="0"/>
                </a:cubicBezTo>
                <a:cubicBezTo>
                  <a:pt x="57" y="0"/>
                  <a:pt x="58" y="2"/>
                  <a:pt x="55" y="6"/>
                </a:cubicBezTo>
                <a:cubicBezTo>
                  <a:pt x="54" y="9"/>
                  <a:pt x="54" y="8"/>
                  <a:pt x="54" y="9"/>
                </a:cubicBezTo>
                <a:cubicBezTo>
                  <a:pt x="52" y="12"/>
                  <a:pt x="52" y="11"/>
                  <a:pt x="52" y="12"/>
                </a:cubicBezTo>
                <a:cubicBezTo>
                  <a:pt x="52" y="15"/>
                  <a:pt x="51" y="15"/>
                  <a:pt x="51" y="14"/>
                </a:cubicBezTo>
                <a:cubicBezTo>
                  <a:pt x="49" y="14"/>
                  <a:pt x="48" y="15"/>
                  <a:pt x="48" y="15"/>
                </a:cubicBezTo>
                <a:cubicBezTo>
                  <a:pt x="48" y="17"/>
                  <a:pt x="51" y="17"/>
                  <a:pt x="49" y="20"/>
                </a:cubicBezTo>
                <a:cubicBezTo>
                  <a:pt x="46" y="22"/>
                  <a:pt x="48" y="18"/>
                  <a:pt x="46" y="20"/>
                </a:cubicBezTo>
                <a:cubicBezTo>
                  <a:pt x="48" y="23"/>
                  <a:pt x="46" y="22"/>
                  <a:pt x="48" y="25"/>
                </a:cubicBezTo>
                <a:cubicBezTo>
                  <a:pt x="48" y="28"/>
                  <a:pt x="48" y="26"/>
                  <a:pt x="46" y="26"/>
                </a:cubicBezTo>
                <a:cubicBezTo>
                  <a:pt x="44" y="26"/>
                  <a:pt x="44" y="25"/>
                  <a:pt x="44" y="22"/>
                </a:cubicBezTo>
                <a:cubicBezTo>
                  <a:pt x="44" y="20"/>
                  <a:pt x="44" y="20"/>
                  <a:pt x="44" y="20"/>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1" name="Freeform 20"/>
          <p:cNvSpPr>
            <a:spLocks/>
          </p:cNvSpPr>
          <p:nvPr/>
        </p:nvSpPr>
        <p:spPr bwMode="auto">
          <a:xfrm>
            <a:off x="7396163" y="3509963"/>
            <a:ext cx="25400" cy="34925"/>
          </a:xfrm>
          <a:custGeom>
            <a:avLst/>
            <a:gdLst/>
            <a:ahLst/>
            <a:cxnLst>
              <a:cxn ang="0">
                <a:pos x="8" y="2"/>
              </a:cxn>
              <a:cxn ang="0">
                <a:pos x="8" y="2"/>
              </a:cxn>
              <a:cxn ang="0">
                <a:pos x="0" y="5"/>
              </a:cxn>
              <a:cxn ang="0">
                <a:pos x="3" y="8"/>
              </a:cxn>
              <a:cxn ang="0">
                <a:pos x="4" y="12"/>
              </a:cxn>
              <a:cxn ang="0">
                <a:pos x="6" y="7"/>
              </a:cxn>
              <a:cxn ang="0">
                <a:pos x="6" y="4"/>
              </a:cxn>
              <a:cxn ang="0">
                <a:pos x="8" y="2"/>
              </a:cxn>
            </a:cxnLst>
            <a:rect l="0" t="0" r="r" b="b"/>
            <a:pathLst>
              <a:path w="9" h="12">
                <a:moveTo>
                  <a:pt x="8" y="2"/>
                </a:moveTo>
                <a:cubicBezTo>
                  <a:pt x="9" y="0"/>
                  <a:pt x="8" y="0"/>
                  <a:pt x="8" y="2"/>
                </a:cubicBezTo>
                <a:cubicBezTo>
                  <a:pt x="6" y="2"/>
                  <a:pt x="3" y="5"/>
                  <a:pt x="0" y="5"/>
                </a:cubicBezTo>
                <a:cubicBezTo>
                  <a:pt x="3" y="7"/>
                  <a:pt x="1" y="10"/>
                  <a:pt x="3" y="8"/>
                </a:cubicBezTo>
                <a:cubicBezTo>
                  <a:pt x="4" y="8"/>
                  <a:pt x="3" y="12"/>
                  <a:pt x="4" y="12"/>
                </a:cubicBezTo>
                <a:cubicBezTo>
                  <a:pt x="6" y="12"/>
                  <a:pt x="8" y="7"/>
                  <a:pt x="6" y="7"/>
                </a:cubicBezTo>
                <a:cubicBezTo>
                  <a:pt x="6" y="7"/>
                  <a:pt x="6" y="5"/>
                  <a:pt x="6" y="4"/>
                </a:cubicBezTo>
                <a:cubicBezTo>
                  <a:pt x="6" y="4"/>
                  <a:pt x="8" y="4"/>
                  <a:pt x="8"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2" name="Freeform 21"/>
          <p:cNvSpPr>
            <a:spLocks/>
          </p:cNvSpPr>
          <p:nvPr/>
        </p:nvSpPr>
        <p:spPr bwMode="auto">
          <a:xfrm>
            <a:off x="7418388" y="3516313"/>
            <a:ext cx="9525" cy="19050"/>
          </a:xfrm>
          <a:custGeom>
            <a:avLst/>
            <a:gdLst/>
            <a:ahLst/>
            <a:cxnLst>
              <a:cxn ang="0">
                <a:pos x="0" y="1"/>
              </a:cxn>
              <a:cxn ang="0">
                <a:pos x="1" y="0"/>
              </a:cxn>
              <a:cxn ang="0">
                <a:pos x="3" y="4"/>
              </a:cxn>
              <a:cxn ang="0">
                <a:pos x="1" y="6"/>
              </a:cxn>
              <a:cxn ang="0">
                <a:pos x="0" y="1"/>
              </a:cxn>
            </a:cxnLst>
            <a:rect l="0" t="0" r="r" b="b"/>
            <a:pathLst>
              <a:path w="3" h="7">
                <a:moveTo>
                  <a:pt x="0" y="1"/>
                </a:moveTo>
                <a:cubicBezTo>
                  <a:pt x="1" y="0"/>
                  <a:pt x="1" y="0"/>
                  <a:pt x="1" y="0"/>
                </a:cubicBezTo>
                <a:cubicBezTo>
                  <a:pt x="3" y="3"/>
                  <a:pt x="1" y="1"/>
                  <a:pt x="3" y="4"/>
                </a:cubicBezTo>
                <a:cubicBezTo>
                  <a:pt x="3" y="7"/>
                  <a:pt x="3" y="6"/>
                  <a:pt x="1" y="6"/>
                </a:cubicBezTo>
                <a:cubicBezTo>
                  <a:pt x="0" y="6"/>
                  <a:pt x="0" y="4"/>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3" name="Freeform 22"/>
          <p:cNvSpPr>
            <a:spLocks noEditPoints="1"/>
          </p:cNvSpPr>
          <p:nvPr/>
        </p:nvSpPr>
        <p:spPr bwMode="auto">
          <a:xfrm>
            <a:off x="7991475" y="3687763"/>
            <a:ext cx="361950" cy="285750"/>
          </a:xfrm>
          <a:custGeom>
            <a:avLst/>
            <a:gdLst/>
            <a:ahLst/>
            <a:cxnLst>
              <a:cxn ang="0">
                <a:pos x="23" y="20"/>
              </a:cxn>
              <a:cxn ang="0">
                <a:pos x="46" y="37"/>
              </a:cxn>
              <a:cxn ang="0">
                <a:pos x="57" y="44"/>
              </a:cxn>
              <a:cxn ang="0">
                <a:pos x="54" y="54"/>
              </a:cxn>
              <a:cxn ang="0">
                <a:pos x="70" y="75"/>
              </a:cxn>
              <a:cxn ang="0">
                <a:pos x="81" y="86"/>
              </a:cxn>
              <a:cxn ang="0">
                <a:pos x="69" y="86"/>
              </a:cxn>
              <a:cxn ang="0">
                <a:pos x="41" y="64"/>
              </a:cxn>
              <a:cxn ang="0">
                <a:pos x="29" y="60"/>
              </a:cxn>
              <a:cxn ang="0">
                <a:pos x="24" y="69"/>
              </a:cxn>
              <a:cxn ang="0">
                <a:pos x="17" y="77"/>
              </a:cxn>
              <a:cxn ang="0">
                <a:pos x="0" y="67"/>
              </a:cxn>
              <a:cxn ang="0">
                <a:pos x="69" y="46"/>
              </a:cxn>
              <a:cxn ang="0">
                <a:pos x="90" y="43"/>
              </a:cxn>
              <a:cxn ang="0">
                <a:pos x="95" y="35"/>
              </a:cxn>
              <a:cxn ang="0">
                <a:pos x="92" y="28"/>
              </a:cxn>
              <a:cxn ang="0">
                <a:pos x="83" y="40"/>
              </a:cxn>
              <a:cxn ang="0">
                <a:pos x="79" y="37"/>
              </a:cxn>
              <a:cxn ang="0">
                <a:pos x="66" y="41"/>
              </a:cxn>
              <a:cxn ang="0">
                <a:pos x="55" y="9"/>
              </a:cxn>
              <a:cxn ang="0">
                <a:pos x="50" y="8"/>
              </a:cxn>
              <a:cxn ang="0">
                <a:pos x="79" y="11"/>
              </a:cxn>
              <a:cxn ang="0">
                <a:pos x="79" y="11"/>
              </a:cxn>
              <a:cxn ang="0">
                <a:pos x="98" y="26"/>
              </a:cxn>
              <a:cxn ang="0">
                <a:pos x="101" y="25"/>
              </a:cxn>
              <a:cxn ang="0">
                <a:pos x="86" y="14"/>
              </a:cxn>
              <a:cxn ang="0">
                <a:pos x="75" y="2"/>
              </a:cxn>
              <a:cxn ang="0">
                <a:pos x="75" y="2"/>
              </a:cxn>
              <a:cxn ang="0">
                <a:pos x="118" y="41"/>
              </a:cxn>
              <a:cxn ang="0">
                <a:pos x="116" y="43"/>
              </a:cxn>
              <a:cxn ang="0">
                <a:pos x="125" y="54"/>
              </a:cxn>
              <a:cxn ang="0">
                <a:pos x="61" y="43"/>
              </a:cxn>
              <a:cxn ang="0">
                <a:pos x="61" y="43"/>
              </a:cxn>
              <a:cxn ang="0">
                <a:pos x="57" y="40"/>
              </a:cxn>
              <a:cxn ang="0">
                <a:pos x="47" y="31"/>
              </a:cxn>
              <a:cxn ang="0">
                <a:pos x="47" y="31"/>
              </a:cxn>
              <a:cxn ang="0">
                <a:pos x="99" y="75"/>
              </a:cxn>
              <a:cxn ang="0">
                <a:pos x="102" y="75"/>
              </a:cxn>
              <a:cxn ang="0">
                <a:pos x="109" y="100"/>
              </a:cxn>
              <a:cxn ang="0">
                <a:pos x="79" y="78"/>
              </a:cxn>
              <a:cxn ang="0">
                <a:pos x="79" y="78"/>
              </a:cxn>
              <a:cxn ang="0">
                <a:pos x="86" y="80"/>
              </a:cxn>
              <a:cxn ang="0">
                <a:pos x="83" y="81"/>
              </a:cxn>
              <a:cxn ang="0">
                <a:pos x="89" y="86"/>
              </a:cxn>
              <a:cxn ang="0">
                <a:pos x="86" y="83"/>
              </a:cxn>
            </a:cxnLst>
            <a:rect l="0" t="0" r="r" b="b"/>
            <a:pathLst>
              <a:path w="127" h="100">
                <a:moveTo>
                  <a:pt x="0" y="11"/>
                </a:moveTo>
                <a:cubicBezTo>
                  <a:pt x="6" y="9"/>
                  <a:pt x="17" y="18"/>
                  <a:pt x="23" y="20"/>
                </a:cubicBezTo>
                <a:cubicBezTo>
                  <a:pt x="29" y="21"/>
                  <a:pt x="29" y="25"/>
                  <a:pt x="32" y="25"/>
                </a:cubicBezTo>
                <a:cubicBezTo>
                  <a:pt x="35" y="25"/>
                  <a:pt x="46" y="34"/>
                  <a:pt x="46" y="37"/>
                </a:cubicBezTo>
                <a:cubicBezTo>
                  <a:pt x="44" y="40"/>
                  <a:pt x="43" y="40"/>
                  <a:pt x="49" y="41"/>
                </a:cubicBezTo>
                <a:cubicBezTo>
                  <a:pt x="54" y="43"/>
                  <a:pt x="52" y="46"/>
                  <a:pt x="57" y="44"/>
                </a:cubicBezTo>
                <a:cubicBezTo>
                  <a:pt x="60" y="44"/>
                  <a:pt x="63" y="51"/>
                  <a:pt x="61" y="52"/>
                </a:cubicBezTo>
                <a:cubicBezTo>
                  <a:pt x="60" y="54"/>
                  <a:pt x="57" y="52"/>
                  <a:pt x="54" y="54"/>
                </a:cubicBezTo>
                <a:cubicBezTo>
                  <a:pt x="52" y="54"/>
                  <a:pt x="60" y="63"/>
                  <a:pt x="63" y="64"/>
                </a:cubicBezTo>
                <a:cubicBezTo>
                  <a:pt x="66" y="66"/>
                  <a:pt x="64" y="77"/>
                  <a:pt x="70" y="75"/>
                </a:cubicBezTo>
                <a:cubicBezTo>
                  <a:pt x="78" y="72"/>
                  <a:pt x="67" y="80"/>
                  <a:pt x="75" y="80"/>
                </a:cubicBezTo>
                <a:cubicBezTo>
                  <a:pt x="83" y="80"/>
                  <a:pt x="70" y="83"/>
                  <a:pt x="81" y="86"/>
                </a:cubicBezTo>
                <a:cubicBezTo>
                  <a:pt x="87" y="87"/>
                  <a:pt x="84" y="90"/>
                  <a:pt x="81" y="90"/>
                </a:cubicBezTo>
                <a:cubicBezTo>
                  <a:pt x="76" y="90"/>
                  <a:pt x="79" y="89"/>
                  <a:pt x="69" y="86"/>
                </a:cubicBezTo>
                <a:cubicBezTo>
                  <a:pt x="58" y="84"/>
                  <a:pt x="60" y="84"/>
                  <a:pt x="54" y="77"/>
                </a:cubicBezTo>
                <a:cubicBezTo>
                  <a:pt x="47" y="69"/>
                  <a:pt x="49" y="64"/>
                  <a:pt x="41" y="64"/>
                </a:cubicBezTo>
                <a:cubicBezTo>
                  <a:pt x="35" y="63"/>
                  <a:pt x="40" y="60"/>
                  <a:pt x="34" y="63"/>
                </a:cubicBezTo>
                <a:cubicBezTo>
                  <a:pt x="31" y="63"/>
                  <a:pt x="31" y="63"/>
                  <a:pt x="29" y="60"/>
                </a:cubicBezTo>
                <a:cubicBezTo>
                  <a:pt x="31" y="67"/>
                  <a:pt x="28" y="63"/>
                  <a:pt x="28" y="66"/>
                </a:cubicBezTo>
                <a:cubicBezTo>
                  <a:pt x="28" y="69"/>
                  <a:pt x="20" y="67"/>
                  <a:pt x="24" y="69"/>
                </a:cubicBezTo>
                <a:cubicBezTo>
                  <a:pt x="26" y="71"/>
                  <a:pt x="28" y="75"/>
                  <a:pt x="24" y="75"/>
                </a:cubicBezTo>
                <a:cubicBezTo>
                  <a:pt x="23" y="75"/>
                  <a:pt x="21" y="80"/>
                  <a:pt x="17" y="77"/>
                </a:cubicBezTo>
                <a:cubicBezTo>
                  <a:pt x="14" y="75"/>
                  <a:pt x="8" y="78"/>
                  <a:pt x="6" y="77"/>
                </a:cubicBezTo>
                <a:cubicBezTo>
                  <a:pt x="5" y="74"/>
                  <a:pt x="5" y="71"/>
                  <a:pt x="0" y="67"/>
                </a:cubicBezTo>
                <a:cubicBezTo>
                  <a:pt x="0" y="11"/>
                  <a:pt x="0" y="11"/>
                  <a:pt x="0" y="11"/>
                </a:cubicBezTo>
                <a:close/>
                <a:moveTo>
                  <a:pt x="69" y="46"/>
                </a:moveTo>
                <a:cubicBezTo>
                  <a:pt x="73" y="49"/>
                  <a:pt x="72" y="44"/>
                  <a:pt x="75" y="47"/>
                </a:cubicBezTo>
                <a:cubicBezTo>
                  <a:pt x="78" y="51"/>
                  <a:pt x="89" y="46"/>
                  <a:pt x="90" y="43"/>
                </a:cubicBezTo>
                <a:cubicBezTo>
                  <a:pt x="92" y="40"/>
                  <a:pt x="92" y="43"/>
                  <a:pt x="95" y="41"/>
                </a:cubicBezTo>
                <a:cubicBezTo>
                  <a:pt x="98" y="38"/>
                  <a:pt x="93" y="35"/>
                  <a:pt x="95" y="35"/>
                </a:cubicBezTo>
                <a:cubicBezTo>
                  <a:pt x="98" y="35"/>
                  <a:pt x="99" y="31"/>
                  <a:pt x="98" y="29"/>
                </a:cubicBezTo>
                <a:cubicBezTo>
                  <a:pt x="96" y="28"/>
                  <a:pt x="95" y="28"/>
                  <a:pt x="92" y="28"/>
                </a:cubicBezTo>
                <a:cubicBezTo>
                  <a:pt x="89" y="28"/>
                  <a:pt x="95" y="37"/>
                  <a:pt x="90" y="35"/>
                </a:cubicBezTo>
                <a:cubicBezTo>
                  <a:pt x="87" y="34"/>
                  <a:pt x="87" y="43"/>
                  <a:pt x="83" y="40"/>
                </a:cubicBezTo>
                <a:cubicBezTo>
                  <a:pt x="81" y="38"/>
                  <a:pt x="81" y="43"/>
                  <a:pt x="79" y="40"/>
                </a:cubicBezTo>
                <a:cubicBezTo>
                  <a:pt x="78" y="37"/>
                  <a:pt x="81" y="37"/>
                  <a:pt x="79" y="37"/>
                </a:cubicBezTo>
                <a:cubicBezTo>
                  <a:pt x="79" y="35"/>
                  <a:pt x="78" y="35"/>
                  <a:pt x="78" y="40"/>
                </a:cubicBezTo>
                <a:cubicBezTo>
                  <a:pt x="78" y="43"/>
                  <a:pt x="66" y="38"/>
                  <a:pt x="66" y="41"/>
                </a:cubicBezTo>
                <a:cubicBezTo>
                  <a:pt x="66" y="44"/>
                  <a:pt x="67" y="43"/>
                  <a:pt x="69" y="46"/>
                </a:cubicBezTo>
                <a:close/>
                <a:moveTo>
                  <a:pt x="55" y="9"/>
                </a:moveTo>
                <a:cubicBezTo>
                  <a:pt x="58" y="9"/>
                  <a:pt x="58" y="8"/>
                  <a:pt x="57" y="6"/>
                </a:cubicBezTo>
                <a:cubicBezTo>
                  <a:pt x="55" y="6"/>
                  <a:pt x="50" y="6"/>
                  <a:pt x="50" y="8"/>
                </a:cubicBezTo>
                <a:cubicBezTo>
                  <a:pt x="50" y="11"/>
                  <a:pt x="52" y="9"/>
                  <a:pt x="55" y="9"/>
                </a:cubicBezTo>
                <a:close/>
                <a:moveTo>
                  <a:pt x="79" y="11"/>
                </a:moveTo>
                <a:cubicBezTo>
                  <a:pt x="79" y="9"/>
                  <a:pt x="84" y="12"/>
                  <a:pt x="83" y="12"/>
                </a:cubicBezTo>
                <a:cubicBezTo>
                  <a:pt x="81" y="14"/>
                  <a:pt x="78" y="12"/>
                  <a:pt x="79" y="11"/>
                </a:cubicBezTo>
                <a:close/>
                <a:moveTo>
                  <a:pt x="92" y="18"/>
                </a:moveTo>
                <a:cubicBezTo>
                  <a:pt x="92" y="20"/>
                  <a:pt x="96" y="21"/>
                  <a:pt x="98" y="26"/>
                </a:cubicBezTo>
                <a:cubicBezTo>
                  <a:pt x="101" y="29"/>
                  <a:pt x="99" y="29"/>
                  <a:pt x="101" y="34"/>
                </a:cubicBezTo>
                <a:cubicBezTo>
                  <a:pt x="102" y="37"/>
                  <a:pt x="105" y="28"/>
                  <a:pt x="101" y="25"/>
                </a:cubicBezTo>
                <a:cubicBezTo>
                  <a:pt x="96" y="23"/>
                  <a:pt x="96" y="20"/>
                  <a:pt x="93" y="18"/>
                </a:cubicBezTo>
                <a:cubicBezTo>
                  <a:pt x="87" y="15"/>
                  <a:pt x="86" y="11"/>
                  <a:pt x="86" y="14"/>
                </a:cubicBezTo>
                <a:cubicBezTo>
                  <a:pt x="81" y="15"/>
                  <a:pt x="87" y="14"/>
                  <a:pt x="92" y="18"/>
                </a:cubicBezTo>
                <a:close/>
                <a:moveTo>
                  <a:pt x="75" y="2"/>
                </a:moveTo>
                <a:cubicBezTo>
                  <a:pt x="76" y="0"/>
                  <a:pt x="78" y="3"/>
                  <a:pt x="76" y="3"/>
                </a:cubicBezTo>
                <a:cubicBezTo>
                  <a:pt x="75" y="3"/>
                  <a:pt x="75" y="3"/>
                  <a:pt x="75" y="2"/>
                </a:cubicBezTo>
                <a:close/>
                <a:moveTo>
                  <a:pt x="124" y="47"/>
                </a:moveTo>
                <a:cubicBezTo>
                  <a:pt x="121" y="46"/>
                  <a:pt x="121" y="41"/>
                  <a:pt x="118" y="41"/>
                </a:cubicBezTo>
                <a:cubicBezTo>
                  <a:pt x="116" y="40"/>
                  <a:pt x="116" y="34"/>
                  <a:pt x="115" y="37"/>
                </a:cubicBezTo>
                <a:cubicBezTo>
                  <a:pt x="113" y="38"/>
                  <a:pt x="116" y="38"/>
                  <a:pt x="116" y="43"/>
                </a:cubicBezTo>
                <a:cubicBezTo>
                  <a:pt x="115" y="46"/>
                  <a:pt x="119" y="47"/>
                  <a:pt x="121" y="51"/>
                </a:cubicBezTo>
                <a:cubicBezTo>
                  <a:pt x="121" y="54"/>
                  <a:pt x="122" y="54"/>
                  <a:pt x="125" y="54"/>
                </a:cubicBezTo>
                <a:cubicBezTo>
                  <a:pt x="127" y="52"/>
                  <a:pt x="125" y="47"/>
                  <a:pt x="124" y="47"/>
                </a:cubicBezTo>
                <a:close/>
                <a:moveTo>
                  <a:pt x="61" y="43"/>
                </a:moveTo>
                <a:cubicBezTo>
                  <a:pt x="60" y="41"/>
                  <a:pt x="61" y="38"/>
                  <a:pt x="63" y="41"/>
                </a:cubicBezTo>
                <a:cubicBezTo>
                  <a:pt x="64" y="43"/>
                  <a:pt x="63" y="44"/>
                  <a:pt x="61" y="43"/>
                </a:cubicBezTo>
                <a:close/>
                <a:moveTo>
                  <a:pt x="55" y="38"/>
                </a:moveTo>
                <a:cubicBezTo>
                  <a:pt x="55" y="37"/>
                  <a:pt x="58" y="40"/>
                  <a:pt x="57" y="40"/>
                </a:cubicBezTo>
                <a:cubicBezTo>
                  <a:pt x="57" y="41"/>
                  <a:pt x="54" y="40"/>
                  <a:pt x="55" y="38"/>
                </a:cubicBezTo>
                <a:close/>
                <a:moveTo>
                  <a:pt x="47" y="31"/>
                </a:moveTo>
                <a:cubicBezTo>
                  <a:pt x="49" y="32"/>
                  <a:pt x="47" y="35"/>
                  <a:pt x="46" y="34"/>
                </a:cubicBezTo>
                <a:cubicBezTo>
                  <a:pt x="44" y="32"/>
                  <a:pt x="46" y="31"/>
                  <a:pt x="47" y="31"/>
                </a:cubicBezTo>
                <a:close/>
                <a:moveTo>
                  <a:pt x="102" y="75"/>
                </a:moveTo>
                <a:cubicBezTo>
                  <a:pt x="101" y="74"/>
                  <a:pt x="98" y="74"/>
                  <a:pt x="99" y="75"/>
                </a:cubicBezTo>
                <a:cubicBezTo>
                  <a:pt x="101" y="75"/>
                  <a:pt x="99" y="77"/>
                  <a:pt x="101" y="77"/>
                </a:cubicBezTo>
                <a:cubicBezTo>
                  <a:pt x="102" y="77"/>
                  <a:pt x="104" y="77"/>
                  <a:pt x="102" y="75"/>
                </a:cubicBezTo>
                <a:close/>
                <a:moveTo>
                  <a:pt x="104" y="98"/>
                </a:moveTo>
                <a:cubicBezTo>
                  <a:pt x="102" y="95"/>
                  <a:pt x="107" y="98"/>
                  <a:pt x="109" y="100"/>
                </a:cubicBezTo>
                <a:cubicBezTo>
                  <a:pt x="104" y="98"/>
                  <a:pt x="104" y="98"/>
                  <a:pt x="104" y="98"/>
                </a:cubicBezTo>
                <a:close/>
                <a:moveTo>
                  <a:pt x="79" y="78"/>
                </a:moveTo>
                <a:cubicBezTo>
                  <a:pt x="78" y="77"/>
                  <a:pt x="79" y="75"/>
                  <a:pt x="81" y="77"/>
                </a:cubicBezTo>
                <a:cubicBezTo>
                  <a:pt x="83" y="78"/>
                  <a:pt x="81" y="81"/>
                  <a:pt x="79" y="78"/>
                </a:cubicBezTo>
                <a:close/>
                <a:moveTo>
                  <a:pt x="83" y="81"/>
                </a:moveTo>
                <a:cubicBezTo>
                  <a:pt x="84" y="81"/>
                  <a:pt x="86" y="81"/>
                  <a:pt x="86" y="80"/>
                </a:cubicBezTo>
                <a:cubicBezTo>
                  <a:pt x="86" y="78"/>
                  <a:pt x="83" y="77"/>
                  <a:pt x="83" y="78"/>
                </a:cubicBezTo>
                <a:cubicBezTo>
                  <a:pt x="83" y="80"/>
                  <a:pt x="81" y="81"/>
                  <a:pt x="83" y="81"/>
                </a:cubicBezTo>
                <a:close/>
                <a:moveTo>
                  <a:pt x="86" y="83"/>
                </a:moveTo>
                <a:cubicBezTo>
                  <a:pt x="86" y="84"/>
                  <a:pt x="87" y="87"/>
                  <a:pt x="89" y="86"/>
                </a:cubicBezTo>
                <a:cubicBezTo>
                  <a:pt x="89" y="83"/>
                  <a:pt x="89" y="83"/>
                  <a:pt x="89" y="83"/>
                </a:cubicBezTo>
                <a:cubicBezTo>
                  <a:pt x="87" y="84"/>
                  <a:pt x="86" y="81"/>
                  <a:pt x="86" y="83"/>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4" name="Freeform 23"/>
          <p:cNvSpPr>
            <a:spLocks noEditPoints="1"/>
          </p:cNvSpPr>
          <p:nvPr/>
        </p:nvSpPr>
        <p:spPr bwMode="auto">
          <a:xfrm>
            <a:off x="8345488" y="3833813"/>
            <a:ext cx="152400" cy="149225"/>
          </a:xfrm>
          <a:custGeom>
            <a:avLst/>
            <a:gdLst/>
            <a:ahLst/>
            <a:cxnLst>
              <a:cxn ang="0">
                <a:pos x="6" y="0"/>
              </a:cxn>
              <a:cxn ang="0">
                <a:pos x="12" y="4"/>
              </a:cxn>
              <a:cxn ang="0">
                <a:pos x="14" y="7"/>
              </a:cxn>
              <a:cxn ang="0">
                <a:pos x="9" y="4"/>
              </a:cxn>
              <a:cxn ang="0">
                <a:pos x="6" y="1"/>
              </a:cxn>
              <a:cxn ang="0">
                <a:pos x="6" y="0"/>
              </a:cxn>
              <a:cxn ang="0">
                <a:pos x="23" y="12"/>
              </a:cxn>
              <a:cxn ang="0">
                <a:pos x="32" y="18"/>
              </a:cxn>
              <a:cxn ang="0">
                <a:pos x="29" y="13"/>
              </a:cxn>
              <a:cxn ang="0">
                <a:pos x="24" y="10"/>
              </a:cxn>
              <a:cxn ang="0">
                <a:pos x="23" y="12"/>
              </a:cxn>
              <a:cxn ang="0">
                <a:pos x="43" y="27"/>
              </a:cxn>
              <a:cxn ang="0">
                <a:pos x="44" y="27"/>
              </a:cxn>
              <a:cxn ang="0">
                <a:pos x="43" y="23"/>
              </a:cxn>
              <a:cxn ang="0">
                <a:pos x="40" y="16"/>
              </a:cxn>
              <a:cxn ang="0">
                <a:pos x="40" y="24"/>
              </a:cxn>
              <a:cxn ang="0">
                <a:pos x="43" y="27"/>
              </a:cxn>
              <a:cxn ang="0">
                <a:pos x="35" y="32"/>
              </a:cxn>
              <a:cxn ang="0">
                <a:pos x="40" y="32"/>
              </a:cxn>
              <a:cxn ang="0">
                <a:pos x="38" y="27"/>
              </a:cxn>
              <a:cxn ang="0">
                <a:pos x="33" y="27"/>
              </a:cxn>
              <a:cxn ang="0">
                <a:pos x="30" y="29"/>
              </a:cxn>
              <a:cxn ang="0">
                <a:pos x="35" y="32"/>
              </a:cxn>
              <a:cxn ang="0">
                <a:pos x="46" y="38"/>
              </a:cxn>
              <a:cxn ang="0">
                <a:pos x="52" y="41"/>
              </a:cxn>
              <a:cxn ang="0">
                <a:pos x="50" y="38"/>
              </a:cxn>
              <a:cxn ang="0">
                <a:pos x="44" y="35"/>
              </a:cxn>
              <a:cxn ang="0">
                <a:pos x="46" y="38"/>
              </a:cxn>
              <a:cxn ang="0">
                <a:pos x="33" y="47"/>
              </a:cxn>
              <a:cxn ang="0">
                <a:pos x="40" y="50"/>
              </a:cxn>
              <a:cxn ang="0">
                <a:pos x="33" y="47"/>
              </a:cxn>
              <a:cxn ang="0">
                <a:pos x="17" y="16"/>
              </a:cxn>
              <a:cxn ang="0">
                <a:pos x="15" y="13"/>
              </a:cxn>
              <a:cxn ang="0">
                <a:pos x="14" y="16"/>
              </a:cxn>
              <a:cxn ang="0">
                <a:pos x="17" y="19"/>
              </a:cxn>
              <a:cxn ang="0">
                <a:pos x="17" y="16"/>
              </a:cxn>
              <a:cxn ang="0">
                <a:pos x="11" y="12"/>
              </a:cxn>
              <a:cxn ang="0">
                <a:pos x="12" y="15"/>
              </a:cxn>
              <a:cxn ang="0">
                <a:pos x="11" y="12"/>
              </a:cxn>
              <a:cxn ang="0">
                <a:pos x="6" y="10"/>
              </a:cxn>
              <a:cxn ang="0">
                <a:pos x="9" y="12"/>
              </a:cxn>
              <a:cxn ang="0">
                <a:pos x="6" y="10"/>
              </a:cxn>
              <a:cxn ang="0">
                <a:pos x="20" y="21"/>
              </a:cxn>
              <a:cxn ang="0">
                <a:pos x="18" y="19"/>
              </a:cxn>
              <a:cxn ang="0">
                <a:pos x="20" y="21"/>
              </a:cxn>
              <a:cxn ang="0">
                <a:pos x="0" y="4"/>
              </a:cxn>
              <a:cxn ang="0">
                <a:pos x="1" y="4"/>
              </a:cxn>
              <a:cxn ang="0">
                <a:pos x="0" y="4"/>
              </a:cxn>
            </a:cxnLst>
            <a:rect l="0" t="0" r="r" b="b"/>
            <a:pathLst>
              <a:path w="53" h="52">
                <a:moveTo>
                  <a:pt x="6" y="0"/>
                </a:moveTo>
                <a:cubicBezTo>
                  <a:pt x="11" y="3"/>
                  <a:pt x="11" y="3"/>
                  <a:pt x="12" y="4"/>
                </a:cubicBezTo>
                <a:cubicBezTo>
                  <a:pt x="12" y="7"/>
                  <a:pt x="17" y="7"/>
                  <a:pt x="14" y="7"/>
                </a:cubicBezTo>
                <a:cubicBezTo>
                  <a:pt x="12" y="9"/>
                  <a:pt x="9" y="6"/>
                  <a:pt x="9" y="4"/>
                </a:cubicBezTo>
                <a:cubicBezTo>
                  <a:pt x="7" y="3"/>
                  <a:pt x="6" y="3"/>
                  <a:pt x="6" y="1"/>
                </a:cubicBezTo>
                <a:cubicBezTo>
                  <a:pt x="6" y="0"/>
                  <a:pt x="6" y="0"/>
                  <a:pt x="6" y="0"/>
                </a:cubicBezTo>
                <a:close/>
                <a:moveTo>
                  <a:pt x="23" y="12"/>
                </a:moveTo>
                <a:cubicBezTo>
                  <a:pt x="23" y="13"/>
                  <a:pt x="30" y="16"/>
                  <a:pt x="32" y="18"/>
                </a:cubicBezTo>
                <a:cubicBezTo>
                  <a:pt x="35" y="21"/>
                  <a:pt x="32" y="15"/>
                  <a:pt x="29" y="13"/>
                </a:cubicBezTo>
                <a:cubicBezTo>
                  <a:pt x="26" y="12"/>
                  <a:pt x="27" y="10"/>
                  <a:pt x="24" y="10"/>
                </a:cubicBezTo>
                <a:cubicBezTo>
                  <a:pt x="23" y="9"/>
                  <a:pt x="23" y="9"/>
                  <a:pt x="23" y="12"/>
                </a:cubicBezTo>
                <a:close/>
                <a:moveTo>
                  <a:pt x="43" y="27"/>
                </a:moveTo>
                <a:cubicBezTo>
                  <a:pt x="44" y="30"/>
                  <a:pt x="47" y="30"/>
                  <a:pt x="44" y="27"/>
                </a:cubicBezTo>
                <a:cubicBezTo>
                  <a:pt x="44" y="26"/>
                  <a:pt x="46" y="26"/>
                  <a:pt x="43" y="23"/>
                </a:cubicBezTo>
                <a:cubicBezTo>
                  <a:pt x="41" y="21"/>
                  <a:pt x="43" y="18"/>
                  <a:pt x="40" y="16"/>
                </a:cubicBezTo>
                <a:cubicBezTo>
                  <a:pt x="36" y="16"/>
                  <a:pt x="40" y="18"/>
                  <a:pt x="40" y="24"/>
                </a:cubicBezTo>
                <a:cubicBezTo>
                  <a:pt x="41" y="26"/>
                  <a:pt x="41" y="26"/>
                  <a:pt x="43" y="27"/>
                </a:cubicBezTo>
                <a:close/>
                <a:moveTo>
                  <a:pt x="35" y="32"/>
                </a:moveTo>
                <a:cubicBezTo>
                  <a:pt x="38" y="30"/>
                  <a:pt x="36" y="32"/>
                  <a:pt x="40" y="32"/>
                </a:cubicBezTo>
                <a:cubicBezTo>
                  <a:pt x="43" y="33"/>
                  <a:pt x="40" y="30"/>
                  <a:pt x="38" y="27"/>
                </a:cubicBezTo>
                <a:cubicBezTo>
                  <a:pt x="36" y="26"/>
                  <a:pt x="35" y="29"/>
                  <a:pt x="33" y="27"/>
                </a:cubicBezTo>
                <a:cubicBezTo>
                  <a:pt x="32" y="26"/>
                  <a:pt x="30" y="26"/>
                  <a:pt x="30" y="29"/>
                </a:cubicBezTo>
                <a:cubicBezTo>
                  <a:pt x="30" y="30"/>
                  <a:pt x="33" y="32"/>
                  <a:pt x="35" y="32"/>
                </a:cubicBezTo>
                <a:close/>
                <a:moveTo>
                  <a:pt x="46" y="38"/>
                </a:moveTo>
                <a:cubicBezTo>
                  <a:pt x="46" y="39"/>
                  <a:pt x="50" y="41"/>
                  <a:pt x="52" y="41"/>
                </a:cubicBezTo>
                <a:cubicBezTo>
                  <a:pt x="53" y="41"/>
                  <a:pt x="52" y="38"/>
                  <a:pt x="50" y="38"/>
                </a:cubicBezTo>
                <a:cubicBezTo>
                  <a:pt x="49" y="38"/>
                  <a:pt x="46" y="35"/>
                  <a:pt x="44" y="35"/>
                </a:cubicBezTo>
                <a:cubicBezTo>
                  <a:pt x="43" y="36"/>
                  <a:pt x="46" y="36"/>
                  <a:pt x="46" y="38"/>
                </a:cubicBezTo>
                <a:close/>
                <a:moveTo>
                  <a:pt x="33" y="47"/>
                </a:moveTo>
                <a:cubicBezTo>
                  <a:pt x="35" y="45"/>
                  <a:pt x="40" y="50"/>
                  <a:pt x="40" y="50"/>
                </a:cubicBezTo>
                <a:cubicBezTo>
                  <a:pt x="38" y="52"/>
                  <a:pt x="33" y="48"/>
                  <a:pt x="33" y="47"/>
                </a:cubicBezTo>
                <a:close/>
                <a:moveTo>
                  <a:pt x="17" y="16"/>
                </a:moveTo>
                <a:cubicBezTo>
                  <a:pt x="15" y="15"/>
                  <a:pt x="17" y="13"/>
                  <a:pt x="15" y="13"/>
                </a:cubicBezTo>
                <a:cubicBezTo>
                  <a:pt x="14" y="12"/>
                  <a:pt x="12" y="18"/>
                  <a:pt x="14" y="16"/>
                </a:cubicBezTo>
                <a:cubicBezTo>
                  <a:pt x="15" y="16"/>
                  <a:pt x="15" y="16"/>
                  <a:pt x="17" y="19"/>
                </a:cubicBezTo>
                <a:cubicBezTo>
                  <a:pt x="17" y="19"/>
                  <a:pt x="18" y="18"/>
                  <a:pt x="17" y="16"/>
                </a:cubicBezTo>
                <a:close/>
                <a:moveTo>
                  <a:pt x="11" y="12"/>
                </a:moveTo>
                <a:cubicBezTo>
                  <a:pt x="11" y="10"/>
                  <a:pt x="12" y="13"/>
                  <a:pt x="12" y="15"/>
                </a:cubicBezTo>
                <a:cubicBezTo>
                  <a:pt x="11" y="16"/>
                  <a:pt x="9" y="13"/>
                  <a:pt x="11" y="12"/>
                </a:cubicBezTo>
                <a:close/>
                <a:moveTo>
                  <a:pt x="6" y="10"/>
                </a:moveTo>
                <a:cubicBezTo>
                  <a:pt x="6" y="9"/>
                  <a:pt x="11" y="10"/>
                  <a:pt x="9" y="12"/>
                </a:cubicBezTo>
                <a:cubicBezTo>
                  <a:pt x="7" y="13"/>
                  <a:pt x="6" y="10"/>
                  <a:pt x="6" y="10"/>
                </a:cubicBezTo>
                <a:close/>
                <a:moveTo>
                  <a:pt x="20" y="21"/>
                </a:moveTo>
                <a:cubicBezTo>
                  <a:pt x="18" y="21"/>
                  <a:pt x="17" y="21"/>
                  <a:pt x="18" y="19"/>
                </a:cubicBezTo>
                <a:cubicBezTo>
                  <a:pt x="18" y="18"/>
                  <a:pt x="20" y="19"/>
                  <a:pt x="20" y="21"/>
                </a:cubicBezTo>
                <a:close/>
                <a:moveTo>
                  <a:pt x="0" y="4"/>
                </a:moveTo>
                <a:cubicBezTo>
                  <a:pt x="0" y="3"/>
                  <a:pt x="1" y="4"/>
                  <a:pt x="1" y="4"/>
                </a:cubicBezTo>
                <a:cubicBezTo>
                  <a:pt x="1" y="6"/>
                  <a:pt x="0" y="6"/>
                  <a:pt x="0" y="4"/>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5" name="Freeform 24"/>
          <p:cNvSpPr>
            <a:spLocks noEditPoints="1"/>
          </p:cNvSpPr>
          <p:nvPr/>
        </p:nvSpPr>
        <p:spPr bwMode="auto">
          <a:xfrm>
            <a:off x="8588375" y="4056063"/>
            <a:ext cx="69850" cy="142875"/>
          </a:xfrm>
          <a:custGeom>
            <a:avLst/>
            <a:gdLst/>
            <a:ahLst/>
            <a:cxnLst>
              <a:cxn ang="0">
                <a:pos x="5" y="10"/>
              </a:cxn>
              <a:cxn ang="0">
                <a:pos x="2" y="7"/>
              </a:cxn>
              <a:cxn ang="0">
                <a:pos x="2" y="3"/>
              </a:cxn>
              <a:cxn ang="0">
                <a:pos x="3" y="3"/>
              </a:cxn>
              <a:cxn ang="0">
                <a:pos x="5" y="4"/>
              </a:cxn>
              <a:cxn ang="0">
                <a:pos x="5" y="10"/>
              </a:cxn>
              <a:cxn ang="0">
                <a:pos x="8" y="15"/>
              </a:cxn>
              <a:cxn ang="0">
                <a:pos x="11" y="18"/>
              </a:cxn>
              <a:cxn ang="0">
                <a:pos x="6" y="13"/>
              </a:cxn>
              <a:cxn ang="0">
                <a:pos x="8" y="15"/>
              </a:cxn>
              <a:cxn ang="0">
                <a:pos x="14" y="29"/>
              </a:cxn>
              <a:cxn ang="0">
                <a:pos x="17" y="32"/>
              </a:cxn>
              <a:cxn ang="0">
                <a:pos x="14" y="29"/>
              </a:cxn>
              <a:cxn ang="0">
                <a:pos x="16" y="21"/>
              </a:cxn>
              <a:cxn ang="0">
                <a:pos x="14" y="19"/>
              </a:cxn>
              <a:cxn ang="0">
                <a:pos x="16" y="21"/>
              </a:cxn>
              <a:cxn ang="0">
                <a:pos x="12" y="16"/>
              </a:cxn>
              <a:cxn ang="0">
                <a:pos x="14" y="15"/>
              </a:cxn>
              <a:cxn ang="0">
                <a:pos x="12" y="16"/>
              </a:cxn>
              <a:cxn ang="0">
                <a:pos x="11" y="9"/>
              </a:cxn>
              <a:cxn ang="0">
                <a:pos x="12" y="6"/>
              </a:cxn>
              <a:cxn ang="0">
                <a:pos x="11" y="9"/>
              </a:cxn>
              <a:cxn ang="0">
                <a:pos x="20" y="39"/>
              </a:cxn>
              <a:cxn ang="0">
                <a:pos x="23" y="43"/>
              </a:cxn>
              <a:cxn ang="0">
                <a:pos x="20" y="39"/>
              </a:cxn>
              <a:cxn ang="0">
                <a:pos x="23" y="47"/>
              </a:cxn>
              <a:cxn ang="0">
                <a:pos x="25" y="50"/>
              </a:cxn>
              <a:cxn ang="0">
                <a:pos x="23" y="47"/>
              </a:cxn>
            </a:cxnLst>
            <a:rect l="0" t="0" r="r" b="b"/>
            <a:pathLst>
              <a:path w="25" h="50">
                <a:moveTo>
                  <a:pt x="5" y="10"/>
                </a:moveTo>
                <a:cubicBezTo>
                  <a:pt x="2" y="10"/>
                  <a:pt x="3" y="10"/>
                  <a:pt x="2" y="7"/>
                </a:cubicBezTo>
                <a:cubicBezTo>
                  <a:pt x="0" y="6"/>
                  <a:pt x="2" y="6"/>
                  <a:pt x="2" y="3"/>
                </a:cubicBezTo>
                <a:cubicBezTo>
                  <a:pt x="0" y="0"/>
                  <a:pt x="2" y="0"/>
                  <a:pt x="3" y="3"/>
                </a:cubicBezTo>
                <a:cubicBezTo>
                  <a:pt x="3" y="7"/>
                  <a:pt x="5" y="1"/>
                  <a:pt x="5" y="4"/>
                </a:cubicBezTo>
                <a:cubicBezTo>
                  <a:pt x="6" y="7"/>
                  <a:pt x="8" y="9"/>
                  <a:pt x="5" y="10"/>
                </a:cubicBezTo>
                <a:close/>
                <a:moveTo>
                  <a:pt x="8" y="15"/>
                </a:moveTo>
                <a:cubicBezTo>
                  <a:pt x="9" y="16"/>
                  <a:pt x="8" y="19"/>
                  <a:pt x="11" y="18"/>
                </a:cubicBezTo>
                <a:cubicBezTo>
                  <a:pt x="12" y="18"/>
                  <a:pt x="6" y="10"/>
                  <a:pt x="6" y="13"/>
                </a:cubicBezTo>
                <a:cubicBezTo>
                  <a:pt x="6" y="15"/>
                  <a:pt x="5" y="15"/>
                  <a:pt x="8" y="15"/>
                </a:cubicBezTo>
                <a:close/>
                <a:moveTo>
                  <a:pt x="14" y="29"/>
                </a:moveTo>
                <a:cubicBezTo>
                  <a:pt x="16" y="27"/>
                  <a:pt x="19" y="32"/>
                  <a:pt x="17" y="32"/>
                </a:cubicBezTo>
                <a:cubicBezTo>
                  <a:pt x="16" y="32"/>
                  <a:pt x="14" y="30"/>
                  <a:pt x="14" y="29"/>
                </a:cubicBezTo>
                <a:close/>
                <a:moveTo>
                  <a:pt x="16" y="21"/>
                </a:moveTo>
                <a:cubicBezTo>
                  <a:pt x="12" y="21"/>
                  <a:pt x="14" y="18"/>
                  <a:pt x="14" y="19"/>
                </a:cubicBezTo>
                <a:cubicBezTo>
                  <a:pt x="16" y="21"/>
                  <a:pt x="16" y="23"/>
                  <a:pt x="16" y="21"/>
                </a:cubicBezTo>
                <a:close/>
                <a:moveTo>
                  <a:pt x="12" y="16"/>
                </a:moveTo>
                <a:cubicBezTo>
                  <a:pt x="11" y="15"/>
                  <a:pt x="14" y="13"/>
                  <a:pt x="14" y="15"/>
                </a:cubicBezTo>
                <a:cubicBezTo>
                  <a:pt x="16" y="18"/>
                  <a:pt x="12" y="18"/>
                  <a:pt x="12" y="16"/>
                </a:cubicBezTo>
                <a:close/>
                <a:moveTo>
                  <a:pt x="11" y="9"/>
                </a:moveTo>
                <a:cubicBezTo>
                  <a:pt x="9" y="7"/>
                  <a:pt x="12" y="6"/>
                  <a:pt x="12" y="6"/>
                </a:cubicBezTo>
                <a:cubicBezTo>
                  <a:pt x="14" y="7"/>
                  <a:pt x="11" y="9"/>
                  <a:pt x="11" y="9"/>
                </a:cubicBezTo>
                <a:close/>
                <a:moveTo>
                  <a:pt x="20" y="39"/>
                </a:moveTo>
                <a:cubicBezTo>
                  <a:pt x="22" y="38"/>
                  <a:pt x="25" y="43"/>
                  <a:pt x="23" y="43"/>
                </a:cubicBezTo>
                <a:cubicBezTo>
                  <a:pt x="22" y="44"/>
                  <a:pt x="20" y="41"/>
                  <a:pt x="20" y="39"/>
                </a:cubicBezTo>
                <a:close/>
                <a:moveTo>
                  <a:pt x="23" y="47"/>
                </a:moveTo>
                <a:cubicBezTo>
                  <a:pt x="23" y="46"/>
                  <a:pt x="25" y="50"/>
                  <a:pt x="25" y="50"/>
                </a:cubicBezTo>
                <a:cubicBezTo>
                  <a:pt x="23" y="50"/>
                  <a:pt x="22" y="47"/>
                  <a:pt x="23" y="47"/>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6" name="Freeform 25"/>
          <p:cNvSpPr>
            <a:spLocks noEditPoints="1"/>
          </p:cNvSpPr>
          <p:nvPr/>
        </p:nvSpPr>
        <p:spPr bwMode="auto">
          <a:xfrm>
            <a:off x="8528050" y="4213225"/>
            <a:ext cx="104775" cy="65088"/>
          </a:xfrm>
          <a:custGeom>
            <a:avLst/>
            <a:gdLst/>
            <a:ahLst/>
            <a:cxnLst>
              <a:cxn ang="0">
                <a:pos x="34" y="13"/>
              </a:cxn>
              <a:cxn ang="0">
                <a:pos x="35" y="12"/>
              </a:cxn>
              <a:cxn ang="0">
                <a:pos x="34" y="13"/>
              </a:cxn>
              <a:cxn ang="0">
                <a:pos x="29" y="6"/>
              </a:cxn>
              <a:cxn ang="0">
                <a:pos x="26" y="6"/>
              </a:cxn>
              <a:cxn ang="0">
                <a:pos x="27" y="9"/>
              </a:cxn>
              <a:cxn ang="0">
                <a:pos x="29" y="6"/>
              </a:cxn>
              <a:cxn ang="0">
                <a:pos x="15" y="13"/>
              </a:cxn>
              <a:cxn ang="0">
                <a:pos x="12" y="10"/>
              </a:cxn>
              <a:cxn ang="0">
                <a:pos x="3" y="1"/>
              </a:cxn>
              <a:cxn ang="0">
                <a:pos x="3" y="3"/>
              </a:cxn>
              <a:cxn ang="0">
                <a:pos x="0" y="0"/>
              </a:cxn>
              <a:cxn ang="0">
                <a:pos x="0" y="1"/>
              </a:cxn>
              <a:cxn ang="0">
                <a:pos x="3" y="6"/>
              </a:cxn>
              <a:cxn ang="0">
                <a:pos x="3" y="7"/>
              </a:cxn>
              <a:cxn ang="0">
                <a:pos x="6" y="9"/>
              </a:cxn>
              <a:cxn ang="0">
                <a:pos x="6" y="10"/>
              </a:cxn>
              <a:cxn ang="0">
                <a:pos x="7" y="12"/>
              </a:cxn>
              <a:cxn ang="0">
                <a:pos x="7" y="12"/>
              </a:cxn>
              <a:cxn ang="0">
                <a:pos x="9" y="13"/>
              </a:cxn>
              <a:cxn ang="0">
                <a:pos x="11" y="13"/>
              </a:cxn>
              <a:cxn ang="0">
                <a:pos x="15" y="18"/>
              </a:cxn>
              <a:cxn ang="0">
                <a:pos x="20" y="21"/>
              </a:cxn>
              <a:cxn ang="0">
                <a:pos x="20" y="23"/>
              </a:cxn>
              <a:cxn ang="0">
                <a:pos x="17" y="15"/>
              </a:cxn>
              <a:cxn ang="0">
                <a:pos x="15" y="13"/>
              </a:cxn>
            </a:cxnLst>
            <a:rect l="0" t="0" r="r" b="b"/>
            <a:pathLst>
              <a:path w="37" h="23">
                <a:moveTo>
                  <a:pt x="34" y="13"/>
                </a:moveTo>
                <a:cubicBezTo>
                  <a:pt x="32" y="12"/>
                  <a:pt x="34" y="10"/>
                  <a:pt x="35" y="12"/>
                </a:cubicBezTo>
                <a:cubicBezTo>
                  <a:pt x="37" y="15"/>
                  <a:pt x="34" y="15"/>
                  <a:pt x="34" y="13"/>
                </a:cubicBezTo>
                <a:close/>
                <a:moveTo>
                  <a:pt x="29" y="6"/>
                </a:moveTo>
                <a:cubicBezTo>
                  <a:pt x="27" y="4"/>
                  <a:pt x="26" y="4"/>
                  <a:pt x="26" y="6"/>
                </a:cubicBezTo>
                <a:cubicBezTo>
                  <a:pt x="27" y="6"/>
                  <a:pt x="24" y="7"/>
                  <a:pt x="27" y="9"/>
                </a:cubicBezTo>
                <a:cubicBezTo>
                  <a:pt x="31" y="10"/>
                  <a:pt x="31" y="7"/>
                  <a:pt x="29" y="6"/>
                </a:cubicBezTo>
                <a:close/>
                <a:moveTo>
                  <a:pt x="15" y="13"/>
                </a:moveTo>
                <a:cubicBezTo>
                  <a:pt x="12" y="10"/>
                  <a:pt x="12" y="10"/>
                  <a:pt x="12" y="10"/>
                </a:cubicBezTo>
                <a:cubicBezTo>
                  <a:pt x="12" y="7"/>
                  <a:pt x="4" y="3"/>
                  <a:pt x="3" y="1"/>
                </a:cubicBezTo>
                <a:cubicBezTo>
                  <a:pt x="3" y="3"/>
                  <a:pt x="3" y="3"/>
                  <a:pt x="3" y="3"/>
                </a:cubicBezTo>
                <a:cubicBezTo>
                  <a:pt x="1" y="3"/>
                  <a:pt x="1" y="0"/>
                  <a:pt x="0" y="0"/>
                </a:cubicBezTo>
                <a:cubicBezTo>
                  <a:pt x="0" y="1"/>
                  <a:pt x="0" y="1"/>
                  <a:pt x="0" y="1"/>
                </a:cubicBezTo>
                <a:cubicBezTo>
                  <a:pt x="3" y="6"/>
                  <a:pt x="3" y="6"/>
                  <a:pt x="3" y="6"/>
                </a:cubicBezTo>
                <a:cubicBezTo>
                  <a:pt x="3" y="7"/>
                  <a:pt x="3" y="7"/>
                  <a:pt x="3" y="7"/>
                </a:cubicBezTo>
                <a:cubicBezTo>
                  <a:pt x="6" y="9"/>
                  <a:pt x="6" y="9"/>
                  <a:pt x="6" y="9"/>
                </a:cubicBezTo>
                <a:cubicBezTo>
                  <a:pt x="6" y="10"/>
                  <a:pt x="6" y="10"/>
                  <a:pt x="6" y="10"/>
                </a:cubicBezTo>
                <a:cubicBezTo>
                  <a:pt x="7" y="12"/>
                  <a:pt x="7" y="12"/>
                  <a:pt x="7" y="12"/>
                </a:cubicBezTo>
                <a:cubicBezTo>
                  <a:pt x="7" y="12"/>
                  <a:pt x="7" y="12"/>
                  <a:pt x="7" y="12"/>
                </a:cubicBezTo>
                <a:cubicBezTo>
                  <a:pt x="9" y="13"/>
                  <a:pt x="9" y="13"/>
                  <a:pt x="9" y="13"/>
                </a:cubicBezTo>
                <a:cubicBezTo>
                  <a:pt x="9" y="13"/>
                  <a:pt x="9" y="13"/>
                  <a:pt x="11" y="13"/>
                </a:cubicBezTo>
                <a:cubicBezTo>
                  <a:pt x="11" y="15"/>
                  <a:pt x="14" y="17"/>
                  <a:pt x="15" y="18"/>
                </a:cubicBezTo>
                <a:cubicBezTo>
                  <a:pt x="20" y="21"/>
                  <a:pt x="20" y="21"/>
                  <a:pt x="20" y="21"/>
                </a:cubicBezTo>
                <a:cubicBezTo>
                  <a:pt x="20" y="23"/>
                  <a:pt x="20" y="23"/>
                  <a:pt x="20" y="23"/>
                </a:cubicBezTo>
                <a:cubicBezTo>
                  <a:pt x="26" y="20"/>
                  <a:pt x="26" y="23"/>
                  <a:pt x="17" y="15"/>
                </a:cubicBezTo>
                <a:cubicBezTo>
                  <a:pt x="17" y="13"/>
                  <a:pt x="15" y="12"/>
                  <a:pt x="15" y="13"/>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7" name="Freeform 26"/>
          <p:cNvSpPr>
            <a:spLocks/>
          </p:cNvSpPr>
          <p:nvPr/>
        </p:nvSpPr>
        <p:spPr bwMode="auto">
          <a:xfrm>
            <a:off x="7081838" y="3463925"/>
            <a:ext cx="93662" cy="157163"/>
          </a:xfrm>
          <a:custGeom>
            <a:avLst/>
            <a:gdLst/>
            <a:ahLst/>
            <a:cxnLst>
              <a:cxn ang="0">
                <a:pos x="15" y="6"/>
              </a:cxn>
              <a:cxn ang="0">
                <a:pos x="18" y="7"/>
              </a:cxn>
              <a:cxn ang="0">
                <a:pos x="26" y="18"/>
              </a:cxn>
              <a:cxn ang="0">
                <a:pos x="26" y="26"/>
              </a:cxn>
              <a:cxn ang="0">
                <a:pos x="26" y="30"/>
              </a:cxn>
              <a:cxn ang="0">
                <a:pos x="27" y="40"/>
              </a:cxn>
              <a:cxn ang="0">
                <a:pos x="32" y="47"/>
              </a:cxn>
              <a:cxn ang="0">
                <a:pos x="32" y="52"/>
              </a:cxn>
              <a:cxn ang="0">
                <a:pos x="30" y="50"/>
              </a:cxn>
              <a:cxn ang="0">
                <a:pos x="29" y="52"/>
              </a:cxn>
              <a:cxn ang="0">
                <a:pos x="26" y="52"/>
              </a:cxn>
              <a:cxn ang="0">
                <a:pos x="17" y="46"/>
              </a:cxn>
              <a:cxn ang="0">
                <a:pos x="9" y="37"/>
              </a:cxn>
              <a:cxn ang="0">
                <a:pos x="4" y="27"/>
              </a:cxn>
              <a:cxn ang="0">
                <a:pos x="3" y="23"/>
              </a:cxn>
              <a:cxn ang="0">
                <a:pos x="1" y="15"/>
              </a:cxn>
              <a:cxn ang="0">
                <a:pos x="0" y="3"/>
              </a:cxn>
              <a:cxn ang="0">
                <a:pos x="1" y="1"/>
              </a:cxn>
              <a:cxn ang="0">
                <a:pos x="4" y="4"/>
              </a:cxn>
              <a:cxn ang="0">
                <a:pos x="7" y="6"/>
              </a:cxn>
              <a:cxn ang="0">
                <a:pos x="7" y="10"/>
              </a:cxn>
              <a:cxn ang="0">
                <a:pos x="12" y="9"/>
              </a:cxn>
              <a:cxn ang="0">
                <a:pos x="15" y="6"/>
              </a:cxn>
            </a:cxnLst>
            <a:rect l="0" t="0" r="r" b="b"/>
            <a:pathLst>
              <a:path w="33" h="55">
                <a:moveTo>
                  <a:pt x="15" y="6"/>
                </a:moveTo>
                <a:cubicBezTo>
                  <a:pt x="17" y="6"/>
                  <a:pt x="17" y="4"/>
                  <a:pt x="18" y="7"/>
                </a:cubicBezTo>
                <a:cubicBezTo>
                  <a:pt x="18" y="10"/>
                  <a:pt x="24" y="13"/>
                  <a:pt x="26" y="18"/>
                </a:cubicBezTo>
                <a:cubicBezTo>
                  <a:pt x="27" y="23"/>
                  <a:pt x="26" y="26"/>
                  <a:pt x="26" y="26"/>
                </a:cubicBezTo>
                <a:cubicBezTo>
                  <a:pt x="26" y="27"/>
                  <a:pt x="24" y="29"/>
                  <a:pt x="26" y="30"/>
                </a:cubicBezTo>
                <a:cubicBezTo>
                  <a:pt x="27" y="32"/>
                  <a:pt x="23" y="37"/>
                  <a:pt x="27" y="40"/>
                </a:cubicBezTo>
                <a:cubicBezTo>
                  <a:pt x="30" y="43"/>
                  <a:pt x="29" y="46"/>
                  <a:pt x="32" y="47"/>
                </a:cubicBezTo>
                <a:cubicBezTo>
                  <a:pt x="32" y="49"/>
                  <a:pt x="33" y="53"/>
                  <a:pt x="32" y="52"/>
                </a:cubicBezTo>
                <a:cubicBezTo>
                  <a:pt x="30" y="52"/>
                  <a:pt x="32" y="52"/>
                  <a:pt x="30" y="50"/>
                </a:cubicBezTo>
                <a:cubicBezTo>
                  <a:pt x="29" y="50"/>
                  <a:pt x="30" y="52"/>
                  <a:pt x="29" y="52"/>
                </a:cubicBezTo>
                <a:cubicBezTo>
                  <a:pt x="26" y="50"/>
                  <a:pt x="27" y="55"/>
                  <a:pt x="26" y="52"/>
                </a:cubicBezTo>
                <a:cubicBezTo>
                  <a:pt x="24" y="49"/>
                  <a:pt x="23" y="52"/>
                  <a:pt x="17" y="46"/>
                </a:cubicBezTo>
                <a:cubicBezTo>
                  <a:pt x="9" y="38"/>
                  <a:pt x="7" y="40"/>
                  <a:pt x="9" y="37"/>
                </a:cubicBezTo>
                <a:cubicBezTo>
                  <a:pt x="10" y="33"/>
                  <a:pt x="3" y="29"/>
                  <a:pt x="4" y="27"/>
                </a:cubicBezTo>
                <a:cubicBezTo>
                  <a:pt x="4" y="26"/>
                  <a:pt x="3" y="27"/>
                  <a:pt x="3" y="23"/>
                </a:cubicBezTo>
                <a:cubicBezTo>
                  <a:pt x="3" y="16"/>
                  <a:pt x="0" y="18"/>
                  <a:pt x="1" y="15"/>
                </a:cubicBezTo>
                <a:cubicBezTo>
                  <a:pt x="1" y="13"/>
                  <a:pt x="3" y="7"/>
                  <a:pt x="0" y="3"/>
                </a:cubicBezTo>
                <a:cubicBezTo>
                  <a:pt x="0" y="0"/>
                  <a:pt x="0" y="0"/>
                  <a:pt x="1" y="1"/>
                </a:cubicBezTo>
                <a:cubicBezTo>
                  <a:pt x="3" y="3"/>
                  <a:pt x="4" y="1"/>
                  <a:pt x="4" y="4"/>
                </a:cubicBezTo>
                <a:cubicBezTo>
                  <a:pt x="6" y="6"/>
                  <a:pt x="7" y="3"/>
                  <a:pt x="7" y="6"/>
                </a:cubicBezTo>
                <a:cubicBezTo>
                  <a:pt x="7" y="7"/>
                  <a:pt x="6" y="9"/>
                  <a:pt x="7" y="10"/>
                </a:cubicBezTo>
                <a:cubicBezTo>
                  <a:pt x="9" y="12"/>
                  <a:pt x="9" y="6"/>
                  <a:pt x="12" y="9"/>
                </a:cubicBezTo>
                <a:cubicBezTo>
                  <a:pt x="13" y="10"/>
                  <a:pt x="13" y="10"/>
                  <a:pt x="15"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8" name="Freeform 27"/>
          <p:cNvSpPr>
            <a:spLocks/>
          </p:cNvSpPr>
          <p:nvPr/>
        </p:nvSpPr>
        <p:spPr bwMode="auto">
          <a:xfrm>
            <a:off x="7159625" y="3613150"/>
            <a:ext cx="6350" cy="7938"/>
          </a:xfrm>
          <a:custGeom>
            <a:avLst/>
            <a:gdLst/>
            <a:ahLst/>
            <a:cxnLst>
              <a:cxn ang="0">
                <a:pos x="0" y="2"/>
              </a:cxn>
              <a:cxn ang="0">
                <a:pos x="3" y="0"/>
              </a:cxn>
              <a:cxn ang="0">
                <a:pos x="0" y="2"/>
              </a:cxn>
            </a:cxnLst>
            <a:rect l="0" t="0" r="r" b="b"/>
            <a:pathLst>
              <a:path w="3" h="3">
                <a:moveTo>
                  <a:pt x="0" y="2"/>
                </a:moveTo>
                <a:cubicBezTo>
                  <a:pt x="0" y="0"/>
                  <a:pt x="3" y="0"/>
                  <a:pt x="3" y="0"/>
                </a:cubicBezTo>
                <a:cubicBezTo>
                  <a:pt x="3" y="2"/>
                  <a:pt x="2"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29" name="Freeform 28"/>
          <p:cNvSpPr>
            <a:spLocks noEditPoints="1"/>
          </p:cNvSpPr>
          <p:nvPr/>
        </p:nvSpPr>
        <p:spPr bwMode="auto">
          <a:xfrm>
            <a:off x="6961188" y="3490913"/>
            <a:ext cx="1030287" cy="463550"/>
          </a:xfrm>
          <a:custGeom>
            <a:avLst/>
            <a:gdLst/>
            <a:ahLst/>
            <a:cxnLst>
              <a:cxn ang="0">
                <a:pos x="308" y="90"/>
              </a:cxn>
              <a:cxn ang="0">
                <a:pos x="290" y="66"/>
              </a:cxn>
              <a:cxn ang="0">
                <a:pos x="343" y="72"/>
              </a:cxn>
              <a:cxn ang="0">
                <a:pos x="158" y="37"/>
              </a:cxn>
              <a:cxn ang="0">
                <a:pos x="117" y="40"/>
              </a:cxn>
              <a:cxn ang="0">
                <a:pos x="123" y="86"/>
              </a:cxn>
              <a:cxn ang="0">
                <a:pos x="169" y="86"/>
              </a:cxn>
              <a:cxn ang="0">
                <a:pos x="181" y="29"/>
              </a:cxn>
              <a:cxn ang="0">
                <a:pos x="25" y="35"/>
              </a:cxn>
              <a:cxn ang="0">
                <a:pos x="72" y="110"/>
              </a:cxn>
              <a:cxn ang="0">
                <a:pos x="78" y="80"/>
              </a:cxn>
              <a:cxn ang="0">
                <a:pos x="46" y="37"/>
              </a:cxn>
              <a:cxn ang="0">
                <a:pos x="5" y="2"/>
              </a:cxn>
              <a:cxn ang="0">
                <a:pos x="140" y="138"/>
              </a:cxn>
              <a:cxn ang="0">
                <a:pos x="129" y="121"/>
              </a:cxn>
              <a:cxn ang="0">
                <a:pos x="86" y="119"/>
              </a:cxn>
              <a:cxn ang="0">
                <a:pos x="349" y="127"/>
              </a:cxn>
              <a:cxn ang="0">
                <a:pos x="162" y="122"/>
              </a:cxn>
              <a:cxn ang="0">
                <a:pos x="167" y="141"/>
              </a:cxn>
              <a:cxn ang="0">
                <a:pos x="190" y="142"/>
              </a:cxn>
              <a:cxn ang="0">
                <a:pos x="182" y="139"/>
              </a:cxn>
              <a:cxn ang="0">
                <a:pos x="196" y="138"/>
              </a:cxn>
              <a:cxn ang="0">
                <a:pos x="210" y="142"/>
              </a:cxn>
              <a:cxn ang="0">
                <a:pos x="212" y="139"/>
              </a:cxn>
              <a:cxn ang="0">
                <a:pos x="224" y="139"/>
              </a:cxn>
              <a:cxn ang="0">
                <a:pos x="230" y="136"/>
              </a:cxn>
              <a:cxn ang="0">
                <a:pos x="238" y="135"/>
              </a:cxn>
              <a:cxn ang="0">
                <a:pos x="196" y="147"/>
              </a:cxn>
              <a:cxn ang="0">
                <a:pos x="242" y="147"/>
              </a:cxn>
              <a:cxn ang="0">
                <a:pos x="231" y="147"/>
              </a:cxn>
              <a:cxn ang="0">
                <a:pos x="207" y="87"/>
              </a:cxn>
              <a:cxn ang="0">
                <a:pos x="222" y="63"/>
              </a:cxn>
              <a:cxn ang="0">
                <a:pos x="233" y="47"/>
              </a:cxn>
              <a:cxn ang="0">
                <a:pos x="195" y="72"/>
              </a:cxn>
              <a:cxn ang="0">
                <a:pos x="248" y="87"/>
              </a:cxn>
              <a:cxn ang="0">
                <a:pos x="262" y="89"/>
              </a:cxn>
              <a:cxn ang="0">
                <a:pos x="264" y="70"/>
              </a:cxn>
              <a:cxn ang="0">
                <a:pos x="287" y="69"/>
              </a:cxn>
              <a:cxn ang="0">
                <a:pos x="262" y="54"/>
              </a:cxn>
              <a:cxn ang="0">
                <a:pos x="259" y="47"/>
              </a:cxn>
              <a:cxn ang="0">
                <a:pos x="215" y="106"/>
              </a:cxn>
              <a:cxn ang="0">
                <a:pos x="225" y="99"/>
              </a:cxn>
              <a:cxn ang="0">
                <a:pos x="227" y="69"/>
              </a:cxn>
              <a:cxn ang="0">
                <a:pos x="314" y="118"/>
              </a:cxn>
              <a:cxn ang="0">
                <a:pos x="101" y="87"/>
              </a:cxn>
              <a:cxn ang="0">
                <a:pos x="91" y="81"/>
              </a:cxn>
              <a:cxn ang="0">
                <a:pos x="13" y="34"/>
              </a:cxn>
              <a:cxn ang="0">
                <a:pos x="29" y="66"/>
              </a:cxn>
              <a:cxn ang="0">
                <a:pos x="75" y="60"/>
              </a:cxn>
              <a:cxn ang="0">
                <a:pos x="68" y="47"/>
              </a:cxn>
              <a:cxn ang="0">
                <a:pos x="58" y="43"/>
              </a:cxn>
              <a:cxn ang="0">
                <a:pos x="63" y="47"/>
              </a:cxn>
              <a:cxn ang="0">
                <a:pos x="328" y="73"/>
              </a:cxn>
              <a:cxn ang="0">
                <a:pos x="277" y="133"/>
              </a:cxn>
              <a:cxn ang="0">
                <a:pos x="262" y="136"/>
              </a:cxn>
              <a:cxn ang="0">
                <a:pos x="314" y="113"/>
              </a:cxn>
              <a:cxn ang="0">
                <a:pos x="247" y="75"/>
              </a:cxn>
              <a:cxn ang="0">
                <a:pos x="267" y="90"/>
              </a:cxn>
              <a:cxn ang="0">
                <a:pos x="75" y="44"/>
              </a:cxn>
            </a:cxnLst>
            <a:rect l="0" t="0" r="r" b="b"/>
            <a:pathLst>
              <a:path w="360" h="162">
                <a:moveTo>
                  <a:pt x="360" y="136"/>
                </a:moveTo>
                <a:cubicBezTo>
                  <a:pt x="355" y="135"/>
                  <a:pt x="354" y="136"/>
                  <a:pt x="352" y="135"/>
                </a:cubicBezTo>
                <a:cubicBezTo>
                  <a:pt x="352" y="133"/>
                  <a:pt x="348" y="138"/>
                  <a:pt x="351" y="131"/>
                </a:cubicBezTo>
                <a:cubicBezTo>
                  <a:pt x="354" y="127"/>
                  <a:pt x="348" y="128"/>
                  <a:pt x="348" y="124"/>
                </a:cubicBezTo>
                <a:cubicBezTo>
                  <a:pt x="346" y="121"/>
                  <a:pt x="351" y="124"/>
                  <a:pt x="348" y="119"/>
                </a:cubicBezTo>
                <a:cubicBezTo>
                  <a:pt x="345" y="116"/>
                  <a:pt x="343" y="109"/>
                  <a:pt x="340" y="106"/>
                </a:cubicBezTo>
                <a:cubicBezTo>
                  <a:pt x="335" y="102"/>
                  <a:pt x="332" y="104"/>
                  <a:pt x="329" y="101"/>
                </a:cubicBezTo>
                <a:cubicBezTo>
                  <a:pt x="323" y="98"/>
                  <a:pt x="322" y="101"/>
                  <a:pt x="316" y="96"/>
                </a:cubicBezTo>
                <a:cubicBezTo>
                  <a:pt x="311" y="92"/>
                  <a:pt x="308" y="93"/>
                  <a:pt x="308" y="90"/>
                </a:cubicBezTo>
                <a:cubicBezTo>
                  <a:pt x="309" y="84"/>
                  <a:pt x="308" y="84"/>
                  <a:pt x="306" y="92"/>
                </a:cubicBezTo>
                <a:cubicBezTo>
                  <a:pt x="306" y="96"/>
                  <a:pt x="302" y="96"/>
                  <a:pt x="300" y="93"/>
                </a:cubicBezTo>
                <a:cubicBezTo>
                  <a:pt x="299" y="90"/>
                  <a:pt x="305" y="92"/>
                  <a:pt x="300" y="87"/>
                </a:cubicBezTo>
                <a:cubicBezTo>
                  <a:pt x="296" y="84"/>
                  <a:pt x="296" y="86"/>
                  <a:pt x="294" y="84"/>
                </a:cubicBezTo>
                <a:cubicBezTo>
                  <a:pt x="294" y="80"/>
                  <a:pt x="302" y="86"/>
                  <a:pt x="303" y="81"/>
                </a:cubicBezTo>
                <a:cubicBezTo>
                  <a:pt x="303" y="78"/>
                  <a:pt x="309" y="83"/>
                  <a:pt x="309" y="80"/>
                </a:cubicBezTo>
                <a:cubicBezTo>
                  <a:pt x="309" y="75"/>
                  <a:pt x="297" y="81"/>
                  <a:pt x="296" y="77"/>
                </a:cubicBezTo>
                <a:cubicBezTo>
                  <a:pt x="293" y="72"/>
                  <a:pt x="293" y="70"/>
                  <a:pt x="290" y="70"/>
                </a:cubicBezTo>
                <a:cubicBezTo>
                  <a:pt x="283" y="70"/>
                  <a:pt x="290" y="67"/>
                  <a:pt x="290" y="66"/>
                </a:cubicBezTo>
                <a:cubicBezTo>
                  <a:pt x="288" y="63"/>
                  <a:pt x="291" y="64"/>
                  <a:pt x="294" y="63"/>
                </a:cubicBezTo>
                <a:cubicBezTo>
                  <a:pt x="296" y="63"/>
                  <a:pt x="296" y="57"/>
                  <a:pt x="303" y="61"/>
                </a:cubicBezTo>
                <a:cubicBezTo>
                  <a:pt x="311" y="66"/>
                  <a:pt x="311" y="61"/>
                  <a:pt x="313" y="66"/>
                </a:cubicBezTo>
                <a:cubicBezTo>
                  <a:pt x="314" y="72"/>
                  <a:pt x="311" y="72"/>
                  <a:pt x="313" y="80"/>
                </a:cubicBezTo>
                <a:cubicBezTo>
                  <a:pt x="316" y="86"/>
                  <a:pt x="314" y="78"/>
                  <a:pt x="316" y="80"/>
                </a:cubicBezTo>
                <a:cubicBezTo>
                  <a:pt x="317" y="83"/>
                  <a:pt x="316" y="87"/>
                  <a:pt x="320" y="89"/>
                </a:cubicBezTo>
                <a:cubicBezTo>
                  <a:pt x="323" y="90"/>
                  <a:pt x="329" y="77"/>
                  <a:pt x="331" y="78"/>
                </a:cubicBezTo>
                <a:cubicBezTo>
                  <a:pt x="332" y="80"/>
                  <a:pt x="337" y="77"/>
                  <a:pt x="337" y="75"/>
                </a:cubicBezTo>
                <a:cubicBezTo>
                  <a:pt x="335" y="73"/>
                  <a:pt x="340" y="70"/>
                  <a:pt x="343" y="72"/>
                </a:cubicBezTo>
                <a:cubicBezTo>
                  <a:pt x="346" y="73"/>
                  <a:pt x="355" y="80"/>
                  <a:pt x="360" y="80"/>
                </a:cubicBezTo>
                <a:cubicBezTo>
                  <a:pt x="360" y="136"/>
                  <a:pt x="360" y="136"/>
                  <a:pt x="360" y="136"/>
                </a:cubicBezTo>
                <a:close/>
                <a:moveTo>
                  <a:pt x="179" y="17"/>
                </a:moveTo>
                <a:cubicBezTo>
                  <a:pt x="176" y="14"/>
                  <a:pt x="178" y="15"/>
                  <a:pt x="175" y="15"/>
                </a:cubicBezTo>
                <a:cubicBezTo>
                  <a:pt x="170" y="15"/>
                  <a:pt x="167" y="14"/>
                  <a:pt x="166" y="17"/>
                </a:cubicBezTo>
                <a:cubicBezTo>
                  <a:pt x="164" y="20"/>
                  <a:pt x="164" y="23"/>
                  <a:pt x="164" y="26"/>
                </a:cubicBezTo>
                <a:cubicBezTo>
                  <a:pt x="164" y="29"/>
                  <a:pt x="161" y="26"/>
                  <a:pt x="161" y="29"/>
                </a:cubicBezTo>
                <a:cubicBezTo>
                  <a:pt x="159" y="32"/>
                  <a:pt x="159" y="32"/>
                  <a:pt x="161" y="32"/>
                </a:cubicBezTo>
                <a:cubicBezTo>
                  <a:pt x="162" y="34"/>
                  <a:pt x="158" y="34"/>
                  <a:pt x="158" y="37"/>
                </a:cubicBezTo>
                <a:cubicBezTo>
                  <a:pt x="158" y="38"/>
                  <a:pt x="158" y="40"/>
                  <a:pt x="156" y="41"/>
                </a:cubicBezTo>
                <a:cubicBezTo>
                  <a:pt x="156" y="44"/>
                  <a:pt x="152" y="41"/>
                  <a:pt x="150" y="44"/>
                </a:cubicBezTo>
                <a:cubicBezTo>
                  <a:pt x="149" y="46"/>
                  <a:pt x="146" y="44"/>
                  <a:pt x="144" y="43"/>
                </a:cubicBezTo>
                <a:cubicBezTo>
                  <a:pt x="143" y="43"/>
                  <a:pt x="146" y="41"/>
                  <a:pt x="141" y="41"/>
                </a:cubicBezTo>
                <a:cubicBezTo>
                  <a:pt x="135" y="41"/>
                  <a:pt x="138" y="46"/>
                  <a:pt x="136" y="46"/>
                </a:cubicBezTo>
                <a:cubicBezTo>
                  <a:pt x="133" y="46"/>
                  <a:pt x="135" y="49"/>
                  <a:pt x="130" y="47"/>
                </a:cubicBezTo>
                <a:cubicBezTo>
                  <a:pt x="126" y="46"/>
                  <a:pt x="126" y="50"/>
                  <a:pt x="123" y="47"/>
                </a:cubicBezTo>
                <a:cubicBezTo>
                  <a:pt x="121" y="46"/>
                  <a:pt x="120" y="43"/>
                  <a:pt x="118" y="43"/>
                </a:cubicBezTo>
                <a:cubicBezTo>
                  <a:pt x="117" y="43"/>
                  <a:pt x="118" y="41"/>
                  <a:pt x="117" y="40"/>
                </a:cubicBezTo>
                <a:cubicBezTo>
                  <a:pt x="115" y="40"/>
                  <a:pt x="117" y="37"/>
                  <a:pt x="117" y="37"/>
                </a:cubicBezTo>
                <a:cubicBezTo>
                  <a:pt x="114" y="37"/>
                  <a:pt x="114" y="40"/>
                  <a:pt x="114" y="41"/>
                </a:cubicBezTo>
                <a:cubicBezTo>
                  <a:pt x="110" y="44"/>
                  <a:pt x="109" y="54"/>
                  <a:pt x="112" y="55"/>
                </a:cubicBezTo>
                <a:cubicBezTo>
                  <a:pt x="115" y="57"/>
                  <a:pt x="110" y="58"/>
                  <a:pt x="114" y="61"/>
                </a:cubicBezTo>
                <a:cubicBezTo>
                  <a:pt x="117" y="64"/>
                  <a:pt x="112" y="64"/>
                  <a:pt x="115" y="64"/>
                </a:cubicBezTo>
                <a:cubicBezTo>
                  <a:pt x="118" y="66"/>
                  <a:pt x="114" y="67"/>
                  <a:pt x="115" y="69"/>
                </a:cubicBezTo>
                <a:cubicBezTo>
                  <a:pt x="117" y="70"/>
                  <a:pt x="118" y="66"/>
                  <a:pt x="120" y="69"/>
                </a:cubicBezTo>
                <a:cubicBezTo>
                  <a:pt x="121" y="72"/>
                  <a:pt x="118" y="72"/>
                  <a:pt x="120" y="77"/>
                </a:cubicBezTo>
                <a:cubicBezTo>
                  <a:pt x="124" y="87"/>
                  <a:pt x="120" y="86"/>
                  <a:pt x="123" y="86"/>
                </a:cubicBezTo>
                <a:cubicBezTo>
                  <a:pt x="126" y="86"/>
                  <a:pt x="127" y="87"/>
                  <a:pt x="129" y="86"/>
                </a:cubicBezTo>
                <a:cubicBezTo>
                  <a:pt x="130" y="83"/>
                  <a:pt x="135" y="86"/>
                  <a:pt x="133" y="89"/>
                </a:cubicBezTo>
                <a:cubicBezTo>
                  <a:pt x="133" y="92"/>
                  <a:pt x="135" y="90"/>
                  <a:pt x="136" y="89"/>
                </a:cubicBezTo>
                <a:cubicBezTo>
                  <a:pt x="138" y="87"/>
                  <a:pt x="141" y="90"/>
                  <a:pt x="143" y="87"/>
                </a:cubicBezTo>
                <a:cubicBezTo>
                  <a:pt x="144" y="84"/>
                  <a:pt x="146" y="89"/>
                  <a:pt x="147" y="87"/>
                </a:cubicBezTo>
                <a:cubicBezTo>
                  <a:pt x="149" y="87"/>
                  <a:pt x="147" y="90"/>
                  <a:pt x="150" y="89"/>
                </a:cubicBezTo>
                <a:cubicBezTo>
                  <a:pt x="155" y="87"/>
                  <a:pt x="156" y="92"/>
                  <a:pt x="156" y="95"/>
                </a:cubicBezTo>
                <a:cubicBezTo>
                  <a:pt x="155" y="99"/>
                  <a:pt x="162" y="93"/>
                  <a:pt x="166" y="92"/>
                </a:cubicBezTo>
                <a:cubicBezTo>
                  <a:pt x="167" y="92"/>
                  <a:pt x="169" y="87"/>
                  <a:pt x="169" y="86"/>
                </a:cubicBezTo>
                <a:cubicBezTo>
                  <a:pt x="169" y="84"/>
                  <a:pt x="170" y="86"/>
                  <a:pt x="170" y="83"/>
                </a:cubicBezTo>
                <a:cubicBezTo>
                  <a:pt x="170" y="80"/>
                  <a:pt x="173" y="83"/>
                  <a:pt x="172" y="77"/>
                </a:cubicBezTo>
                <a:cubicBezTo>
                  <a:pt x="170" y="70"/>
                  <a:pt x="175" y="70"/>
                  <a:pt x="176" y="67"/>
                </a:cubicBezTo>
                <a:cubicBezTo>
                  <a:pt x="178" y="64"/>
                  <a:pt x="181" y="67"/>
                  <a:pt x="181" y="61"/>
                </a:cubicBezTo>
                <a:cubicBezTo>
                  <a:pt x="179" y="55"/>
                  <a:pt x="181" y="50"/>
                  <a:pt x="182" y="49"/>
                </a:cubicBezTo>
                <a:cubicBezTo>
                  <a:pt x="184" y="47"/>
                  <a:pt x="182" y="46"/>
                  <a:pt x="186" y="47"/>
                </a:cubicBezTo>
                <a:cubicBezTo>
                  <a:pt x="187" y="50"/>
                  <a:pt x="192" y="49"/>
                  <a:pt x="192" y="47"/>
                </a:cubicBezTo>
                <a:cubicBezTo>
                  <a:pt x="192" y="46"/>
                  <a:pt x="181" y="40"/>
                  <a:pt x="182" y="37"/>
                </a:cubicBezTo>
                <a:cubicBezTo>
                  <a:pt x="186" y="34"/>
                  <a:pt x="182" y="34"/>
                  <a:pt x="181" y="29"/>
                </a:cubicBezTo>
                <a:cubicBezTo>
                  <a:pt x="181" y="26"/>
                  <a:pt x="178" y="28"/>
                  <a:pt x="178" y="25"/>
                </a:cubicBezTo>
                <a:cubicBezTo>
                  <a:pt x="179" y="20"/>
                  <a:pt x="182" y="23"/>
                  <a:pt x="182" y="21"/>
                </a:cubicBezTo>
                <a:cubicBezTo>
                  <a:pt x="182" y="21"/>
                  <a:pt x="181" y="20"/>
                  <a:pt x="179" y="18"/>
                </a:cubicBezTo>
                <a:cubicBezTo>
                  <a:pt x="179" y="17"/>
                  <a:pt x="179" y="18"/>
                  <a:pt x="179" y="17"/>
                </a:cubicBezTo>
                <a:close/>
                <a:moveTo>
                  <a:pt x="5" y="12"/>
                </a:moveTo>
                <a:cubicBezTo>
                  <a:pt x="8" y="17"/>
                  <a:pt x="8" y="15"/>
                  <a:pt x="11" y="18"/>
                </a:cubicBezTo>
                <a:cubicBezTo>
                  <a:pt x="13" y="23"/>
                  <a:pt x="13" y="18"/>
                  <a:pt x="17" y="23"/>
                </a:cubicBezTo>
                <a:cubicBezTo>
                  <a:pt x="20" y="29"/>
                  <a:pt x="16" y="26"/>
                  <a:pt x="20" y="29"/>
                </a:cubicBezTo>
                <a:cubicBezTo>
                  <a:pt x="23" y="31"/>
                  <a:pt x="19" y="32"/>
                  <a:pt x="25" y="35"/>
                </a:cubicBezTo>
                <a:cubicBezTo>
                  <a:pt x="28" y="37"/>
                  <a:pt x="31" y="40"/>
                  <a:pt x="31" y="41"/>
                </a:cubicBezTo>
                <a:cubicBezTo>
                  <a:pt x="29" y="43"/>
                  <a:pt x="29" y="41"/>
                  <a:pt x="32" y="47"/>
                </a:cubicBezTo>
                <a:cubicBezTo>
                  <a:pt x="34" y="54"/>
                  <a:pt x="32" y="54"/>
                  <a:pt x="36" y="55"/>
                </a:cubicBezTo>
                <a:cubicBezTo>
                  <a:pt x="39" y="57"/>
                  <a:pt x="36" y="57"/>
                  <a:pt x="42" y="63"/>
                </a:cubicBezTo>
                <a:cubicBezTo>
                  <a:pt x="45" y="66"/>
                  <a:pt x="42" y="67"/>
                  <a:pt x="43" y="69"/>
                </a:cubicBezTo>
                <a:cubicBezTo>
                  <a:pt x="46" y="70"/>
                  <a:pt x="46" y="73"/>
                  <a:pt x="48" y="78"/>
                </a:cubicBezTo>
                <a:cubicBezTo>
                  <a:pt x="48" y="81"/>
                  <a:pt x="51" y="86"/>
                  <a:pt x="55" y="90"/>
                </a:cubicBezTo>
                <a:cubicBezTo>
                  <a:pt x="58" y="93"/>
                  <a:pt x="57" y="93"/>
                  <a:pt x="63" y="99"/>
                </a:cubicBezTo>
                <a:cubicBezTo>
                  <a:pt x="68" y="104"/>
                  <a:pt x="71" y="106"/>
                  <a:pt x="72" y="110"/>
                </a:cubicBezTo>
                <a:cubicBezTo>
                  <a:pt x="75" y="113"/>
                  <a:pt x="78" y="118"/>
                  <a:pt x="77" y="112"/>
                </a:cubicBezTo>
                <a:cubicBezTo>
                  <a:pt x="75" y="106"/>
                  <a:pt x="81" y="115"/>
                  <a:pt x="81" y="110"/>
                </a:cubicBezTo>
                <a:cubicBezTo>
                  <a:pt x="83" y="107"/>
                  <a:pt x="84" y="115"/>
                  <a:pt x="86" y="113"/>
                </a:cubicBezTo>
                <a:cubicBezTo>
                  <a:pt x="88" y="112"/>
                  <a:pt x="88" y="109"/>
                  <a:pt x="88" y="102"/>
                </a:cubicBezTo>
                <a:cubicBezTo>
                  <a:pt x="88" y="98"/>
                  <a:pt x="86" y="99"/>
                  <a:pt x="88" y="96"/>
                </a:cubicBezTo>
                <a:cubicBezTo>
                  <a:pt x="89" y="92"/>
                  <a:pt x="86" y="93"/>
                  <a:pt x="88" y="89"/>
                </a:cubicBezTo>
                <a:cubicBezTo>
                  <a:pt x="91" y="86"/>
                  <a:pt x="88" y="86"/>
                  <a:pt x="86" y="83"/>
                </a:cubicBezTo>
                <a:cubicBezTo>
                  <a:pt x="84" y="80"/>
                  <a:pt x="84" y="78"/>
                  <a:pt x="81" y="80"/>
                </a:cubicBezTo>
                <a:cubicBezTo>
                  <a:pt x="80" y="81"/>
                  <a:pt x="81" y="78"/>
                  <a:pt x="78" y="80"/>
                </a:cubicBezTo>
                <a:cubicBezTo>
                  <a:pt x="75" y="83"/>
                  <a:pt x="81" y="77"/>
                  <a:pt x="78" y="77"/>
                </a:cubicBezTo>
                <a:cubicBezTo>
                  <a:pt x="75" y="77"/>
                  <a:pt x="77" y="66"/>
                  <a:pt x="74" y="66"/>
                </a:cubicBezTo>
                <a:cubicBezTo>
                  <a:pt x="69" y="67"/>
                  <a:pt x="66" y="64"/>
                  <a:pt x="68" y="61"/>
                </a:cubicBezTo>
                <a:cubicBezTo>
                  <a:pt x="69" y="60"/>
                  <a:pt x="66" y="58"/>
                  <a:pt x="69" y="58"/>
                </a:cubicBezTo>
                <a:cubicBezTo>
                  <a:pt x="72" y="57"/>
                  <a:pt x="69" y="50"/>
                  <a:pt x="66" y="52"/>
                </a:cubicBezTo>
                <a:cubicBezTo>
                  <a:pt x="63" y="54"/>
                  <a:pt x="66" y="50"/>
                  <a:pt x="62" y="49"/>
                </a:cubicBezTo>
                <a:cubicBezTo>
                  <a:pt x="55" y="49"/>
                  <a:pt x="60" y="41"/>
                  <a:pt x="52" y="40"/>
                </a:cubicBezTo>
                <a:cubicBezTo>
                  <a:pt x="49" y="40"/>
                  <a:pt x="51" y="37"/>
                  <a:pt x="49" y="35"/>
                </a:cubicBezTo>
                <a:cubicBezTo>
                  <a:pt x="45" y="32"/>
                  <a:pt x="48" y="38"/>
                  <a:pt x="46" y="37"/>
                </a:cubicBezTo>
                <a:cubicBezTo>
                  <a:pt x="45" y="35"/>
                  <a:pt x="43" y="37"/>
                  <a:pt x="43" y="32"/>
                </a:cubicBezTo>
                <a:cubicBezTo>
                  <a:pt x="42" y="29"/>
                  <a:pt x="42" y="32"/>
                  <a:pt x="40" y="29"/>
                </a:cubicBezTo>
                <a:cubicBezTo>
                  <a:pt x="39" y="28"/>
                  <a:pt x="36" y="23"/>
                  <a:pt x="32" y="21"/>
                </a:cubicBezTo>
                <a:cubicBezTo>
                  <a:pt x="29" y="21"/>
                  <a:pt x="29" y="18"/>
                  <a:pt x="28" y="17"/>
                </a:cubicBezTo>
                <a:cubicBezTo>
                  <a:pt x="25" y="17"/>
                  <a:pt x="28" y="14"/>
                  <a:pt x="25" y="14"/>
                </a:cubicBezTo>
                <a:cubicBezTo>
                  <a:pt x="23" y="12"/>
                  <a:pt x="25" y="11"/>
                  <a:pt x="22" y="8"/>
                </a:cubicBezTo>
                <a:cubicBezTo>
                  <a:pt x="19" y="3"/>
                  <a:pt x="20" y="8"/>
                  <a:pt x="17" y="6"/>
                </a:cubicBezTo>
                <a:cubicBezTo>
                  <a:pt x="16" y="5"/>
                  <a:pt x="16" y="6"/>
                  <a:pt x="11" y="6"/>
                </a:cubicBezTo>
                <a:cubicBezTo>
                  <a:pt x="5" y="5"/>
                  <a:pt x="10" y="5"/>
                  <a:pt x="5" y="2"/>
                </a:cubicBezTo>
                <a:cubicBezTo>
                  <a:pt x="0" y="0"/>
                  <a:pt x="2" y="6"/>
                  <a:pt x="5" y="12"/>
                </a:cubicBezTo>
                <a:close/>
                <a:moveTo>
                  <a:pt x="83" y="122"/>
                </a:moveTo>
                <a:cubicBezTo>
                  <a:pt x="84" y="122"/>
                  <a:pt x="88" y="121"/>
                  <a:pt x="89" y="124"/>
                </a:cubicBezTo>
                <a:cubicBezTo>
                  <a:pt x="91" y="125"/>
                  <a:pt x="94" y="122"/>
                  <a:pt x="92" y="125"/>
                </a:cubicBezTo>
                <a:cubicBezTo>
                  <a:pt x="91" y="128"/>
                  <a:pt x="92" y="125"/>
                  <a:pt x="103" y="131"/>
                </a:cubicBezTo>
                <a:cubicBezTo>
                  <a:pt x="107" y="133"/>
                  <a:pt x="109" y="128"/>
                  <a:pt x="110" y="130"/>
                </a:cubicBezTo>
                <a:cubicBezTo>
                  <a:pt x="112" y="131"/>
                  <a:pt x="114" y="130"/>
                  <a:pt x="118" y="131"/>
                </a:cubicBezTo>
                <a:cubicBezTo>
                  <a:pt x="123" y="133"/>
                  <a:pt x="120" y="135"/>
                  <a:pt x="130" y="136"/>
                </a:cubicBezTo>
                <a:cubicBezTo>
                  <a:pt x="138" y="138"/>
                  <a:pt x="130" y="135"/>
                  <a:pt x="140" y="138"/>
                </a:cubicBezTo>
                <a:cubicBezTo>
                  <a:pt x="147" y="139"/>
                  <a:pt x="140" y="133"/>
                  <a:pt x="147" y="138"/>
                </a:cubicBezTo>
                <a:cubicBezTo>
                  <a:pt x="152" y="139"/>
                  <a:pt x="152" y="139"/>
                  <a:pt x="155" y="141"/>
                </a:cubicBezTo>
                <a:cubicBezTo>
                  <a:pt x="156" y="142"/>
                  <a:pt x="156" y="139"/>
                  <a:pt x="155" y="139"/>
                </a:cubicBezTo>
                <a:cubicBezTo>
                  <a:pt x="152" y="138"/>
                  <a:pt x="159" y="130"/>
                  <a:pt x="153" y="130"/>
                </a:cubicBezTo>
                <a:cubicBezTo>
                  <a:pt x="149" y="130"/>
                  <a:pt x="149" y="131"/>
                  <a:pt x="144" y="130"/>
                </a:cubicBezTo>
                <a:cubicBezTo>
                  <a:pt x="140" y="128"/>
                  <a:pt x="143" y="128"/>
                  <a:pt x="141" y="124"/>
                </a:cubicBezTo>
                <a:cubicBezTo>
                  <a:pt x="138" y="119"/>
                  <a:pt x="138" y="125"/>
                  <a:pt x="136" y="122"/>
                </a:cubicBezTo>
                <a:cubicBezTo>
                  <a:pt x="135" y="119"/>
                  <a:pt x="135" y="124"/>
                  <a:pt x="133" y="121"/>
                </a:cubicBezTo>
                <a:cubicBezTo>
                  <a:pt x="132" y="119"/>
                  <a:pt x="130" y="122"/>
                  <a:pt x="129" y="121"/>
                </a:cubicBezTo>
                <a:cubicBezTo>
                  <a:pt x="127" y="118"/>
                  <a:pt x="126" y="116"/>
                  <a:pt x="124" y="121"/>
                </a:cubicBezTo>
                <a:cubicBezTo>
                  <a:pt x="123" y="127"/>
                  <a:pt x="123" y="122"/>
                  <a:pt x="118" y="122"/>
                </a:cubicBezTo>
                <a:cubicBezTo>
                  <a:pt x="115" y="122"/>
                  <a:pt x="115" y="124"/>
                  <a:pt x="114" y="122"/>
                </a:cubicBezTo>
                <a:cubicBezTo>
                  <a:pt x="110" y="121"/>
                  <a:pt x="109" y="124"/>
                  <a:pt x="107" y="118"/>
                </a:cubicBezTo>
                <a:cubicBezTo>
                  <a:pt x="106" y="115"/>
                  <a:pt x="106" y="118"/>
                  <a:pt x="103" y="116"/>
                </a:cubicBezTo>
                <a:cubicBezTo>
                  <a:pt x="101" y="115"/>
                  <a:pt x="101" y="118"/>
                  <a:pt x="100" y="115"/>
                </a:cubicBezTo>
                <a:cubicBezTo>
                  <a:pt x="98" y="113"/>
                  <a:pt x="95" y="112"/>
                  <a:pt x="95" y="115"/>
                </a:cubicBezTo>
                <a:cubicBezTo>
                  <a:pt x="95" y="116"/>
                  <a:pt x="94" y="115"/>
                  <a:pt x="89" y="113"/>
                </a:cubicBezTo>
                <a:cubicBezTo>
                  <a:pt x="86" y="113"/>
                  <a:pt x="88" y="118"/>
                  <a:pt x="86" y="119"/>
                </a:cubicBezTo>
                <a:cubicBezTo>
                  <a:pt x="83" y="119"/>
                  <a:pt x="86" y="121"/>
                  <a:pt x="83" y="121"/>
                </a:cubicBezTo>
                <a:cubicBezTo>
                  <a:pt x="81" y="121"/>
                  <a:pt x="81" y="122"/>
                  <a:pt x="83" y="122"/>
                </a:cubicBezTo>
                <a:close/>
                <a:moveTo>
                  <a:pt x="342" y="131"/>
                </a:moveTo>
                <a:cubicBezTo>
                  <a:pt x="342" y="133"/>
                  <a:pt x="340" y="136"/>
                  <a:pt x="340" y="138"/>
                </a:cubicBezTo>
                <a:cubicBezTo>
                  <a:pt x="340" y="139"/>
                  <a:pt x="342" y="136"/>
                  <a:pt x="345" y="138"/>
                </a:cubicBezTo>
                <a:cubicBezTo>
                  <a:pt x="348" y="139"/>
                  <a:pt x="348" y="135"/>
                  <a:pt x="349" y="135"/>
                </a:cubicBezTo>
                <a:cubicBezTo>
                  <a:pt x="351" y="135"/>
                  <a:pt x="349" y="133"/>
                  <a:pt x="351" y="131"/>
                </a:cubicBezTo>
                <a:cubicBezTo>
                  <a:pt x="351" y="130"/>
                  <a:pt x="352" y="130"/>
                  <a:pt x="351" y="130"/>
                </a:cubicBezTo>
                <a:cubicBezTo>
                  <a:pt x="349" y="128"/>
                  <a:pt x="349" y="128"/>
                  <a:pt x="349" y="127"/>
                </a:cubicBezTo>
                <a:cubicBezTo>
                  <a:pt x="346" y="127"/>
                  <a:pt x="342" y="130"/>
                  <a:pt x="342" y="131"/>
                </a:cubicBezTo>
                <a:close/>
                <a:moveTo>
                  <a:pt x="149" y="125"/>
                </a:moveTo>
                <a:cubicBezTo>
                  <a:pt x="150" y="124"/>
                  <a:pt x="153" y="124"/>
                  <a:pt x="152" y="122"/>
                </a:cubicBezTo>
                <a:cubicBezTo>
                  <a:pt x="152" y="122"/>
                  <a:pt x="152" y="122"/>
                  <a:pt x="147" y="122"/>
                </a:cubicBezTo>
                <a:cubicBezTo>
                  <a:pt x="144" y="122"/>
                  <a:pt x="141" y="122"/>
                  <a:pt x="141" y="125"/>
                </a:cubicBezTo>
                <a:cubicBezTo>
                  <a:pt x="143" y="125"/>
                  <a:pt x="147" y="127"/>
                  <a:pt x="149" y="125"/>
                </a:cubicBezTo>
                <a:close/>
                <a:moveTo>
                  <a:pt x="162" y="124"/>
                </a:moveTo>
                <a:cubicBezTo>
                  <a:pt x="162" y="122"/>
                  <a:pt x="164" y="124"/>
                  <a:pt x="164" y="124"/>
                </a:cubicBezTo>
                <a:cubicBezTo>
                  <a:pt x="164" y="122"/>
                  <a:pt x="164" y="122"/>
                  <a:pt x="162" y="122"/>
                </a:cubicBezTo>
                <a:cubicBezTo>
                  <a:pt x="161" y="122"/>
                  <a:pt x="162" y="124"/>
                  <a:pt x="162" y="124"/>
                </a:cubicBezTo>
                <a:close/>
                <a:moveTo>
                  <a:pt x="159" y="139"/>
                </a:moveTo>
                <a:cubicBezTo>
                  <a:pt x="162" y="141"/>
                  <a:pt x="159" y="141"/>
                  <a:pt x="161" y="142"/>
                </a:cubicBezTo>
                <a:cubicBezTo>
                  <a:pt x="162" y="142"/>
                  <a:pt x="162" y="139"/>
                  <a:pt x="164" y="138"/>
                </a:cubicBezTo>
                <a:cubicBezTo>
                  <a:pt x="167" y="138"/>
                  <a:pt x="164" y="136"/>
                  <a:pt x="162" y="135"/>
                </a:cubicBezTo>
                <a:cubicBezTo>
                  <a:pt x="161" y="133"/>
                  <a:pt x="161" y="136"/>
                  <a:pt x="158" y="135"/>
                </a:cubicBezTo>
                <a:cubicBezTo>
                  <a:pt x="155" y="133"/>
                  <a:pt x="155" y="135"/>
                  <a:pt x="156" y="136"/>
                </a:cubicBezTo>
                <a:cubicBezTo>
                  <a:pt x="156" y="138"/>
                  <a:pt x="158" y="138"/>
                  <a:pt x="159" y="139"/>
                </a:cubicBezTo>
                <a:close/>
                <a:moveTo>
                  <a:pt x="167" y="141"/>
                </a:moveTo>
                <a:cubicBezTo>
                  <a:pt x="166" y="141"/>
                  <a:pt x="166" y="142"/>
                  <a:pt x="170" y="142"/>
                </a:cubicBezTo>
                <a:cubicBezTo>
                  <a:pt x="173" y="142"/>
                  <a:pt x="172" y="142"/>
                  <a:pt x="173" y="139"/>
                </a:cubicBezTo>
                <a:cubicBezTo>
                  <a:pt x="175" y="136"/>
                  <a:pt x="175" y="136"/>
                  <a:pt x="172" y="136"/>
                </a:cubicBezTo>
                <a:cubicBezTo>
                  <a:pt x="170" y="135"/>
                  <a:pt x="169" y="138"/>
                  <a:pt x="169" y="138"/>
                </a:cubicBezTo>
                <a:cubicBezTo>
                  <a:pt x="169" y="139"/>
                  <a:pt x="169" y="141"/>
                  <a:pt x="167" y="141"/>
                </a:cubicBezTo>
                <a:close/>
                <a:moveTo>
                  <a:pt x="176" y="144"/>
                </a:moveTo>
                <a:cubicBezTo>
                  <a:pt x="178" y="144"/>
                  <a:pt x="182" y="142"/>
                  <a:pt x="184" y="142"/>
                </a:cubicBezTo>
                <a:cubicBezTo>
                  <a:pt x="186" y="142"/>
                  <a:pt x="187" y="141"/>
                  <a:pt x="187" y="141"/>
                </a:cubicBezTo>
                <a:cubicBezTo>
                  <a:pt x="187" y="142"/>
                  <a:pt x="189" y="141"/>
                  <a:pt x="190" y="142"/>
                </a:cubicBezTo>
                <a:cubicBezTo>
                  <a:pt x="190" y="142"/>
                  <a:pt x="193" y="142"/>
                  <a:pt x="192" y="141"/>
                </a:cubicBezTo>
                <a:cubicBezTo>
                  <a:pt x="190" y="141"/>
                  <a:pt x="189" y="139"/>
                  <a:pt x="190" y="141"/>
                </a:cubicBezTo>
                <a:cubicBezTo>
                  <a:pt x="193" y="141"/>
                  <a:pt x="193" y="141"/>
                  <a:pt x="193" y="141"/>
                </a:cubicBezTo>
                <a:cubicBezTo>
                  <a:pt x="193" y="139"/>
                  <a:pt x="192" y="135"/>
                  <a:pt x="190" y="136"/>
                </a:cubicBezTo>
                <a:cubicBezTo>
                  <a:pt x="189" y="138"/>
                  <a:pt x="189" y="135"/>
                  <a:pt x="187" y="136"/>
                </a:cubicBezTo>
                <a:cubicBezTo>
                  <a:pt x="186" y="138"/>
                  <a:pt x="186" y="135"/>
                  <a:pt x="182" y="135"/>
                </a:cubicBezTo>
                <a:cubicBezTo>
                  <a:pt x="179" y="135"/>
                  <a:pt x="182" y="138"/>
                  <a:pt x="184" y="138"/>
                </a:cubicBezTo>
                <a:cubicBezTo>
                  <a:pt x="184" y="138"/>
                  <a:pt x="187" y="139"/>
                  <a:pt x="186" y="139"/>
                </a:cubicBezTo>
                <a:cubicBezTo>
                  <a:pt x="182" y="139"/>
                  <a:pt x="184" y="141"/>
                  <a:pt x="182" y="139"/>
                </a:cubicBezTo>
                <a:cubicBezTo>
                  <a:pt x="181" y="139"/>
                  <a:pt x="181" y="138"/>
                  <a:pt x="179" y="138"/>
                </a:cubicBezTo>
                <a:cubicBezTo>
                  <a:pt x="178" y="138"/>
                  <a:pt x="176" y="136"/>
                  <a:pt x="176" y="138"/>
                </a:cubicBezTo>
                <a:cubicBezTo>
                  <a:pt x="175" y="139"/>
                  <a:pt x="173" y="138"/>
                  <a:pt x="175" y="141"/>
                </a:cubicBezTo>
                <a:cubicBezTo>
                  <a:pt x="175" y="142"/>
                  <a:pt x="173" y="144"/>
                  <a:pt x="176" y="144"/>
                </a:cubicBezTo>
                <a:close/>
                <a:moveTo>
                  <a:pt x="179" y="136"/>
                </a:moveTo>
                <a:cubicBezTo>
                  <a:pt x="179" y="135"/>
                  <a:pt x="181" y="135"/>
                  <a:pt x="181" y="136"/>
                </a:cubicBezTo>
                <a:cubicBezTo>
                  <a:pt x="181" y="136"/>
                  <a:pt x="179" y="138"/>
                  <a:pt x="179" y="136"/>
                </a:cubicBezTo>
                <a:close/>
                <a:moveTo>
                  <a:pt x="196" y="139"/>
                </a:moveTo>
                <a:cubicBezTo>
                  <a:pt x="196" y="138"/>
                  <a:pt x="196" y="138"/>
                  <a:pt x="196" y="138"/>
                </a:cubicBezTo>
                <a:cubicBezTo>
                  <a:pt x="195" y="138"/>
                  <a:pt x="195" y="138"/>
                  <a:pt x="195" y="138"/>
                </a:cubicBezTo>
                <a:cubicBezTo>
                  <a:pt x="195" y="139"/>
                  <a:pt x="195" y="139"/>
                  <a:pt x="195" y="141"/>
                </a:cubicBezTo>
                <a:cubicBezTo>
                  <a:pt x="195" y="142"/>
                  <a:pt x="195" y="139"/>
                  <a:pt x="196" y="139"/>
                </a:cubicBezTo>
                <a:close/>
                <a:moveTo>
                  <a:pt x="196" y="141"/>
                </a:moveTo>
                <a:cubicBezTo>
                  <a:pt x="196" y="142"/>
                  <a:pt x="196" y="139"/>
                  <a:pt x="198" y="139"/>
                </a:cubicBezTo>
                <a:cubicBezTo>
                  <a:pt x="198" y="139"/>
                  <a:pt x="198" y="141"/>
                  <a:pt x="196" y="141"/>
                </a:cubicBezTo>
                <a:close/>
                <a:moveTo>
                  <a:pt x="201" y="141"/>
                </a:moveTo>
                <a:cubicBezTo>
                  <a:pt x="202" y="142"/>
                  <a:pt x="205" y="141"/>
                  <a:pt x="207" y="142"/>
                </a:cubicBezTo>
                <a:cubicBezTo>
                  <a:pt x="208" y="144"/>
                  <a:pt x="208" y="142"/>
                  <a:pt x="210" y="142"/>
                </a:cubicBezTo>
                <a:cubicBezTo>
                  <a:pt x="210" y="142"/>
                  <a:pt x="210" y="141"/>
                  <a:pt x="212" y="142"/>
                </a:cubicBezTo>
                <a:cubicBezTo>
                  <a:pt x="215" y="142"/>
                  <a:pt x="216" y="141"/>
                  <a:pt x="216" y="141"/>
                </a:cubicBezTo>
                <a:cubicBezTo>
                  <a:pt x="218" y="141"/>
                  <a:pt x="222" y="139"/>
                  <a:pt x="222" y="139"/>
                </a:cubicBezTo>
                <a:cubicBezTo>
                  <a:pt x="222" y="138"/>
                  <a:pt x="224" y="138"/>
                  <a:pt x="224" y="135"/>
                </a:cubicBezTo>
                <a:cubicBezTo>
                  <a:pt x="222" y="133"/>
                  <a:pt x="221" y="136"/>
                  <a:pt x="222" y="136"/>
                </a:cubicBezTo>
                <a:cubicBezTo>
                  <a:pt x="222" y="136"/>
                  <a:pt x="222" y="136"/>
                  <a:pt x="221" y="138"/>
                </a:cubicBezTo>
                <a:cubicBezTo>
                  <a:pt x="218" y="138"/>
                  <a:pt x="221" y="139"/>
                  <a:pt x="219" y="139"/>
                </a:cubicBezTo>
                <a:cubicBezTo>
                  <a:pt x="216" y="141"/>
                  <a:pt x="216" y="136"/>
                  <a:pt x="215" y="138"/>
                </a:cubicBezTo>
                <a:cubicBezTo>
                  <a:pt x="213" y="139"/>
                  <a:pt x="213" y="138"/>
                  <a:pt x="212" y="139"/>
                </a:cubicBezTo>
                <a:cubicBezTo>
                  <a:pt x="210" y="139"/>
                  <a:pt x="208" y="138"/>
                  <a:pt x="207" y="136"/>
                </a:cubicBezTo>
                <a:cubicBezTo>
                  <a:pt x="205" y="136"/>
                  <a:pt x="202" y="135"/>
                  <a:pt x="201" y="136"/>
                </a:cubicBezTo>
                <a:cubicBezTo>
                  <a:pt x="199" y="138"/>
                  <a:pt x="198" y="138"/>
                  <a:pt x="198" y="141"/>
                </a:cubicBezTo>
                <a:cubicBezTo>
                  <a:pt x="198" y="144"/>
                  <a:pt x="199" y="141"/>
                  <a:pt x="201" y="141"/>
                </a:cubicBezTo>
                <a:close/>
                <a:moveTo>
                  <a:pt x="204" y="112"/>
                </a:moveTo>
                <a:cubicBezTo>
                  <a:pt x="204" y="113"/>
                  <a:pt x="204" y="121"/>
                  <a:pt x="204" y="118"/>
                </a:cubicBezTo>
                <a:cubicBezTo>
                  <a:pt x="202" y="116"/>
                  <a:pt x="204" y="112"/>
                  <a:pt x="204" y="112"/>
                </a:cubicBezTo>
                <a:close/>
                <a:moveTo>
                  <a:pt x="224" y="138"/>
                </a:moveTo>
                <a:cubicBezTo>
                  <a:pt x="224" y="138"/>
                  <a:pt x="225" y="138"/>
                  <a:pt x="224" y="139"/>
                </a:cubicBezTo>
                <a:cubicBezTo>
                  <a:pt x="222" y="139"/>
                  <a:pt x="222" y="139"/>
                  <a:pt x="224" y="138"/>
                </a:cubicBezTo>
                <a:close/>
                <a:moveTo>
                  <a:pt x="225" y="138"/>
                </a:moveTo>
                <a:cubicBezTo>
                  <a:pt x="225" y="138"/>
                  <a:pt x="225" y="138"/>
                  <a:pt x="227" y="136"/>
                </a:cubicBezTo>
                <a:cubicBezTo>
                  <a:pt x="227" y="136"/>
                  <a:pt x="225" y="136"/>
                  <a:pt x="224" y="136"/>
                </a:cubicBezTo>
                <a:cubicBezTo>
                  <a:pt x="224" y="138"/>
                  <a:pt x="224" y="138"/>
                  <a:pt x="225" y="138"/>
                </a:cubicBezTo>
                <a:close/>
                <a:moveTo>
                  <a:pt x="227" y="139"/>
                </a:moveTo>
                <a:cubicBezTo>
                  <a:pt x="230" y="139"/>
                  <a:pt x="227" y="138"/>
                  <a:pt x="228" y="138"/>
                </a:cubicBezTo>
                <a:cubicBezTo>
                  <a:pt x="230" y="138"/>
                  <a:pt x="228" y="138"/>
                  <a:pt x="230" y="136"/>
                </a:cubicBezTo>
                <a:cubicBezTo>
                  <a:pt x="231" y="136"/>
                  <a:pt x="231" y="136"/>
                  <a:pt x="230" y="136"/>
                </a:cubicBezTo>
                <a:cubicBezTo>
                  <a:pt x="228" y="136"/>
                  <a:pt x="227" y="136"/>
                  <a:pt x="227" y="136"/>
                </a:cubicBezTo>
                <a:cubicBezTo>
                  <a:pt x="227" y="138"/>
                  <a:pt x="227" y="138"/>
                  <a:pt x="225" y="138"/>
                </a:cubicBezTo>
                <a:cubicBezTo>
                  <a:pt x="224" y="139"/>
                  <a:pt x="225" y="139"/>
                  <a:pt x="227" y="139"/>
                </a:cubicBezTo>
                <a:close/>
                <a:moveTo>
                  <a:pt x="233" y="138"/>
                </a:moveTo>
                <a:cubicBezTo>
                  <a:pt x="234" y="136"/>
                  <a:pt x="234" y="135"/>
                  <a:pt x="233" y="136"/>
                </a:cubicBezTo>
                <a:cubicBezTo>
                  <a:pt x="231" y="138"/>
                  <a:pt x="231" y="135"/>
                  <a:pt x="231" y="138"/>
                </a:cubicBezTo>
                <a:cubicBezTo>
                  <a:pt x="231" y="138"/>
                  <a:pt x="231" y="139"/>
                  <a:pt x="233" y="138"/>
                </a:cubicBezTo>
                <a:close/>
                <a:moveTo>
                  <a:pt x="239" y="138"/>
                </a:moveTo>
                <a:cubicBezTo>
                  <a:pt x="242" y="138"/>
                  <a:pt x="241" y="135"/>
                  <a:pt x="238" y="135"/>
                </a:cubicBezTo>
                <a:cubicBezTo>
                  <a:pt x="234" y="136"/>
                  <a:pt x="236" y="133"/>
                  <a:pt x="234" y="136"/>
                </a:cubicBezTo>
                <a:cubicBezTo>
                  <a:pt x="233" y="139"/>
                  <a:pt x="236" y="138"/>
                  <a:pt x="239" y="138"/>
                </a:cubicBezTo>
                <a:close/>
                <a:moveTo>
                  <a:pt x="198" y="151"/>
                </a:moveTo>
                <a:cubicBezTo>
                  <a:pt x="201" y="153"/>
                  <a:pt x="201" y="156"/>
                  <a:pt x="201" y="154"/>
                </a:cubicBezTo>
                <a:cubicBezTo>
                  <a:pt x="202" y="154"/>
                  <a:pt x="202" y="156"/>
                  <a:pt x="204" y="156"/>
                </a:cubicBezTo>
                <a:cubicBezTo>
                  <a:pt x="204" y="154"/>
                  <a:pt x="205" y="154"/>
                  <a:pt x="205" y="154"/>
                </a:cubicBezTo>
                <a:cubicBezTo>
                  <a:pt x="207" y="153"/>
                  <a:pt x="204" y="150"/>
                  <a:pt x="202" y="150"/>
                </a:cubicBezTo>
                <a:cubicBezTo>
                  <a:pt x="201" y="148"/>
                  <a:pt x="202" y="148"/>
                  <a:pt x="201" y="147"/>
                </a:cubicBezTo>
                <a:cubicBezTo>
                  <a:pt x="199" y="145"/>
                  <a:pt x="198" y="147"/>
                  <a:pt x="196" y="147"/>
                </a:cubicBezTo>
                <a:cubicBezTo>
                  <a:pt x="196" y="147"/>
                  <a:pt x="192" y="145"/>
                  <a:pt x="192" y="148"/>
                </a:cubicBezTo>
                <a:cubicBezTo>
                  <a:pt x="192" y="151"/>
                  <a:pt x="195" y="150"/>
                  <a:pt x="198" y="151"/>
                </a:cubicBezTo>
                <a:close/>
                <a:moveTo>
                  <a:pt x="227" y="159"/>
                </a:moveTo>
                <a:cubicBezTo>
                  <a:pt x="227" y="159"/>
                  <a:pt x="227" y="156"/>
                  <a:pt x="225" y="159"/>
                </a:cubicBezTo>
                <a:cubicBezTo>
                  <a:pt x="224" y="161"/>
                  <a:pt x="222" y="159"/>
                  <a:pt x="222" y="161"/>
                </a:cubicBezTo>
                <a:cubicBezTo>
                  <a:pt x="222" y="162"/>
                  <a:pt x="225" y="161"/>
                  <a:pt x="227" y="159"/>
                </a:cubicBezTo>
                <a:close/>
                <a:moveTo>
                  <a:pt x="233" y="154"/>
                </a:moveTo>
                <a:cubicBezTo>
                  <a:pt x="234" y="154"/>
                  <a:pt x="234" y="154"/>
                  <a:pt x="238" y="151"/>
                </a:cubicBezTo>
                <a:cubicBezTo>
                  <a:pt x="239" y="148"/>
                  <a:pt x="239" y="148"/>
                  <a:pt x="242" y="147"/>
                </a:cubicBezTo>
                <a:cubicBezTo>
                  <a:pt x="245" y="144"/>
                  <a:pt x="247" y="145"/>
                  <a:pt x="248" y="144"/>
                </a:cubicBezTo>
                <a:cubicBezTo>
                  <a:pt x="248" y="142"/>
                  <a:pt x="250" y="144"/>
                  <a:pt x="251" y="142"/>
                </a:cubicBezTo>
                <a:cubicBezTo>
                  <a:pt x="253" y="139"/>
                  <a:pt x="254" y="141"/>
                  <a:pt x="256" y="139"/>
                </a:cubicBezTo>
                <a:cubicBezTo>
                  <a:pt x="257" y="138"/>
                  <a:pt x="259" y="138"/>
                  <a:pt x="257" y="136"/>
                </a:cubicBezTo>
                <a:cubicBezTo>
                  <a:pt x="254" y="136"/>
                  <a:pt x="253" y="138"/>
                  <a:pt x="251" y="138"/>
                </a:cubicBezTo>
                <a:cubicBezTo>
                  <a:pt x="250" y="138"/>
                  <a:pt x="248" y="139"/>
                  <a:pt x="247" y="138"/>
                </a:cubicBezTo>
                <a:cubicBezTo>
                  <a:pt x="247" y="138"/>
                  <a:pt x="245" y="138"/>
                  <a:pt x="242" y="139"/>
                </a:cubicBezTo>
                <a:cubicBezTo>
                  <a:pt x="239" y="141"/>
                  <a:pt x="241" y="141"/>
                  <a:pt x="238" y="144"/>
                </a:cubicBezTo>
                <a:cubicBezTo>
                  <a:pt x="234" y="145"/>
                  <a:pt x="234" y="144"/>
                  <a:pt x="231" y="147"/>
                </a:cubicBezTo>
                <a:cubicBezTo>
                  <a:pt x="228" y="148"/>
                  <a:pt x="228" y="150"/>
                  <a:pt x="228" y="151"/>
                </a:cubicBezTo>
                <a:cubicBezTo>
                  <a:pt x="227" y="153"/>
                  <a:pt x="230" y="153"/>
                  <a:pt x="228" y="154"/>
                </a:cubicBezTo>
                <a:cubicBezTo>
                  <a:pt x="227" y="154"/>
                  <a:pt x="225" y="156"/>
                  <a:pt x="228" y="156"/>
                </a:cubicBezTo>
                <a:cubicBezTo>
                  <a:pt x="231" y="158"/>
                  <a:pt x="231" y="154"/>
                  <a:pt x="233" y="154"/>
                </a:cubicBezTo>
                <a:close/>
                <a:moveTo>
                  <a:pt x="202" y="110"/>
                </a:moveTo>
                <a:cubicBezTo>
                  <a:pt x="205" y="110"/>
                  <a:pt x="201" y="106"/>
                  <a:pt x="202" y="102"/>
                </a:cubicBezTo>
                <a:cubicBezTo>
                  <a:pt x="204" y="101"/>
                  <a:pt x="202" y="96"/>
                  <a:pt x="202" y="90"/>
                </a:cubicBezTo>
                <a:cubicBezTo>
                  <a:pt x="204" y="84"/>
                  <a:pt x="199" y="87"/>
                  <a:pt x="204" y="83"/>
                </a:cubicBezTo>
                <a:cubicBezTo>
                  <a:pt x="208" y="80"/>
                  <a:pt x="210" y="84"/>
                  <a:pt x="207" y="87"/>
                </a:cubicBezTo>
                <a:cubicBezTo>
                  <a:pt x="205" y="92"/>
                  <a:pt x="208" y="92"/>
                  <a:pt x="210" y="95"/>
                </a:cubicBezTo>
                <a:cubicBezTo>
                  <a:pt x="213" y="98"/>
                  <a:pt x="208" y="104"/>
                  <a:pt x="215" y="104"/>
                </a:cubicBezTo>
                <a:cubicBezTo>
                  <a:pt x="218" y="104"/>
                  <a:pt x="215" y="101"/>
                  <a:pt x="218" y="99"/>
                </a:cubicBezTo>
                <a:cubicBezTo>
                  <a:pt x="221" y="98"/>
                  <a:pt x="221" y="101"/>
                  <a:pt x="222" y="98"/>
                </a:cubicBezTo>
                <a:cubicBezTo>
                  <a:pt x="224" y="93"/>
                  <a:pt x="216" y="93"/>
                  <a:pt x="218" y="90"/>
                </a:cubicBezTo>
                <a:cubicBezTo>
                  <a:pt x="221" y="87"/>
                  <a:pt x="216" y="81"/>
                  <a:pt x="213" y="78"/>
                </a:cubicBezTo>
                <a:cubicBezTo>
                  <a:pt x="208" y="73"/>
                  <a:pt x="218" y="73"/>
                  <a:pt x="221" y="67"/>
                </a:cubicBezTo>
                <a:cubicBezTo>
                  <a:pt x="224" y="61"/>
                  <a:pt x="225" y="69"/>
                  <a:pt x="227" y="66"/>
                </a:cubicBezTo>
                <a:cubicBezTo>
                  <a:pt x="228" y="64"/>
                  <a:pt x="228" y="63"/>
                  <a:pt x="222" y="63"/>
                </a:cubicBezTo>
                <a:cubicBezTo>
                  <a:pt x="216" y="63"/>
                  <a:pt x="218" y="66"/>
                  <a:pt x="213" y="66"/>
                </a:cubicBezTo>
                <a:cubicBezTo>
                  <a:pt x="208" y="64"/>
                  <a:pt x="210" y="70"/>
                  <a:pt x="205" y="70"/>
                </a:cubicBezTo>
                <a:cubicBezTo>
                  <a:pt x="202" y="69"/>
                  <a:pt x="205" y="67"/>
                  <a:pt x="202" y="64"/>
                </a:cubicBezTo>
                <a:cubicBezTo>
                  <a:pt x="198" y="63"/>
                  <a:pt x="201" y="49"/>
                  <a:pt x="205" y="52"/>
                </a:cubicBezTo>
                <a:cubicBezTo>
                  <a:pt x="208" y="54"/>
                  <a:pt x="212" y="52"/>
                  <a:pt x="213" y="52"/>
                </a:cubicBezTo>
                <a:cubicBezTo>
                  <a:pt x="216" y="54"/>
                  <a:pt x="224" y="50"/>
                  <a:pt x="225" y="52"/>
                </a:cubicBezTo>
                <a:cubicBezTo>
                  <a:pt x="225" y="54"/>
                  <a:pt x="233" y="55"/>
                  <a:pt x="236" y="50"/>
                </a:cubicBezTo>
                <a:cubicBezTo>
                  <a:pt x="239" y="46"/>
                  <a:pt x="242" y="43"/>
                  <a:pt x="241" y="41"/>
                </a:cubicBezTo>
                <a:cubicBezTo>
                  <a:pt x="239" y="38"/>
                  <a:pt x="236" y="43"/>
                  <a:pt x="233" y="47"/>
                </a:cubicBezTo>
                <a:cubicBezTo>
                  <a:pt x="231" y="50"/>
                  <a:pt x="224" y="46"/>
                  <a:pt x="222" y="47"/>
                </a:cubicBezTo>
                <a:cubicBezTo>
                  <a:pt x="222" y="49"/>
                  <a:pt x="219" y="46"/>
                  <a:pt x="215" y="46"/>
                </a:cubicBezTo>
                <a:cubicBezTo>
                  <a:pt x="210" y="47"/>
                  <a:pt x="213" y="44"/>
                  <a:pt x="210" y="44"/>
                </a:cubicBezTo>
                <a:cubicBezTo>
                  <a:pt x="208" y="44"/>
                  <a:pt x="207" y="43"/>
                  <a:pt x="205" y="44"/>
                </a:cubicBezTo>
                <a:cubicBezTo>
                  <a:pt x="205" y="46"/>
                  <a:pt x="204" y="50"/>
                  <a:pt x="202" y="47"/>
                </a:cubicBezTo>
                <a:cubicBezTo>
                  <a:pt x="201" y="46"/>
                  <a:pt x="201" y="50"/>
                  <a:pt x="199" y="52"/>
                </a:cubicBezTo>
                <a:cubicBezTo>
                  <a:pt x="196" y="55"/>
                  <a:pt x="199" y="57"/>
                  <a:pt x="198" y="57"/>
                </a:cubicBezTo>
                <a:cubicBezTo>
                  <a:pt x="195" y="58"/>
                  <a:pt x="198" y="58"/>
                  <a:pt x="198" y="61"/>
                </a:cubicBezTo>
                <a:cubicBezTo>
                  <a:pt x="196" y="64"/>
                  <a:pt x="193" y="66"/>
                  <a:pt x="195" y="72"/>
                </a:cubicBezTo>
                <a:cubicBezTo>
                  <a:pt x="195" y="78"/>
                  <a:pt x="193" y="73"/>
                  <a:pt x="193" y="78"/>
                </a:cubicBezTo>
                <a:cubicBezTo>
                  <a:pt x="193" y="84"/>
                  <a:pt x="189" y="81"/>
                  <a:pt x="190" y="84"/>
                </a:cubicBezTo>
                <a:cubicBezTo>
                  <a:pt x="192" y="87"/>
                  <a:pt x="189" y="84"/>
                  <a:pt x="190" y="89"/>
                </a:cubicBezTo>
                <a:cubicBezTo>
                  <a:pt x="192" y="93"/>
                  <a:pt x="193" y="87"/>
                  <a:pt x="196" y="92"/>
                </a:cubicBezTo>
                <a:cubicBezTo>
                  <a:pt x="199" y="98"/>
                  <a:pt x="193" y="106"/>
                  <a:pt x="196" y="110"/>
                </a:cubicBezTo>
                <a:cubicBezTo>
                  <a:pt x="198" y="113"/>
                  <a:pt x="199" y="110"/>
                  <a:pt x="202" y="110"/>
                </a:cubicBezTo>
                <a:close/>
                <a:moveTo>
                  <a:pt x="253" y="93"/>
                </a:moveTo>
                <a:cubicBezTo>
                  <a:pt x="254" y="95"/>
                  <a:pt x="259" y="90"/>
                  <a:pt x="256" y="87"/>
                </a:cubicBezTo>
                <a:cubicBezTo>
                  <a:pt x="254" y="84"/>
                  <a:pt x="248" y="84"/>
                  <a:pt x="248" y="87"/>
                </a:cubicBezTo>
                <a:cubicBezTo>
                  <a:pt x="247" y="89"/>
                  <a:pt x="250" y="92"/>
                  <a:pt x="253" y="93"/>
                </a:cubicBezTo>
                <a:close/>
                <a:moveTo>
                  <a:pt x="265" y="87"/>
                </a:moveTo>
                <a:cubicBezTo>
                  <a:pt x="265" y="86"/>
                  <a:pt x="267" y="90"/>
                  <a:pt x="270" y="89"/>
                </a:cubicBezTo>
                <a:cubicBezTo>
                  <a:pt x="273" y="86"/>
                  <a:pt x="276" y="90"/>
                  <a:pt x="276" y="89"/>
                </a:cubicBezTo>
                <a:cubicBezTo>
                  <a:pt x="276" y="87"/>
                  <a:pt x="280" y="90"/>
                  <a:pt x="283" y="93"/>
                </a:cubicBezTo>
                <a:cubicBezTo>
                  <a:pt x="288" y="95"/>
                  <a:pt x="288" y="92"/>
                  <a:pt x="285" y="87"/>
                </a:cubicBezTo>
                <a:cubicBezTo>
                  <a:pt x="282" y="83"/>
                  <a:pt x="282" y="87"/>
                  <a:pt x="277" y="84"/>
                </a:cubicBezTo>
                <a:cubicBezTo>
                  <a:pt x="274" y="81"/>
                  <a:pt x="276" y="84"/>
                  <a:pt x="271" y="84"/>
                </a:cubicBezTo>
                <a:cubicBezTo>
                  <a:pt x="265" y="83"/>
                  <a:pt x="262" y="86"/>
                  <a:pt x="262" y="89"/>
                </a:cubicBezTo>
                <a:cubicBezTo>
                  <a:pt x="264" y="93"/>
                  <a:pt x="264" y="87"/>
                  <a:pt x="265" y="87"/>
                </a:cubicBezTo>
                <a:close/>
                <a:moveTo>
                  <a:pt x="234" y="75"/>
                </a:moveTo>
                <a:cubicBezTo>
                  <a:pt x="234" y="70"/>
                  <a:pt x="242" y="73"/>
                  <a:pt x="242" y="73"/>
                </a:cubicBezTo>
                <a:cubicBezTo>
                  <a:pt x="242" y="75"/>
                  <a:pt x="234" y="77"/>
                  <a:pt x="234" y="75"/>
                </a:cubicBezTo>
                <a:close/>
                <a:moveTo>
                  <a:pt x="242" y="75"/>
                </a:moveTo>
                <a:cubicBezTo>
                  <a:pt x="244" y="72"/>
                  <a:pt x="253" y="73"/>
                  <a:pt x="250" y="73"/>
                </a:cubicBezTo>
                <a:cubicBezTo>
                  <a:pt x="248" y="75"/>
                  <a:pt x="242" y="77"/>
                  <a:pt x="242" y="75"/>
                </a:cubicBezTo>
                <a:close/>
                <a:moveTo>
                  <a:pt x="261" y="73"/>
                </a:moveTo>
                <a:cubicBezTo>
                  <a:pt x="264" y="72"/>
                  <a:pt x="267" y="73"/>
                  <a:pt x="264" y="70"/>
                </a:cubicBezTo>
                <a:cubicBezTo>
                  <a:pt x="261" y="69"/>
                  <a:pt x="259" y="69"/>
                  <a:pt x="259" y="72"/>
                </a:cubicBezTo>
                <a:cubicBezTo>
                  <a:pt x="259" y="73"/>
                  <a:pt x="259" y="73"/>
                  <a:pt x="261" y="73"/>
                </a:cubicBezTo>
                <a:close/>
                <a:moveTo>
                  <a:pt x="277" y="75"/>
                </a:moveTo>
                <a:cubicBezTo>
                  <a:pt x="279" y="77"/>
                  <a:pt x="282" y="78"/>
                  <a:pt x="282" y="75"/>
                </a:cubicBezTo>
                <a:cubicBezTo>
                  <a:pt x="283" y="73"/>
                  <a:pt x="282" y="72"/>
                  <a:pt x="279" y="73"/>
                </a:cubicBezTo>
                <a:cubicBezTo>
                  <a:pt x="277" y="73"/>
                  <a:pt x="276" y="75"/>
                  <a:pt x="277" y="75"/>
                </a:cubicBezTo>
                <a:close/>
                <a:moveTo>
                  <a:pt x="287" y="66"/>
                </a:moveTo>
                <a:cubicBezTo>
                  <a:pt x="287" y="64"/>
                  <a:pt x="283" y="66"/>
                  <a:pt x="283" y="66"/>
                </a:cubicBezTo>
                <a:cubicBezTo>
                  <a:pt x="285" y="67"/>
                  <a:pt x="285" y="67"/>
                  <a:pt x="287" y="69"/>
                </a:cubicBezTo>
                <a:cubicBezTo>
                  <a:pt x="287" y="70"/>
                  <a:pt x="288" y="66"/>
                  <a:pt x="287" y="66"/>
                </a:cubicBezTo>
                <a:close/>
                <a:moveTo>
                  <a:pt x="287" y="58"/>
                </a:moveTo>
                <a:cubicBezTo>
                  <a:pt x="287" y="58"/>
                  <a:pt x="288" y="61"/>
                  <a:pt x="290" y="60"/>
                </a:cubicBezTo>
                <a:cubicBezTo>
                  <a:pt x="291" y="60"/>
                  <a:pt x="288" y="57"/>
                  <a:pt x="285" y="57"/>
                </a:cubicBezTo>
                <a:cubicBezTo>
                  <a:pt x="282" y="58"/>
                  <a:pt x="280" y="58"/>
                  <a:pt x="282" y="60"/>
                </a:cubicBezTo>
                <a:cubicBezTo>
                  <a:pt x="283" y="60"/>
                  <a:pt x="285" y="61"/>
                  <a:pt x="287" y="61"/>
                </a:cubicBezTo>
                <a:cubicBezTo>
                  <a:pt x="288" y="60"/>
                  <a:pt x="285" y="58"/>
                  <a:pt x="287" y="58"/>
                </a:cubicBezTo>
                <a:close/>
                <a:moveTo>
                  <a:pt x="265" y="63"/>
                </a:moveTo>
                <a:cubicBezTo>
                  <a:pt x="264" y="60"/>
                  <a:pt x="262" y="57"/>
                  <a:pt x="262" y="54"/>
                </a:cubicBezTo>
                <a:cubicBezTo>
                  <a:pt x="264" y="52"/>
                  <a:pt x="265" y="52"/>
                  <a:pt x="268" y="54"/>
                </a:cubicBezTo>
                <a:cubicBezTo>
                  <a:pt x="271" y="55"/>
                  <a:pt x="270" y="52"/>
                  <a:pt x="267" y="50"/>
                </a:cubicBezTo>
                <a:cubicBezTo>
                  <a:pt x="264" y="49"/>
                  <a:pt x="267" y="47"/>
                  <a:pt x="268" y="47"/>
                </a:cubicBezTo>
                <a:cubicBezTo>
                  <a:pt x="270" y="46"/>
                  <a:pt x="270" y="41"/>
                  <a:pt x="267" y="41"/>
                </a:cubicBezTo>
                <a:cubicBezTo>
                  <a:pt x="264" y="43"/>
                  <a:pt x="262" y="50"/>
                  <a:pt x="262" y="49"/>
                </a:cubicBezTo>
                <a:cubicBezTo>
                  <a:pt x="261" y="46"/>
                  <a:pt x="262" y="47"/>
                  <a:pt x="264" y="43"/>
                </a:cubicBezTo>
                <a:cubicBezTo>
                  <a:pt x="265" y="40"/>
                  <a:pt x="262" y="40"/>
                  <a:pt x="262" y="38"/>
                </a:cubicBezTo>
                <a:cubicBezTo>
                  <a:pt x="264" y="37"/>
                  <a:pt x="265" y="34"/>
                  <a:pt x="262" y="35"/>
                </a:cubicBezTo>
                <a:cubicBezTo>
                  <a:pt x="259" y="38"/>
                  <a:pt x="259" y="44"/>
                  <a:pt x="259" y="47"/>
                </a:cubicBezTo>
                <a:cubicBezTo>
                  <a:pt x="261" y="49"/>
                  <a:pt x="259" y="50"/>
                  <a:pt x="261" y="52"/>
                </a:cubicBezTo>
                <a:cubicBezTo>
                  <a:pt x="262" y="55"/>
                  <a:pt x="259" y="57"/>
                  <a:pt x="262" y="60"/>
                </a:cubicBezTo>
                <a:cubicBezTo>
                  <a:pt x="264" y="63"/>
                  <a:pt x="265" y="66"/>
                  <a:pt x="267" y="66"/>
                </a:cubicBezTo>
                <a:cubicBezTo>
                  <a:pt x="267" y="64"/>
                  <a:pt x="267" y="64"/>
                  <a:pt x="265" y="63"/>
                </a:cubicBezTo>
                <a:close/>
                <a:moveTo>
                  <a:pt x="265" y="37"/>
                </a:moveTo>
                <a:cubicBezTo>
                  <a:pt x="265" y="34"/>
                  <a:pt x="267" y="29"/>
                  <a:pt x="268" y="32"/>
                </a:cubicBezTo>
                <a:cubicBezTo>
                  <a:pt x="270" y="34"/>
                  <a:pt x="265" y="40"/>
                  <a:pt x="265" y="37"/>
                </a:cubicBezTo>
                <a:close/>
                <a:moveTo>
                  <a:pt x="215" y="109"/>
                </a:moveTo>
                <a:cubicBezTo>
                  <a:pt x="215" y="107"/>
                  <a:pt x="215" y="104"/>
                  <a:pt x="215" y="106"/>
                </a:cubicBezTo>
                <a:cubicBezTo>
                  <a:pt x="216" y="109"/>
                  <a:pt x="216" y="110"/>
                  <a:pt x="215" y="109"/>
                </a:cubicBezTo>
                <a:close/>
                <a:moveTo>
                  <a:pt x="221" y="107"/>
                </a:moveTo>
                <a:cubicBezTo>
                  <a:pt x="221" y="106"/>
                  <a:pt x="221" y="104"/>
                  <a:pt x="221" y="102"/>
                </a:cubicBezTo>
                <a:cubicBezTo>
                  <a:pt x="222" y="99"/>
                  <a:pt x="218" y="101"/>
                  <a:pt x="218" y="104"/>
                </a:cubicBezTo>
                <a:cubicBezTo>
                  <a:pt x="219" y="106"/>
                  <a:pt x="216" y="110"/>
                  <a:pt x="219" y="109"/>
                </a:cubicBezTo>
                <a:cubicBezTo>
                  <a:pt x="221" y="107"/>
                  <a:pt x="221" y="107"/>
                  <a:pt x="221" y="107"/>
                </a:cubicBezTo>
                <a:close/>
                <a:moveTo>
                  <a:pt x="222" y="110"/>
                </a:moveTo>
                <a:cubicBezTo>
                  <a:pt x="224" y="107"/>
                  <a:pt x="227" y="110"/>
                  <a:pt x="224" y="107"/>
                </a:cubicBezTo>
                <a:cubicBezTo>
                  <a:pt x="221" y="102"/>
                  <a:pt x="227" y="104"/>
                  <a:pt x="225" y="99"/>
                </a:cubicBezTo>
                <a:cubicBezTo>
                  <a:pt x="224" y="96"/>
                  <a:pt x="222" y="101"/>
                  <a:pt x="222" y="106"/>
                </a:cubicBezTo>
                <a:cubicBezTo>
                  <a:pt x="222" y="110"/>
                  <a:pt x="218" y="110"/>
                  <a:pt x="221" y="112"/>
                </a:cubicBezTo>
                <a:cubicBezTo>
                  <a:pt x="222" y="112"/>
                  <a:pt x="222" y="112"/>
                  <a:pt x="222" y="110"/>
                </a:cubicBezTo>
                <a:close/>
                <a:moveTo>
                  <a:pt x="222" y="72"/>
                </a:moveTo>
                <a:cubicBezTo>
                  <a:pt x="222" y="69"/>
                  <a:pt x="222" y="67"/>
                  <a:pt x="224" y="67"/>
                </a:cubicBezTo>
                <a:cubicBezTo>
                  <a:pt x="225" y="67"/>
                  <a:pt x="222" y="72"/>
                  <a:pt x="222" y="72"/>
                </a:cubicBezTo>
                <a:close/>
                <a:moveTo>
                  <a:pt x="227" y="69"/>
                </a:moveTo>
                <a:cubicBezTo>
                  <a:pt x="228" y="67"/>
                  <a:pt x="228" y="70"/>
                  <a:pt x="227" y="70"/>
                </a:cubicBezTo>
                <a:cubicBezTo>
                  <a:pt x="227" y="72"/>
                  <a:pt x="225" y="69"/>
                  <a:pt x="227" y="69"/>
                </a:cubicBezTo>
                <a:close/>
                <a:moveTo>
                  <a:pt x="259" y="63"/>
                </a:moveTo>
                <a:cubicBezTo>
                  <a:pt x="259" y="64"/>
                  <a:pt x="261" y="64"/>
                  <a:pt x="261" y="61"/>
                </a:cubicBezTo>
                <a:cubicBezTo>
                  <a:pt x="261" y="60"/>
                  <a:pt x="259" y="58"/>
                  <a:pt x="259" y="60"/>
                </a:cubicBezTo>
                <a:cubicBezTo>
                  <a:pt x="257" y="61"/>
                  <a:pt x="257" y="61"/>
                  <a:pt x="259" y="63"/>
                </a:cubicBezTo>
                <a:close/>
                <a:moveTo>
                  <a:pt x="290" y="133"/>
                </a:moveTo>
                <a:cubicBezTo>
                  <a:pt x="287" y="135"/>
                  <a:pt x="291" y="124"/>
                  <a:pt x="293" y="127"/>
                </a:cubicBezTo>
                <a:cubicBezTo>
                  <a:pt x="293" y="128"/>
                  <a:pt x="293" y="131"/>
                  <a:pt x="290" y="133"/>
                </a:cubicBezTo>
                <a:close/>
                <a:moveTo>
                  <a:pt x="313" y="122"/>
                </a:moveTo>
                <a:cubicBezTo>
                  <a:pt x="311" y="124"/>
                  <a:pt x="311" y="113"/>
                  <a:pt x="314" y="118"/>
                </a:cubicBezTo>
                <a:cubicBezTo>
                  <a:pt x="316" y="121"/>
                  <a:pt x="316" y="122"/>
                  <a:pt x="313" y="122"/>
                </a:cubicBezTo>
                <a:close/>
                <a:moveTo>
                  <a:pt x="247" y="131"/>
                </a:moveTo>
                <a:cubicBezTo>
                  <a:pt x="248" y="130"/>
                  <a:pt x="254" y="128"/>
                  <a:pt x="254" y="130"/>
                </a:cubicBezTo>
                <a:cubicBezTo>
                  <a:pt x="254" y="131"/>
                  <a:pt x="244" y="133"/>
                  <a:pt x="247" y="131"/>
                </a:cubicBezTo>
                <a:close/>
                <a:moveTo>
                  <a:pt x="170" y="93"/>
                </a:moveTo>
                <a:cubicBezTo>
                  <a:pt x="170" y="90"/>
                  <a:pt x="170" y="87"/>
                  <a:pt x="169" y="89"/>
                </a:cubicBezTo>
                <a:cubicBezTo>
                  <a:pt x="167" y="90"/>
                  <a:pt x="169" y="92"/>
                  <a:pt x="169" y="95"/>
                </a:cubicBezTo>
                <a:cubicBezTo>
                  <a:pt x="167" y="96"/>
                  <a:pt x="169" y="96"/>
                  <a:pt x="170" y="93"/>
                </a:cubicBezTo>
                <a:close/>
                <a:moveTo>
                  <a:pt x="101" y="87"/>
                </a:moveTo>
                <a:cubicBezTo>
                  <a:pt x="103" y="86"/>
                  <a:pt x="104" y="89"/>
                  <a:pt x="106" y="86"/>
                </a:cubicBezTo>
                <a:cubicBezTo>
                  <a:pt x="107" y="84"/>
                  <a:pt x="106" y="83"/>
                  <a:pt x="103" y="81"/>
                </a:cubicBezTo>
                <a:cubicBezTo>
                  <a:pt x="100" y="80"/>
                  <a:pt x="100" y="84"/>
                  <a:pt x="100" y="87"/>
                </a:cubicBezTo>
                <a:cubicBezTo>
                  <a:pt x="101" y="87"/>
                  <a:pt x="101" y="89"/>
                  <a:pt x="101" y="87"/>
                </a:cubicBezTo>
                <a:close/>
                <a:moveTo>
                  <a:pt x="84" y="77"/>
                </a:moveTo>
                <a:cubicBezTo>
                  <a:pt x="88" y="77"/>
                  <a:pt x="86" y="83"/>
                  <a:pt x="89" y="84"/>
                </a:cubicBezTo>
                <a:cubicBezTo>
                  <a:pt x="91" y="86"/>
                  <a:pt x="91" y="87"/>
                  <a:pt x="94" y="86"/>
                </a:cubicBezTo>
                <a:cubicBezTo>
                  <a:pt x="95" y="86"/>
                  <a:pt x="92" y="84"/>
                  <a:pt x="92" y="83"/>
                </a:cubicBezTo>
                <a:cubicBezTo>
                  <a:pt x="94" y="81"/>
                  <a:pt x="94" y="81"/>
                  <a:pt x="91" y="81"/>
                </a:cubicBezTo>
                <a:cubicBezTo>
                  <a:pt x="88" y="80"/>
                  <a:pt x="91" y="70"/>
                  <a:pt x="84" y="70"/>
                </a:cubicBezTo>
                <a:cubicBezTo>
                  <a:pt x="81" y="72"/>
                  <a:pt x="83" y="73"/>
                  <a:pt x="81" y="75"/>
                </a:cubicBezTo>
                <a:cubicBezTo>
                  <a:pt x="78" y="77"/>
                  <a:pt x="83" y="77"/>
                  <a:pt x="84" y="77"/>
                </a:cubicBezTo>
                <a:close/>
                <a:moveTo>
                  <a:pt x="106" y="15"/>
                </a:moveTo>
                <a:cubicBezTo>
                  <a:pt x="106" y="15"/>
                  <a:pt x="103" y="18"/>
                  <a:pt x="104" y="20"/>
                </a:cubicBezTo>
                <a:cubicBezTo>
                  <a:pt x="106" y="20"/>
                  <a:pt x="103" y="21"/>
                  <a:pt x="104" y="21"/>
                </a:cubicBezTo>
                <a:cubicBezTo>
                  <a:pt x="107" y="23"/>
                  <a:pt x="106" y="17"/>
                  <a:pt x="106" y="15"/>
                </a:cubicBezTo>
                <a:close/>
                <a:moveTo>
                  <a:pt x="10" y="32"/>
                </a:moveTo>
                <a:cubicBezTo>
                  <a:pt x="11" y="34"/>
                  <a:pt x="13" y="35"/>
                  <a:pt x="13" y="34"/>
                </a:cubicBezTo>
                <a:cubicBezTo>
                  <a:pt x="11" y="32"/>
                  <a:pt x="8" y="28"/>
                  <a:pt x="6" y="29"/>
                </a:cubicBezTo>
                <a:cubicBezTo>
                  <a:pt x="6" y="31"/>
                  <a:pt x="6" y="32"/>
                  <a:pt x="10" y="32"/>
                </a:cubicBezTo>
                <a:close/>
                <a:moveTo>
                  <a:pt x="22" y="50"/>
                </a:moveTo>
                <a:cubicBezTo>
                  <a:pt x="23" y="54"/>
                  <a:pt x="25" y="47"/>
                  <a:pt x="23" y="46"/>
                </a:cubicBezTo>
                <a:cubicBezTo>
                  <a:pt x="20" y="44"/>
                  <a:pt x="20" y="41"/>
                  <a:pt x="17" y="41"/>
                </a:cubicBezTo>
                <a:cubicBezTo>
                  <a:pt x="16" y="43"/>
                  <a:pt x="19" y="46"/>
                  <a:pt x="22" y="50"/>
                </a:cubicBezTo>
                <a:close/>
                <a:moveTo>
                  <a:pt x="29" y="66"/>
                </a:moveTo>
                <a:cubicBezTo>
                  <a:pt x="31" y="64"/>
                  <a:pt x="36" y="72"/>
                  <a:pt x="34" y="73"/>
                </a:cubicBezTo>
                <a:cubicBezTo>
                  <a:pt x="32" y="73"/>
                  <a:pt x="26" y="67"/>
                  <a:pt x="29" y="66"/>
                </a:cubicBezTo>
                <a:close/>
                <a:moveTo>
                  <a:pt x="37" y="77"/>
                </a:moveTo>
                <a:cubicBezTo>
                  <a:pt x="37" y="75"/>
                  <a:pt x="40" y="78"/>
                  <a:pt x="39" y="80"/>
                </a:cubicBezTo>
                <a:cubicBezTo>
                  <a:pt x="39" y="80"/>
                  <a:pt x="36" y="78"/>
                  <a:pt x="37" y="77"/>
                </a:cubicBezTo>
                <a:close/>
                <a:moveTo>
                  <a:pt x="40" y="84"/>
                </a:moveTo>
                <a:cubicBezTo>
                  <a:pt x="42" y="84"/>
                  <a:pt x="43" y="89"/>
                  <a:pt x="43" y="87"/>
                </a:cubicBezTo>
                <a:cubicBezTo>
                  <a:pt x="45" y="86"/>
                  <a:pt x="42" y="80"/>
                  <a:pt x="40" y="81"/>
                </a:cubicBezTo>
                <a:cubicBezTo>
                  <a:pt x="39" y="83"/>
                  <a:pt x="40" y="84"/>
                  <a:pt x="40" y="84"/>
                </a:cubicBezTo>
                <a:close/>
                <a:moveTo>
                  <a:pt x="75" y="63"/>
                </a:moveTo>
                <a:cubicBezTo>
                  <a:pt x="72" y="64"/>
                  <a:pt x="74" y="60"/>
                  <a:pt x="75" y="60"/>
                </a:cubicBezTo>
                <a:cubicBezTo>
                  <a:pt x="77" y="60"/>
                  <a:pt x="77" y="63"/>
                  <a:pt x="75" y="63"/>
                </a:cubicBezTo>
                <a:close/>
                <a:moveTo>
                  <a:pt x="77" y="57"/>
                </a:moveTo>
                <a:cubicBezTo>
                  <a:pt x="75" y="55"/>
                  <a:pt x="75" y="57"/>
                  <a:pt x="75" y="58"/>
                </a:cubicBezTo>
                <a:cubicBezTo>
                  <a:pt x="75" y="60"/>
                  <a:pt x="80" y="60"/>
                  <a:pt x="80" y="60"/>
                </a:cubicBezTo>
                <a:cubicBezTo>
                  <a:pt x="80" y="60"/>
                  <a:pt x="78" y="58"/>
                  <a:pt x="77" y="57"/>
                </a:cubicBezTo>
                <a:close/>
                <a:moveTo>
                  <a:pt x="54" y="35"/>
                </a:moveTo>
                <a:cubicBezTo>
                  <a:pt x="55" y="37"/>
                  <a:pt x="54" y="40"/>
                  <a:pt x="52" y="40"/>
                </a:cubicBezTo>
                <a:cubicBezTo>
                  <a:pt x="51" y="38"/>
                  <a:pt x="52" y="35"/>
                  <a:pt x="54" y="35"/>
                </a:cubicBezTo>
                <a:close/>
                <a:moveTo>
                  <a:pt x="68" y="47"/>
                </a:moveTo>
                <a:cubicBezTo>
                  <a:pt x="68" y="47"/>
                  <a:pt x="69" y="50"/>
                  <a:pt x="68" y="50"/>
                </a:cubicBezTo>
                <a:cubicBezTo>
                  <a:pt x="66" y="50"/>
                  <a:pt x="66" y="47"/>
                  <a:pt x="68" y="47"/>
                </a:cubicBezTo>
                <a:close/>
                <a:moveTo>
                  <a:pt x="58" y="43"/>
                </a:moveTo>
                <a:cubicBezTo>
                  <a:pt x="60" y="44"/>
                  <a:pt x="60" y="44"/>
                  <a:pt x="60" y="43"/>
                </a:cubicBezTo>
                <a:cubicBezTo>
                  <a:pt x="60" y="41"/>
                  <a:pt x="57" y="40"/>
                  <a:pt x="55" y="41"/>
                </a:cubicBezTo>
                <a:cubicBezTo>
                  <a:pt x="55" y="41"/>
                  <a:pt x="57" y="41"/>
                  <a:pt x="58" y="43"/>
                </a:cubicBezTo>
                <a:close/>
                <a:moveTo>
                  <a:pt x="58" y="43"/>
                </a:moveTo>
                <a:cubicBezTo>
                  <a:pt x="60" y="44"/>
                  <a:pt x="60" y="49"/>
                  <a:pt x="58" y="47"/>
                </a:cubicBezTo>
                <a:cubicBezTo>
                  <a:pt x="58" y="46"/>
                  <a:pt x="57" y="41"/>
                  <a:pt x="58" y="43"/>
                </a:cubicBezTo>
                <a:close/>
                <a:moveTo>
                  <a:pt x="65" y="49"/>
                </a:moveTo>
                <a:cubicBezTo>
                  <a:pt x="65" y="47"/>
                  <a:pt x="62" y="47"/>
                  <a:pt x="62" y="46"/>
                </a:cubicBezTo>
                <a:cubicBezTo>
                  <a:pt x="60" y="44"/>
                  <a:pt x="60" y="46"/>
                  <a:pt x="60" y="47"/>
                </a:cubicBezTo>
                <a:cubicBezTo>
                  <a:pt x="60" y="49"/>
                  <a:pt x="60" y="49"/>
                  <a:pt x="62" y="49"/>
                </a:cubicBezTo>
                <a:cubicBezTo>
                  <a:pt x="63" y="49"/>
                  <a:pt x="65" y="50"/>
                  <a:pt x="65" y="49"/>
                </a:cubicBezTo>
                <a:close/>
                <a:moveTo>
                  <a:pt x="63" y="47"/>
                </a:moveTo>
                <a:cubicBezTo>
                  <a:pt x="65" y="47"/>
                  <a:pt x="65" y="47"/>
                  <a:pt x="65" y="47"/>
                </a:cubicBezTo>
                <a:cubicBezTo>
                  <a:pt x="65" y="46"/>
                  <a:pt x="62" y="44"/>
                  <a:pt x="62" y="46"/>
                </a:cubicBezTo>
                <a:cubicBezTo>
                  <a:pt x="62" y="46"/>
                  <a:pt x="62" y="46"/>
                  <a:pt x="63" y="47"/>
                </a:cubicBezTo>
                <a:close/>
                <a:moveTo>
                  <a:pt x="66" y="49"/>
                </a:moveTo>
                <a:cubicBezTo>
                  <a:pt x="66" y="52"/>
                  <a:pt x="66" y="52"/>
                  <a:pt x="66" y="52"/>
                </a:cubicBezTo>
                <a:cubicBezTo>
                  <a:pt x="65" y="52"/>
                  <a:pt x="65" y="49"/>
                  <a:pt x="66" y="49"/>
                </a:cubicBezTo>
                <a:close/>
                <a:moveTo>
                  <a:pt x="26" y="61"/>
                </a:moveTo>
                <a:cubicBezTo>
                  <a:pt x="25" y="60"/>
                  <a:pt x="26" y="58"/>
                  <a:pt x="28" y="58"/>
                </a:cubicBezTo>
                <a:cubicBezTo>
                  <a:pt x="29" y="60"/>
                  <a:pt x="28" y="63"/>
                  <a:pt x="26" y="61"/>
                </a:cubicBezTo>
                <a:close/>
                <a:moveTo>
                  <a:pt x="332" y="73"/>
                </a:moveTo>
                <a:cubicBezTo>
                  <a:pt x="337" y="73"/>
                  <a:pt x="334" y="72"/>
                  <a:pt x="328" y="72"/>
                </a:cubicBezTo>
                <a:cubicBezTo>
                  <a:pt x="322" y="72"/>
                  <a:pt x="325" y="72"/>
                  <a:pt x="328" y="73"/>
                </a:cubicBezTo>
                <a:cubicBezTo>
                  <a:pt x="328" y="75"/>
                  <a:pt x="328" y="75"/>
                  <a:pt x="332" y="73"/>
                </a:cubicBezTo>
                <a:close/>
                <a:moveTo>
                  <a:pt x="329" y="66"/>
                </a:moveTo>
                <a:cubicBezTo>
                  <a:pt x="328" y="64"/>
                  <a:pt x="329" y="63"/>
                  <a:pt x="325" y="63"/>
                </a:cubicBezTo>
                <a:cubicBezTo>
                  <a:pt x="320" y="61"/>
                  <a:pt x="323" y="64"/>
                  <a:pt x="325" y="66"/>
                </a:cubicBezTo>
                <a:cubicBezTo>
                  <a:pt x="328" y="66"/>
                  <a:pt x="325" y="69"/>
                  <a:pt x="329" y="67"/>
                </a:cubicBezTo>
                <a:cubicBezTo>
                  <a:pt x="331" y="67"/>
                  <a:pt x="331" y="67"/>
                  <a:pt x="329" y="66"/>
                </a:cubicBezTo>
                <a:close/>
                <a:moveTo>
                  <a:pt x="277" y="133"/>
                </a:moveTo>
                <a:cubicBezTo>
                  <a:pt x="274" y="130"/>
                  <a:pt x="277" y="131"/>
                  <a:pt x="277" y="133"/>
                </a:cubicBezTo>
                <a:cubicBezTo>
                  <a:pt x="279" y="133"/>
                  <a:pt x="277" y="135"/>
                  <a:pt x="277" y="133"/>
                </a:cubicBezTo>
                <a:close/>
                <a:moveTo>
                  <a:pt x="300" y="113"/>
                </a:moveTo>
                <a:cubicBezTo>
                  <a:pt x="300" y="109"/>
                  <a:pt x="302" y="112"/>
                  <a:pt x="302" y="112"/>
                </a:cubicBezTo>
                <a:cubicBezTo>
                  <a:pt x="302" y="113"/>
                  <a:pt x="300" y="115"/>
                  <a:pt x="300" y="113"/>
                </a:cubicBezTo>
                <a:close/>
                <a:moveTo>
                  <a:pt x="302" y="115"/>
                </a:moveTo>
                <a:cubicBezTo>
                  <a:pt x="302" y="110"/>
                  <a:pt x="305" y="106"/>
                  <a:pt x="305" y="107"/>
                </a:cubicBezTo>
                <a:cubicBezTo>
                  <a:pt x="305" y="109"/>
                  <a:pt x="302" y="115"/>
                  <a:pt x="302" y="115"/>
                </a:cubicBezTo>
                <a:close/>
                <a:moveTo>
                  <a:pt x="262" y="136"/>
                </a:moveTo>
                <a:cubicBezTo>
                  <a:pt x="261" y="135"/>
                  <a:pt x="262" y="135"/>
                  <a:pt x="264" y="135"/>
                </a:cubicBezTo>
                <a:cubicBezTo>
                  <a:pt x="265" y="136"/>
                  <a:pt x="264" y="136"/>
                  <a:pt x="262" y="136"/>
                </a:cubicBezTo>
                <a:close/>
                <a:moveTo>
                  <a:pt x="314" y="116"/>
                </a:moveTo>
                <a:cubicBezTo>
                  <a:pt x="313" y="116"/>
                  <a:pt x="313" y="115"/>
                  <a:pt x="313" y="115"/>
                </a:cubicBezTo>
                <a:cubicBezTo>
                  <a:pt x="313" y="116"/>
                  <a:pt x="313" y="116"/>
                  <a:pt x="313" y="116"/>
                </a:cubicBezTo>
                <a:cubicBezTo>
                  <a:pt x="314" y="118"/>
                  <a:pt x="314" y="118"/>
                  <a:pt x="316" y="119"/>
                </a:cubicBezTo>
                <a:cubicBezTo>
                  <a:pt x="316" y="119"/>
                  <a:pt x="316" y="118"/>
                  <a:pt x="314" y="116"/>
                </a:cubicBezTo>
                <a:close/>
                <a:moveTo>
                  <a:pt x="317" y="113"/>
                </a:moveTo>
                <a:cubicBezTo>
                  <a:pt x="317" y="109"/>
                  <a:pt x="316" y="107"/>
                  <a:pt x="314" y="110"/>
                </a:cubicBezTo>
                <a:cubicBezTo>
                  <a:pt x="314" y="112"/>
                  <a:pt x="313" y="110"/>
                  <a:pt x="313" y="112"/>
                </a:cubicBezTo>
                <a:cubicBezTo>
                  <a:pt x="313" y="112"/>
                  <a:pt x="314" y="112"/>
                  <a:pt x="314" y="113"/>
                </a:cubicBezTo>
                <a:cubicBezTo>
                  <a:pt x="313" y="116"/>
                  <a:pt x="314" y="116"/>
                  <a:pt x="316" y="118"/>
                </a:cubicBezTo>
                <a:cubicBezTo>
                  <a:pt x="317" y="118"/>
                  <a:pt x="317" y="116"/>
                  <a:pt x="317" y="113"/>
                </a:cubicBezTo>
                <a:close/>
                <a:moveTo>
                  <a:pt x="349" y="138"/>
                </a:moveTo>
                <a:cubicBezTo>
                  <a:pt x="351" y="138"/>
                  <a:pt x="349" y="136"/>
                  <a:pt x="349" y="136"/>
                </a:cubicBezTo>
                <a:cubicBezTo>
                  <a:pt x="349" y="135"/>
                  <a:pt x="349" y="135"/>
                  <a:pt x="348" y="136"/>
                </a:cubicBezTo>
                <a:cubicBezTo>
                  <a:pt x="348" y="138"/>
                  <a:pt x="348" y="138"/>
                  <a:pt x="349" y="138"/>
                </a:cubicBezTo>
                <a:close/>
                <a:moveTo>
                  <a:pt x="247" y="80"/>
                </a:moveTo>
                <a:cubicBezTo>
                  <a:pt x="248" y="81"/>
                  <a:pt x="248" y="80"/>
                  <a:pt x="248" y="78"/>
                </a:cubicBezTo>
                <a:cubicBezTo>
                  <a:pt x="247" y="77"/>
                  <a:pt x="248" y="75"/>
                  <a:pt x="247" y="75"/>
                </a:cubicBezTo>
                <a:cubicBezTo>
                  <a:pt x="247" y="77"/>
                  <a:pt x="247" y="78"/>
                  <a:pt x="247" y="80"/>
                </a:cubicBezTo>
                <a:close/>
                <a:moveTo>
                  <a:pt x="257" y="60"/>
                </a:moveTo>
                <a:cubicBezTo>
                  <a:pt x="257" y="58"/>
                  <a:pt x="257" y="61"/>
                  <a:pt x="257" y="61"/>
                </a:cubicBezTo>
                <a:cubicBezTo>
                  <a:pt x="256" y="61"/>
                  <a:pt x="256" y="60"/>
                  <a:pt x="257" y="60"/>
                </a:cubicBezTo>
                <a:close/>
                <a:moveTo>
                  <a:pt x="261" y="64"/>
                </a:moveTo>
                <a:cubicBezTo>
                  <a:pt x="262" y="63"/>
                  <a:pt x="264" y="63"/>
                  <a:pt x="262" y="64"/>
                </a:cubicBezTo>
                <a:cubicBezTo>
                  <a:pt x="262" y="66"/>
                  <a:pt x="261" y="64"/>
                  <a:pt x="261" y="64"/>
                </a:cubicBezTo>
                <a:close/>
                <a:moveTo>
                  <a:pt x="262" y="93"/>
                </a:moveTo>
                <a:cubicBezTo>
                  <a:pt x="262" y="92"/>
                  <a:pt x="267" y="89"/>
                  <a:pt x="267" y="90"/>
                </a:cubicBezTo>
                <a:cubicBezTo>
                  <a:pt x="265" y="92"/>
                  <a:pt x="264" y="93"/>
                  <a:pt x="262" y="93"/>
                </a:cubicBezTo>
                <a:close/>
                <a:moveTo>
                  <a:pt x="257" y="64"/>
                </a:moveTo>
                <a:cubicBezTo>
                  <a:pt x="256" y="64"/>
                  <a:pt x="257" y="63"/>
                  <a:pt x="257" y="63"/>
                </a:cubicBezTo>
                <a:cubicBezTo>
                  <a:pt x="259" y="64"/>
                  <a:pt x="259" y="64"/>
                  <a:pt x="257" y="64"/>
                </a:cubicBezTo>
                <a:close/>
                <a:moveTo>
                  <a:pt x="282" y="66"/>
                </a:moveTo>
                <a:cubicBezTo>
                  <a:pt x="282" y="64"/>
                  <a:pt x="283" y="64"/>
                  <a:pt x="285" y="64"/>
                </a:cubicBezTo>
                <a:cubicBezTo>
                  <a:pt x="287" y="64"/>
                  <a:pt x="282" y="66"/>
                  <a:pt x="282" y="66"/>
                </a:cubicBezTo>
                <a:close/>
                <a:moveTo>
                  <a:pt x="77" y="49"/>
                </a:moveTo>
                <a:cubicBezTo>
                  <a:pt x="75" y="47"/>
                  <a:pt x="72" y="46"/>
                  <a:pt x="75" y="44"/>
                </a:cubicBezTo>
                <a:cubicBezTo>
                  <a:pt x="78" y="43"/>
                  <a:pt x="77" y="49"/>
                  <a:pt x="77" y="49"/>
                </a:cubicBezTo>
                <a:close/>
                <a:moveTo>
                  <a:pt x="72" y="46"/>
                </a:moveTo>
                <a:cubicBezTo>
                  <a:pt x="72" y="44"/>
                  <a:pt x="74" y="46"/>
                  <a:pt x="72" y="47"/>
                </a:cubicBezTo>
                <a:cubicBezTo>
                  <a:pt x="72" y="47"/>
                  <a:pt x="71" y="46"/>
                  <a:pt x="72" y="46"/>
                </a:cubicBezTo>
                <a:close/>
                <a:moveTo>
                  <a:pt x="72" y="49"/>
                </a:moveTo>
                <a:cubicBezTo>
                  <a:pt x="72" y="47"/>
                  <a:pt x="74" y="47"/>
                  <a:pt x="74" y="49"/>
                </a:cubicBezTo>
                <a:cubicBezTo>
                  <a:pt x="74" y="49"/>
                  <a:pt x="74" y="50"/>
                  <a:pt x="72" y="49"/>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0" name="Freeform 29"/>
          <p:cNvSpPr>
            <a:spLocks/>
          </p:cNvSpPr>
          <p:nvPr/>
        </p:nvSpPr>
        <p:spPr bwMode="auto">
          <a:xfrm>
            <a:off x="5951538" y="2916238"/>
            <a:ext cx="23812" cy="49212"/>
          </a:xfrm>
          <a:custGeom>
            <a:avLst/>
            <a:gdLst/>
            <a:ahLst/>
            <a:cxnLst>
              <a:cxn ang="0">
                <a:pos x="5" y="17"/>
              </a:cxn>
              <a:cxn ang="0">
                <a:pos x="3" y="17"/>
              </a:cxn>
              <a:cxn ang="0">
                <a:pos x="2" y="15"/>
              </a:cxn>
              <a:cxn ang="0">
                <a:pos x="2" y="5"/>
              </a:cxn>
              <a:cxn ang="0">
                <a:pos x="5" y="2"/>
              </a:cxn>
              <a:cxn ang="0">
                <a:pos x="6" y="6"/>
              </a:cxn>
              <a:cxn ang="0">
                <a:pos x="8" y="11"/>
              </a:cxn>
              <a:cxn ang="0">
                <a:pos x="5" y="17"/>
              </a:cxn>
              <a:cxn ang="0">
                <a:pos x="5" y="17"/>
              </a:cxn>
            </a:cxnLst>
            <a:rect l="0" t="0" r="r" b="b"/>
            <a:pathLst>
              <a:path w="8" h="17">
                <a:moveTo>
                  <a:pt x="5" y="17"/>
                </a:moveTo>
                <a:cubicBezTo>
                  <a:pt x="5" y="17"/>
                  <a:pt x="5" y="17"/>
                  <a:pt x="3" y="17"/>
                </a:cubicBezTo>
                <a:cubicBezTo>
                  <a:pt x="3" y="17"/>
                  <a:pt x="2" y="17"/>
                  <a:pt x="2" y="15"/>
                </a:cubicBezTo>
                <a:cubicBezTo>
                  <a:pt x="2" y="8"/>
                  <a:pt x="0" y="9"/>
                  <a:pt x="2" y="5"/>
                </a:cubicBezTo>
                <a:cubicBezTo>
                  <a:pt x="3" y="3"/>
                  <a:pt x="3" y="0"/>
                  <a:pt x="5" y="2"/>
                </a:cubicBezTo>
                <a:cubicBezTo>
                  <a:pt x="6" y="3"/>
                  <a:pt x="8" y="5"/>
                  <a:pt x="6" y="6"/>
                </a:cubicBezTo>
                <a:cubicBezTo>
                  <a:pt x="6" y="9"/>
                  <a:pt x="8" y="9"/>
                  <a:pt x="8" y="11"/>
                </a:cubicBezTo>
                <a:cubicBezTo>
                  <a:pt x="8" y="14"/>
                  <a:pt x="6" y="17"/>
                  <a:pt x="5" y="17"/>
                </a:cubicBezTo>
                <a:cubicBezTo>
                  <a:pt x="5" y="17"/>
                  <a:pt x="5" y="17"/>
                  <a:pt x="5" y="1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1" name="Freeform 30"/>
          <p:cNvSpPr>
            <a:spLocks/>
          </p:cNvSpPr>
          <p:nvPr/>
        </p:nvSpPr>
        <p:spPr bwMode="auto">
          <a:xfrm>
            <a:off x="6075363" y="2913063"/>
            <a:ext cx="14287" cy="20637"/>
          </a:xfrm>
          <a:custGeom>
            <a:avLst/>
            <a:gdLst/>
            <a:ahLst/>
            <a:cxnLst>
              <a:cxn ang="0">
                <a:pos x="2" y="7"/>
              </a:cxn>
              <a:cxn ang="0">
                <a:pos x="0" y="3"/>
              </a:cxn>
              <a:cxn ang="0">
                <a:pos x="2" y="1"/>
              </a:cxn>
              <a:cxn ang="0">
                <a:pos x="3" y="0"/>
              </a:cxn>
              <a:cxn ang="0">
                <a:pos x="3" y="4"/>
              </a:cxn>
              <a:cxn ang="0">
                <a:pos x="2" y="7"/>
              </a:cxn>
            </a:cxnLst>
            <a:rect l="0" t="0" r="r" b="b"/>
            <a:pathLst>
              <a:path w="5" h="7">
                <a:moveTo>
                  <a:pt x="2" y="7"/>
                </a:moveTo>
                <a:cubicBezTo>
                  <a:pt x="0" y="7"/>
                  <a:pt x="2" y="3"/>
                  <a:pt x="0" y="3"/>
                </a:cubicBezTo>
                <a:cubicBezTo>
                  <a:pt x="2" y="1"/>
                  <a:pt x="0" y="1"/>
                  <a:pt x="2" y="1"/>
                </a:cubicBezTo>
                <a:cubicBezTo>
                  <a:pt x="3" y="3"/>
                  <a:pt x="2" y="0"/>
                  <a:pt x="3" y="0"/>
                </a:cubicBezTo>
                <a:cubicBezTo>
                  <a:pt x="5" y="0"/>
                  <a:pt x="3" y="3"/>
                  <a:pt x="3" y="4"/>
                </a:cubicBezTo>
                <a:cubicBezTo>
                  <a:pt x="3" y="4"/>
                  <a:pt x="2" y="6"/>
                  <a:pt x="2"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2" name="Freeform 31"/>
          <p:cNvSpPr>
            <a:spLocks/>
          </p:cNvSpPr>
          <p:nvPr/>
        </p:nvSpPr>
        <p:spPr bwMode="auto">
          <a:xfrm>
            <a:off x="5961063" y="2921000"/>
            <a:ext cx="122237" cy="107950"/>
          </a:xfrm>
          <a:custGeom>
            <a:avLst/>
            <a:gdLst/>
            <a:ahLst/>
            <a:cxnLst>
              <a:cxn ang="0">
                <a:pos x="42" y="4"/>
              </a:cxn>
              <a:cxn ang="0">
                <a:pos x="40" y="0"/>
              </a:cxn>
              <a:cxn ang="0">
                <a:pos x="38" y="4"/>
              </a:cxn>
              <a:cxn ang="0">
                <a:pos x="34" y="9"/>
              </a:cxn>
              <a:cxn ang="0">
                <a:pos x="26" y="15"/>
              </a:cxn>
              <a:cxn ang="0">
                <a:pos x="26" y="18"/>
              </a:cxn>
              <a:cxn ang="0">
                <a:pos x="11" y="20"/>
              </a:cxn>
              <a:cxn ang="0">
                <a:pos x="6" y="20"/>
              </a:cxn>
              <a:cxn ang="0">
                <a:pos x="3" y="18"/>
              </a:cxn>
              <a:cxn ang="0">
                <a:pos x="3" y="15"/>
              </a:cxn>
              <a:cxn ang="0">
                <a:pos x="2"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2" y="4"/>
              </a:cxn>
            </a:cxnLst>
            <a:rect l="0" t="0" r="r" b="b"/>
            <a:pathLst>
              <a:path w="43" h="38">
                <a:moveTo>
                  <a:pt x="42" y="4"/>
                </a:moveTo>
                <a:cubicBezTo>
                  <a:pt x="40" y="4"/>
                  <a:pt x="42" y="0"/>
                  <a:pt x="40" y="0"/>
                </a:cubicBezTo>
                <a:cubicBezTo>
                  <a:pt x="38" y="6"/>
                  <a:pt x="40" y="0"/>
                  <a:pt x="38" y="4"/>
                </a:cubicBezTo>
                <a:cubicBezTo>
                  <a:pt x="37" y="6"/>
                  <a:pt x="35" y="6"/>
                  <a:pt x="34" y="9"/>
                </a:cubicBezTo>
                <a:cubicBezTo>
                  <a:pt x="31" y="12"/>
                  <a:pt x="28" y="15"/>
                  <a:pt x="26" y="15"/>
                </a:cubicBezTo>
                <a:cubicBezTo>
                  <a:pt x="26" y="17"/>
                  <a:pt x="29" y="15"/>
                  <a:pt x="26" y="18"/>
                </a:cubicBezTo>
                <a:cubicBezTo>
                  <a:pt x="23" y="23"/>
                  <a:pt x="17" y="18"/>
                  <a:pt x="11" y="20"/>
                </a:cubicBezTo>
                <a:cubicBezTo>
                  <a:pt x="6" y="21"/>
                  <a:pt x="6" y="21"/>
                  <a:pt x="6" y="20"/>
                </a:cubicBezTo>
                <a:cubicBezTo>
                  <a:pt x="6" y="17"/>
                  <a:pt x="5" y="18"/>
                  <a:pt x="3" y="18"/>
                </a:cubicBezTo>
                <a:cubicBezTo>
                  <a:pt x="0" y="18"/>
                  <a:pt x="3" y="15"/>
                  <a:pt x="3" y="15"/>
                </a:cubicBezTo>
                <a:cubicBezTo>
                  <a:pt x="3" y="14"/>
                  <a:pt x="2" y="15"/>
                  <a:pt x="2" y="15"/>
                </a:cubicBezTo>
                <a:cubicBezTo>
                  <a:pt x="2" y="15"/>
                  <a:pt x="2" y="15"/>
                  <a:pt x="0" y="15"/>
                </a:cubicBezTo>
                <a:cubicBezTo>
                  <a:pt x="0" y="18"/>
                  <a:pt x="0" y="18"/>
                  <a:pt x="3" y="20"/>
                </a:cubicBezTo>
                <a:cubicBezTo>
                  <a:pt x="6" y="23"/>
                  <a:pt x="6" y="23"/>
                  <a:pt x="6" y="27"/>
                </a:cubicBezTo>
                <a:cubicBezTo>
                  <a:pt x="8" y="30"/>
                  <a:pt x="6" y="30"/>
                  <a:pt x="15" y="32"/>
                </a:cubicBezTo>
                <a:cubicBezTo>
                  <a:pt x="25" y="33"/>
                  <a:pt x="32" y="38"/>
                  <a:pt x="34" y="33"/>
                </a:cubicBezTo>
                <a:cubicBezTo>
                  <a:pt x="34" y="32"/>
                  <a:pt x="32" y="30"/>
                  <a:pt x="35" y="26"/>
                </a:cubicBezTo>
                <a:cubicBezTo>
                  <a:pt x="37" y="21"/>
                  <a:pt x="37" y="23"/>
                  <a:pt x="35" y="21"/>
                </a:cubicBezTo>
                <a:cubicBezTo>
                  <a:pt x="35" y="21"/>
                  <a:pt x="37" y="21"/>
                  <a:pt x="38" y="20"/>
                </a:cubicBezTo>
                <a:cubicBezTo>
                  <a:pt x="42" y="20"/>
                  <a:pt x="40" y="18"/>
                  <a:pt x="38" y="18"/>
                </a:cubicBezTo>
                <a:cubicBezTo>
                  <a:pt x="37" y="18"/>
                  <a:pt x="38" y="18"/>
                  <a:pt x="38" y="15"/>
                </a:cubicBezTo>
                <a:cubicBezTo>
                  <a:pt x="38" y="12"/>
                  <a:pt x="38" y="9"/>
                  <a:pt x="40" y="12"/>
                </a:cubicBezTo>
                <a:cubicBezTo>
                  <a:pt x="42" y="15"/>
                  <a:pt x="40" y="12"/>
                  <a:pt x="43" y="10"/>
                </a:cubicBezTo>
                <a:cubicBezTo>
                  <a:pt x="43" y="7"/>
                  <a:pt x="43" y="6"/>
                  <a:pt x="4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3" name="Freeform 32"/>
          <p:cNvSpPr>
            <a:spLocks/>
          </p:cNvSpPr>
          <p:nvPr/>
        </p:nvSpPr>
        <p:spPr bwMode="auto">
          <a:xfrm>
            <a:off x="6057900" y="2889250"/>
            <a:ext cx="25400" cy="17463"/>
          </a:xfrm>
          <a:custGeom>
            <a:avLst/>
            <a:gdLst/>
            <a:ahLst/>
            <a:cxnLst>
              <a:cxn ang="0">
                <a:pos x="1" y="6"/>
              </a:cxn>
              <a:cxn ang="0">
                <a:pos x="4" y="3"/>
              </a:cxn>
              <a:cxn ang="0">
                <a:pos x="8" y="1"/>
              </a:cxn>
              <a:cxn ang="0">
                <a:pos x="1" y="6"/>
              </a:cxn>
            </a:cxnLst>
            <a:rect l="0" t="0" r="r" b="b"/>
            <a:pathLst>
              <a:path w="9" h="6">
                <a:moveTo>
                  <a:pt x="1" y="6"/>
                </a:moveTo>
                <a:cubicBezTo>
                  <a:pt x="0" y="5"/>
                  <a:pt x="4" y="5"/>
                  <a:pt x="4" y="3"/>
                </a:cubicBezTo>
                <a:cubicBezTo>
                  <a:pt x="4" y="1"/>
                  <a:pt x="9" y="0"/>
                  <a:pt x="8" y="1"/>
                </a:cubicBezTo>
                <a:cubicBezTo>
                  <a:pt x="6" y="5"/>
                  <a:pt x="1" y="6"/>
                  <a:pt x="1"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4" name="Freeform 33"/>
          <p:cNvSpPr>
            <a:spLocks/>
          </p:cNvSpPr>
          <p:nvPr/>
        </p:nvSpPr>
        <p:spPr bwMode="auto">
          <a:xfrm>
            <a:off x="5894388" y="2808288"/>
            <a:ext cx="6350" cy="9525"/>
          </a:xfrm>
          <a:custGeom>
            <a:avLst/>
            <a:gdLst/>
            <a:ahLst/>
            <a:cxnLst>
              <a:cxn ang="0">
                <a:pos x="2" y="4"/>
              </a:cxn>
              <a:cxn ang="0">
                <a:pos x="0" y="1"/>
              </a:cxn>
              <a:cxn ang="0">
                <a:pos x="2" y="4"/>
              </a:cxn>
            </a:cxnLst>
            <a:rect l="0" t="0" r="r" b="b"/>
            <a:pathLst>
              <a:path w="2" h="4">
                <a:moveTo>
                  <a:pt x="2" y="4"/>
                </a:moveTo>
                <a:cubicBezTo>
                  <a:pt x="0" y="4"/>
                  <a:pt x="0" y="1"/>
                  <a:pt x="0" y="1"/>
                </a:cubicBezTo>
                <a:cubicBezTo>
                  <a:pt x="0" y="0"/>
                  <a:pt x="2" y="3"/>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5" name="Freeform 34"/>
          <p:cNvSpPr>
            <a:spLocks/>
          </p:cNvSpPr>
          <p:nvPr/>
        </p:nvSpPr>
        <p:spPr bwMode="auto">
          <a:xfrm>
            <a:off x="5594350" y="2727325"/>
            <a:ext cx="17463" cy="39688"/>
          </a:xfrm>
          <a:custGeom>
            <a:avLst/>
            <a:gdLst/>
            <a:ahLst/>
            <a:cxnLst>
              <a:cxn ang="0">
                <a:pos x="4" y="3"/>
              </a:cxn>
              <a:cxn ang="0">
                <a:pos x="4" y="11"/>
              </a:cxn>
              <a:cxn ang="0">
                <a:pos x="0" y="14"/>
              </a:cxn>
              <a:cxn ang="0">
                <a:pos x="0" y="13"/>
              </a:cxn>
              <a:cxn ang="0">
                <a:pos x="1" y="8"/>
              </a:cxn>
              <a:cxn ang="0">
                <a:pos x="0" y="8"/>
              </a:cxn>
              <a:cxn ang="0">
                <a:pos x="1" y="8"/>
              </a:cxn>
              <a:cxn ang="0">
                <a:pos x="1" y="2"/>
              </a:cxn>
              <a:cxn ang="0">
                <a:pos x="4" y="3"/>
              </a:cxn>
            </a:cxnLst>
            <a:rect l="0" t="0" r="r" b="b"/>
            <a:pathLst>
              <a:path w="6" h="14">
                <a:moveTo>
                  <a:pt x="4" y="3"/>
                </a:moveTo>
                <a:cubicBezTo>
                  <a:pt x="4" y="5"/>
                  <a:pt x="6" y="10"/>
                  <a:pt x="4" y="11"/>
                </a:cubicBezTo>
                <a:cubicBezTo>
                  <a:pt x="3" y="13"/>
                  <a:pt x="3" y="14"/>
                  <a:pt x="0" y="14"/>
                </a:cubicBezTo>
                <a:cubicBezTo>
                  <a:pt x="0" y="13"/>
                  <a:pt x="0" y="13"/>
                  <a:pt x="0" y="13"/>
                </a:cubicBezTo>
                <a:cubicBezTo>
                  <a:pt x="0" y="11"/>
                  <a:pt x="3" y="10"/>
                  <a:pt x="1" y="8"/>
                </a:cubicBezTo>
                <a:cubicBezTo>
                  <a:pt x="1" y="8"/>
                  <a:pt x="0" y="10"/>
                  <a:pt x="0" y="8"/>
                </a:cubicBezTo>
                <a:cubicBezTo>
                  <a:pt x="1" y="8"/>
                  <a:pt x="1" y="8"/>
                  <a:pt x="1" y="8"/>
                </a:cubicBezTo>
                <a:cubicBezTo>
                  <a:pt x="1" y="7"/>
                  <a:pt x="0" y="3"/>
                  <a:pt x="1" y="2"/>
                </a:cubicBezTo>
                <a:cubicBezTo>
                  <a:pt x="3" y="0"/>
                  <a:pt x="4" y="3"/>
                  <a:pt x="4"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6" name="Freeform 35"/>
          <p:cNvSpPr>
            <a:spLocks/>
          </p:cNvSpPr>
          <p:nvPr/>
        </p:nvSpPr>
        <p:spPr bwMode="auto">
          <a:xfrm>
            <a:off x="5580063" y="2706688"/>
            <a:ext cx="31750" cy="111125"/>
          </a:xfrm>
          <a:custGeom>
            <a:avLst/>
            <a:gdLst/>
            <a:ahLst/>
            <a:cxnLst>
              <a:cxn ang="0">
                <a:pos x="9" y="10"/>
              </a:cxn>
              <a:cxn ang="0">
                <a:pos x="9" y="9"/>
              </a:cxn>
              <a:cxn ang="0">
                <a:pos x="11" y="6"/>
              </a:cxn>
              <a:cxn ang="0">
                <a:pos x="11" y="4"/>
              </a:cxn>
              <a:cxn ang="0">
                <a:pos x="11" y="1"/>
              </a:cxn>
              <a:cxn ang="0">
                <a:pos x="11" y="1"/>
              </a:cxn>
              <a:cxn ang="0">
                <a:pos x="11" y="1"/>
              </a:cxn>
              <a:cxn ang="0">
                <a:pos x="9" y="1"/>
              </a:cxn>
              <a:cxn ang="0">
                <a:pos x="9" y="3"/>
              </a:cxn>
              <a:cxn ang="0">
                <a:pos x="6" y="3"/>
              </a:cxn>
              <a:cxn ang="0">
                <a:pos x="2" y="18"/>
              </a:cxn>
              <a:cxn ang="0">
                <a:pos x="0" y="21"/>
              </a:cxn>
              <a:cxn ang="0">
                <a:pos x="0" y="23"/>
              </a:cxn>
              <a:cxn ang="0">
                <a:pos x="5" y="39"/>
              </a:cxn>
              <a:cxn ang="0">
                <a:pos x="5" y="39"/>
              </a:cxn>
              <a:cxn ang="0">
                <a:pos x="6" y="33"/>
              </a:cxn>
              <a:cxn ang="0">
                <a:pos x="9" y="23"/>
              </a:cxn>
              <a:cxn ang="0">
                <a:pos x="9" y="18"/>
              </a:cxn>
              <a:cxn ang="0">
                <a:pos x="5" y="21"/>
              </a:cxn>
              <a:cxn ang="0">
                <a:pos x="5" y="20"/>
              </a:cxn>
              <a:cxn ang="0">
                <a:pos x="6" y="15"/>
              </a:cxn>
              <a:cxn ang="0">
                <a:pos x="5" y="15"/>
              </a:cxn>
              <a:cxn ang="0">
                <a:pos x="6" y="15"/>
              </a:cxn>
              <a:cxn ang="0">
                <a:pos x="6" y="9"/>
              </a:cxn>
              <a:cxn ang="0">
                <a:pos x="9" y="10"/>
              </a:cxn>
            </a:cxnLst>
            <a:rect l="0" t="0" r="r" b="b"/>
            <a:pathLst>
              <a:path w="11" h="39">
                <a:moveTo>
                  <a:pt x="9" y="10"/>
                </a:moveTo>
                <a:cubicBezTo>
                  <a:pt x="9" y="9"/>
                  <a:pt x="9" y="9"/>
                  <a:pt x="9" y="9"/>
                </a:cubicBezTo>
                <a:cubicBezTo>
                  <a:pt x="9" y="7"/>
                  <a:pt x="9" y="6"/>
                  <a:pt x="11" y="6"/>
                </a:cubicBezTo>
                <a:cubicBezTo>
                  <a:pt x="11" y="6"/>
                  <a:pt x="11" y="6"/>
                  <a:pt x="11" y="4"/>
                </a:cubicBezTo>
                <a:cubicBezTo>
                  <a:pt x="11" y="4"/>
                  <a:pt x="11" y="3"/>
                  <a:pt x="11" y="1"/>
                </a:cubicBezTo>
                <a:cubicBezTo>
                  <a:pt x="11" y="1"/>
                  <a:pt x="11" y="1"/>
                  <a:pt x="11" y="1"/>
                </a:cubicBezTo>
                <a:cubicBezTo>
                  <a:pt x="11" y="1"/>
                  <a:pt x="11" y="1"/>
                  <a:pt x="11" y="1"/>
                </a:cubicBezTo>
                <a:cubicBezTo>
                  <a:pt x="9" y="1"/>
                  <a:pt x="9" y="0"/>
                  <a:pt x="9" y="1"/>
                </a:cubicBezTo>
                <a:cubicBezTo>
                  <a:pt x="9" y="3"/>
                  <a:pt x="9" y="3"/>
                  <a:pt x="9" y="3"/>
                </a:cubicBezTo>
                <a:cubicBezTo>
                  <a:pt x="9" y="3"/>
                  <a:pt x="8" y="3"/>
                  <a:pt x="6" y="3"/>
                </a:cubicBezTo>
                <a:cubicBezTo>
                  <a:pt x="5" y="6"/>
                  <a:pt x="3" y="17"/>
                  <a:pt x="2" y="18"/>
                </a:cubicBezTo>
                <a:cubicBezTo>
                  <a:pt x="3" y="18"/>
                  <a:pt x="0" y="21"/>
                  <a:pt x="0" y="21"/>
                </a:cubicBezTo>
                <a:cubicBezTo>
                  <a:pt x="0" y="23"/>
                  <a:pt x="0" y="23"/>
                  <a:pt x="0" y="23"/>
                </a:cubicBezTo>
                <a:cubicBezTo>
                  <a:pt x="2" y="27"/>
                  <a:pt x="3" y="33"/>
                  <a:pt x="5" y="39"/>
                </a:cubicBezTo>
                <a:cubicBezTo>
                  <a:pt x="5" y="39"/>
                  <a:pt x="5" y="39"/>
                  <a:pt x="5" y="39"/>
                </a:cubicBezTo>
                <a:cubicBezTo>
                  <a:pt x="5" y="39"/>
                  <a:pt x="6" y="35"/>
                  <a:pt x="6" y="33"/>
                </a:cubicBezTo>
                <a:cubicBezTo>
                  <a:pt x="6" y="29"/>
                  <a:pt x="9" y="24"/>
                  <a:pt x="9" y="23"/>
                </a:cubicBezTo>
                <a:cubicBezTo>
                  <a:pt x="9" y="21"/>
                  <a:pt x="9" y="20"/>
                  <a:pt x="9" y="18"/>
                </a:cubicBezTo>
                <a:cubicBezTo>
                  <a:pt x="8" y="20"/>
                  <a:pt x="8" y="21"/>
                  <a:pt x="5" y="21"/>
                </a:cubicBezTo>
                <a:cubicBezTo>
                  <a:pt x="5" y="20"/>
                  <a:pt x="5" y="20"/>
                  <a:pt x="5" y="20"/>
                </a:cubicBezTo>
                <a:cubicBezTo>
                  <a:pt x="5" y="18"/>
                  <a:pt x="8" y="17"/>
                  <a:pt x="6" y="15"/>
                </a:cubicBezTo>
                <a:cubicBezTo>
                  <a:pt x="6" y="15"/>
                  <a:pt x="5" y="17"/>
                  <a:pt x="5" y="15"/>
                </a:cubicBezTo>
                <a:cubicBezTo>
                  <a:pt x="6" y="15"/>
                  <a:pt x="6" y="15"/>
                  <a:pt x="6" y="15"/>
                </a:cubicBezTo>
                <a:cubicBezTo>
                  <a:pt x="6" y="13"/>
                  <a:pt x="5" y="10"/>
                  <a:pt x="6" y="9"/>
                </a:cubicBezTo>
                <a:cubicBezTo>
                  <a:pt x="8" y="7"/>
                  <a:pt x="9" y="10"/>
                  <a:pt x="9" y="1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7" name="Freeform 36"/>
          <p:cNvSpPr>
            <a:spLocks/>
          </p:cNvSpPr>
          <p:nvPr/>
        </p:nvSpPr>
        <p:spPr bwMode="auto">
          <a:xfrm>
            <a:off x="5575300" y="2757488"/>
            <a:ext cx="12700" cy="15875"/>
          </a:xfrm>
          <a:custGeom>
            <a:avLst/>
            <a:gdLst/>
            <a:ahLst/>
            <a:cxnLst>
              <a:cxn ang="0">
                <a:pos x="4" y="0"/>
              </a:cxn>
              <a:cxn ang="0">
                <a:pos x="0" y="3"/>
              </a:cxn>
              <a:cxn ang="0">
                <a:pos x="2" y="5"/>
              </a:cxn>
              <a:cxn ang="0">
                <a:pos x="2" y="3"/>
              </a:cxn>
              <a:cxn ang="0">
                <a:pos x="4" y="0"/>
              </a:cxn>
            </a:cxnLst>
            <a:rect l="0" t="0" r="r" b="b"/>
            <a:pathLst>
              <a:path w="5" h="5">
                <a:moveTo>
                  <a:pt x="4" y="0"/>
                </a:moveTo>
                <a:cubicBezTo>
                  <a:pt x="2" y="1"/>
                  <a:pt x="2" y="1"/>
                  <a:pt x="0" y="3"/>
                </a:cubicBezTo>
                <a:cubicBezTo>
                  <a:pt x="0" y="3"/>
                  <a:pt x="0" y="5"/>
                  <a:pt x="2" y="5"/>
                </a:cubicBezTo>
                <a:cubicBezTo>
                  <a:pt x="2" y="3"/>
                  <a:pt x="2" y="3"/>
                  <a:pt x="2" y="3"/>
                </a:cubicBezTo>
                <a:cubicBezTo>
                  <a:pt x="2" y="3"/>
                  <a:pt x="5" y="0"/>
                  <a:pt x="4"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8" name="Freeform 37"/>
          <p:cNvSpPr>
            <a:spLocks noEditPoints="1"/>
          </p:cNvSpPr>
          <p:nvPr/>
        </p:nvSpPr>
        <p:spPr bwMode="auto">
          <a:xfrm>
            <a:off x="5241925" y="2443163"/>
            <a:ext cx="198438" cy="217487"/>
          </a:xfrm>
          <a:custGeom>
            <a:avLst/>
            <a:gdLst/>
            <a:ahLst/>
            <a:cxnLst>
              <a:cxn ang="0">
                <a:pos x="33" y="6"/>
              </a:cxn>
              <a:cxn ang="0">
                <a:pos x="45" y="6"/>
              </a:cxn>
              <a:cxn ang="0">
                <a:pos x="56" y="7"/>
              </a:cxn>
              <a:cxn ang="0">
                <a:pos x="42" y="10"/>
              </a:cxn>
              <a:cxn ang="0">
                <a:pos x="37" y="18"/>
              </a:cxn>
              <a:cxn ang="0">
                <a:pos x="33" y="20"/>
              </a:cxn>
              <a:cxn ang="0">
                <a:pos x="26" y="15"/>
              </a:cxn>
              <a:cxn ang="0">
                <a:pos x="28" y="27"/>
              </a:cxn>
              <a:cxn ang="0">
                <a:pos x="33" y="38"/>
              </a:cxn>
              <a:cxn ang="0">
                <a:pos x="33" y="43"/>
              </a:cxn>
              <a:cxn ang="0">
                <a:pos x="31" y="49"/>
              </a:cxn>
              <a:cxn ang="0">
                <a:pos x="30" y="59"/>
              </a:cxn>
              <a:cxn ang="0">
                <a:pos x="20" y="55"/>
              </a:cxn>
              <a:cxn ang="0">
                <a:pos x="13" y="44"/>
              </a:cxn>
              <a:cxn ang="0">
                <a:pos x="22" y="40"/>
              </a:cxn>
              <a:cxn ang="0">
                <a:pos x="23" y="38"/>
              </a:cxn>
              <a:cxn ang="0">
                <a:pos x="10" y="35"/>
              </a:cxn>
              <a:cxn ang="0">
                <a:pos x="5" y="24"/>
              </a:cxn>
              <a:cxn ang="0">
                <a:pos x="10" y="18"/>
              </a:cxn>
              <a:cxn ang="0">
                <a:pos x="22" y="7"/>
              </a:cxn>
              <a:cxn ang="0">
                <a:pos x="8" y="43"/>
              </a:cxn>
              <a:cxn ang="0">
                <a:pos x="8" y="38"/>
              </a:cxn>
              <a:cxn ang="0">
                <a:pos x="28" y="59"/>
              </a:cxn>
              <a:cxn ang="0">
                <a:pos x="42" y="73"/>
              </a:cxn>
              <a:cxn ang="0">
                <a:pos x="48" y="72"/>
              </a:cxn>
              <a:cxn ang="0">
                <a:pos x="34" y="67"/>
              </a:cxn>
              <a:cxn ang="0">
                <a:pos x="69" y="59"/>
              </a:cxn>
              <a:cxn ang="0">
                <a:pos x="69" y="59"/>
              </a:cxn>
              <a:cxn ang="0">
                <a:pos x="51" y="38"/>
              </a:cxn>
              <a:cxn ang="0">
                <a:pos x="54" y="27"/>
              </a:cxn>
              <a:cxn ang="0">
                <a:pos x="56" y="30"/>
              </a:cxn>
              <a:cxn ang="0">
                <a:pos x="42" y="12"/>
              </a:cxn>
              <a:cxn ang="0">
                <a:pos x="39" y="43"/>
              </a:cxn>
              <a:cxn ang="0">
                <a:pos x="31" y="32"/>
              </a:cxn>
              <a:cxn ang="0">
                <a:pos x="48" y="52"/>
              </a:cxn>
              <a:cxn ang="0">
                <a:pos x="62" y="70"/>
              </a:cxn>
              <a:cxn ang="0">
                <a:pos x="5" y="27"/>
              </a:cxn>
              <a:cxn ang="0">
                <a:pos x="5" y="27"/>
              </a:cxn>
              <a:cxn ang="0">
                <a:pos x="46" y="21"/>
              </a:cxn>
              <a:cxn ang="0">
                <a:pos x="49" y="20"/>
              </a:cxn>
              <a:cxn ang="0">
                <a:pos x="45" y="53"/>
              </a:cxn>
              <a:cxn ang="0">
                <a:pos x="39" y="56"/>
              </a:cxn>
              <a:cxn ang="0">
                <a:pos x="39" y="47"/>
              </a:cxn>
              <a:cxn ang="0">
                <a:pos x="39" y="50"/>
              </a:cxn>
              <a:cxn ang="0">
                <a:pos x="51" y="47"/>
              </a:cxn>
              <a:cxn ang="0">
                <a:pos x="8" y="36"/>
              </a:cxn>
              <a:cxn ang="0">
                <a:pos x="42" y="33"/>
              </a:cxn>
              <a:cxn ang="0">
                <a:pos x="43" y="47"/>
              </a:cxn>
              <a:cxn ang="0">
                <a:pos x="43" y="47"/>
              </a:cxn>
            </a:cxnLst>
            <a:rect l="0" t="0" r="r" b="b"/>
            <a:pathLst>
              <a:path w="69" h="76">
                <a:moveTo>
                  <a:pt x="22" y="7"/>
                </a:moveTo>
                <a:cubicBezTo>
                  <a:pt x="26" y="10"/>
                  <a:pt x="25" y="6"/>
                  <a:pt x="28" y="6"/>
                </a:cubicBezTo>
                <a:cubicBezTo>
                  <a:pt x="30" y="7"/>
                  <a:pt x="28" y="4"/>
                  <a:pt x="33" y="6"/>
                </a:cubicBezTo>
                <a:cubicBezTo>
                  <a:pt x="36" y="6"/>
                  <a:pt x="37" y="3"/>
                  <a:pt x="39" y="4"/>
                </a:cubicBezTo>
                <a:cubicBezTo>
                  <a:pt x="40" y="4"/>
                  <a:pt x="39" y="1"/>
                  <a:pt x="42" y="4"/>
                </a:cubicBezTo>
                <a:cubicBezTo>
                  <a:pt x="43" y="7"/>
                  <a:pt x="43" y="3"/>
                  <a:pt x="45" y="6"/>
                </a:cubicBezTo>
                <a:cubicBezTo>
                  <a:pt x="46" y="9"/>
                  <a:pt x="48" y="6"/>
                  <a:pt x="51" y="6"/>
                </a:cubicBezTo>
                <a:cubicBezTo>
                  <a:pt x="56" y="6"/>
                  <a:pt x="49" y="0"/>
                  <a:pt x="54" y="1"/>
                </a:cubicBezTo>
                <a:cubicBezTo>
                  <a:pt x="57" y="4"/>
                  <a:pt x="57" y="6"/>
                  <a:pt x="56" y="7"/>
                </a:cubicBezTo>
                <a:cubicBezTo>
                  <a:pt x="54" y="7"/>
                  <a:pt x="56" y="10"/>
                  <a:pt x="52" y="12"/>
                </a:cubicBezTo>
                <a:cubicBezTo>
                  <a:pt x="52" y="10"/>
                  <a:pt x="49" y="12"/>
                  <a:pt x="46" y="10"/>
                </a:cubicBezTo>
                <a:cubicBezTo>
                  <a:pt x="43" y="9"/>
                  <a:pt x="45" y="12"/>
                  <a:pt x="42" y="10"/>
                </a:cubicBezTo>
                <a:cubicBezTo>
                  <a:pt x="39" y="9"/>
                  <a:pt x="39" y="12"/>
                  <a:pt x="36" y="14"/>
                </a:cubicBezTo>
                <a:cubicBezTo>
                  <a:pt x="33" y="14"/>
                  <a:pt x="36" y="14"/>
                  <a:pt x="34" y="15"/>
                </a:cubicBezTo>
                <a:cubicBezTo>
                  <a:pt x="34" y="17"/>
                  <a:pt x="36" y="15"/>
                  <a:pt x="37" y="18"/>
                </a:cubicBezTo>
                <a:cubicBezTo>
                  <a:pt x="40" y="20"/>
                  <a:pt x="39" y="20"/>
                  <a:pt x="37" y="18"/>
                </a:cubicBezTo>
                <a:cubicBezTo>
                  <a:pt x="34" y="17"/>
                  <a:pt x="33" y="17"/>
                  <a:pt x="36" y="18"/>
                </a:cubicBezTo>
                <a:cubicBezTo>
                  <a:pt x="37" y="21"/>
                  <a:pt x="36" y="21"/>
                  <a:pt x="33" y="20"/>
                </a:cubicBezTo>
                <a:cubicBezTo>
                  <a:pt x="31" y="17"/>
                  <a:pt x="31" y="18"/>
                  <a:pt x="33" y="20"/>
                </a:cubicBezTo>
                <a:cubicBezTo>
                  <a:pt x="34" y="23"/>
                  <a:pt x="31" y="23"/>
                  <a:pt x="30" y="20"/>
                </a:cubicBezTo>
                <a:cubicBezTo>
                  <a:pt x="30" y="15"/>
                  <a:pt x="26" y="18"/>
                  <a:pt x="26" y="15"/>
                </a:cubicBezTo>
                <a:cubicBezTo>
                  <a:pt x="28" y="12"/>
                  <a:pt x="25" y="15"/>
                  <a:pt x="25" y="17"/>
                </a:cubicBezTo>
                <a:cubicBezTo>
                  <a:pt x="22" y="21"/>
                  <a:pt x="33" y="27"/>
                  <a:pt x="30" y="30"/>
                </a:cubicBezTo>
                <a:cubicBezTo>
                  <a:pt x="28" y="32"/>
                  <a:pt x="30" y="27"/>
                  <a:pt x="28" y="27"/>
                </a:cubicBezTo>
                <a:cubicBezTo>
                  <a:pt x="25" y="27"/>
                  <a:pt x="31" y="32"/>
                  <a:pt x="25" y="32"/>
                </a:cubicBezTo>
                <a:cubicBezTo>
                  <a:pt x="22" y="33"/>
                  <a:pt x="30" y="33"/>
                  <a:pt x="30" y="35"/>
                </a:cubicBezTo>
                <a:cubicBezTo>
                  <a:pt x="31" y="38"/>
                  <a:pt x="31" y="36"/>
                  <a:pt x="33" y="38"/>
                </a:cubicBezTo>
                <a:cubicBezTo>
                  <a:pt x="33" y="40"/>
                  <a:pt x="37" y="40"/>
                  <a:pt x="36" y="41"/>
                </a:cubicBezTo>
                <a:cubicBezTo>
                  <a:pt x="36" y="43"/>
                  <a:pt x="37" y="46"/>
                  <a:pt x="36" y="46"/>
                </a:cubicBezTo>
                <a:cubicBezTo>
                  <a:pt x="36" y="46"/>
                  <a:pt x="34" y="44"/>
                  <a:pt x="33" y="43"/>
                </a:cubicBezTo>
                <a:cubicBezTo>
                  <a:pt x="31" y="41"/>
                  <a:pt x="28" y="43"/>
                  <a:pt x="28" y="44"/>
                </a:cubicBezTo>
                <a:cubicBezTo>
                  <a:pt x="30" y="46"/>
                  <a:pt x="28" y="46"/>
                  <a:pt x="30" y="46"/>
                </a:cubicBezTo>
                <a:cubicBezTo>
                  <a:pt x="31" y="47"/>
                  <a:pt x="33" y="49"/>
                  <a:pt x="31" y="49"/>
                </a:cubicBezTo>
                <a:cubicBezTo>
                  <a:pt x="30" y="49"/>
                  <a:pt x="30" y="50"/>
                  <a:pt x="28" y="49"/>
                </a:cubicBezTo>
                <a:cubicBezTo>
                  <a:pt x="28" y="47"/>
                  <a:pt x="28" y="47"/>
                  <a:pt x="26" y="47"/>
                </a:cubicBezTo>
                <a:cubicBezTo>
                  <a:pt x="23" y="47"/>
                  <a:pt x="31" y="58"/>
                  <a:pt x="30" y="59"/>
                </a:cubicBezTo>
                <a:cubicBezTo>
                  <a:pt x="26" y="59"/>
                  <a:pt x="25" y="52"/>
                  <a:pt x="25" y="56"/>
                </a:cubicBezTo>
                <a:cubicBezTo>
                  <a:pt x="23" y="59"/>
                  <a:pt x="22" y="61"/>
                  <a:pt x="22" y="58"/>
                </a:cubicBezTo>
                <a:cubicBezTo>
                  <a:pt x="22" y="55"/>
                  <a:pt x="20" y="50"/>
                  <a:pt x="20" y="55"/>
                </a:cubicBezTo>
                <a:cubicBezTo>
                  <a:pt x="19" y="58"/>
                  <a:pt x="16" y="52"/>
                  <a:pt x="16" y="50"/>
                </a:cubicBezTo>
                <a:cubicBezTo>
                  <a:pt x="17" y="49"/>
                  <a:pt x="17" y="47"/>
                  <a:pt x="16" y="47"/>
                </a:cubicBezTo>
                <a:cubicBezTo>
                  <a:pt x="13" y="47"/>
                  <a:pt x="14" y="46"/>
                  <a:pt x="13" y="44"/>
                </a:cubicBezTo>
                <a:cubicBezTo>
                  <a:pt x="11" y="43"/>
                  <a:pt x="14" y="44"/>
                  <a:pt x="14" y="41"/>
                </a:cubicBezTo>
                <a:cubicBezTo>
                  <a:pt x="14" y="40"/>
                  <a:pt x="16" y="41"/>
                  <a:pt x="17" y="40"/>
                </a:cubicBezTo>
                <a:cubicBezTo>
                  <a:pt x="19" y="38"/>
                  <a:pt x="19" y="38"/>
                  <a:pt x="22" y="40"/>
                </a:cubicBezTo>
                <a:cubicBezTo>
                  <a:pt x="25" y="41"/>
                  <a:pt x="25" y="43"/>
                  <a:pt x="28" y="41"/>
                </a:cubicBezTo>
                <a:cubicBezTo>
                  <a:pt x="31" y="41"/>
                  <a:pt x="30" y="40"/>
                  <a:pt x="28" y="40"/>
                </a:cubicBezTo>
                <a:cubicBezTo>
                  <a:pt x="26" y="40"/>
                  <a:pt x="25" y="38"/>
                  <a:pt x="23" y="38"/>
                </a:cubicBezTo>
                <a:cubicBezTo>
                  <a:pt x="20" y="40"/>
                  <a:pt x="22" y="38"/>
                  <a:pt x="19" y="38"/>
                </a:cubicBezTo>
                <a:cubicBezTo>
                  <a:pt x="14" y="40"/>
                  <a:pt x="16" y="36"/>
                  <a:pt x="14" y="38"/>
                </a:cubicBezTo>
                <a:cubicBezTo>
                  <a:pt x="13" y="41"/>
                  <a:pt x="13" y="36"/>
                  <a:pt x="10" y="35"/>
                </a:cubicBezTo>
                <a:cubicBezTo>
                  <a:pt x="8" y="32"/>
                  <a:pt x="14" y="33"/>
                  <a:pt x="13" y="32"/>
                </a:cubicBezTo>
                <a:cubicBezTo>
                  <a:pt x="10" y="29"/>
                  <a:pt x="11" y="33"/>
                  <a:pt x="10" y="30"/>
                </a:cubicBezTo>
                <a:cubicBezTo>
                  <a:pt x="8" y="29"/>
                  <a:pt x="7" y="30"/>
                  <a:pt x="5" y="24"/>
                </a:cubicBezTo>
                <a:cubicBezTo>
                  <a:pt x="5" y="24"/>
                  <a:pt x="7" y="24"/>
                  <a:pt x="7" y="23"/>
                </a:cubicBezTo>
                <a:cubicBezTo>
                  <a:pt x="7" y="21"/>
                  <a:pt x="7" y="21"/>
                  <a:pt x="7" y="21"/>
                </a:cubicBezTo>
                <a:cubicBezTo>
                  <a:pt x="7" y="20"/>
                  <a:pt x="10" y="21"/>
                  <a:pt x="10" y="18"/>
                </a:cubicBezTo>
                <a:cubicBezTo>
                  <a:pt x="10" y="14"/>
                  <a:pt x="11" y="17"/>
                  <a:pt x="13" y="15"/>
                </a:cubicBezTo>
                <a:cubicBezTo>
                  <a:pt x="13" y="12"/>
                  <a:pt x="11" y="12"/>
                  <a:pt x="11" y="12"/>
                </a:cubicBezTo>
                <a:cubicBezTo>
                  <a:pt x="23" y="10"/>
                  <a:pt x="17" y="6"/>
                  <a:pt x="22" y="7"/>
                </a:cubicBezTo>
                <a:close/>
                <a:moveTo>
                  <a:pt x="8" y="43"/>
                </a:moveTo>
                <a:cubicBezTo>
                  <a:pt x="10" y="43"/>
                  <a:pt x="13" y="46"/>
                  <a:pt x="11" y="46"/>
                </a:cubicBezTo>
                <a:cubicBezTo>
                  <a:pt x="10" y="46"/>
                  <a:pt x="8" y="44"/>
                  <a:pt x="8" y="43"/>
                </a:cubicBezTo>
                <a:close/>
                <a:moveTo>
                  <a:pt x="10" y="41"/>
                </a:moveTo>
                <a:cubicBezTo>
                  <a:pt x="11" y="43"/>
                  <a:pt x="11" y="41"/>
                  <a:pt x="10" y="40"/>
                </a:cubicBezTo>
                <a:cubicBezTo>
                  <a:pt x="8" y="40"/>
                  <a:pt x="8" y="36"/>
                  <a:pt x="8" y="38"/>
                </a:cubicBezTo>
                <a:cubicBezTo>
                  <a:pt x="8" y="40"/>
                  <a:pt x="7" y="38"/>
                  <a:pt x="7" y="40"/>
                </a:cubicBezTo>
                <a:cubicBezTo>
                  <a:pt x="7" y="41"/>
                  <a:pt x="8" y="41"/>
                  <a:pt x="10" y="41"/>
                </a:cubicBezTo>
                <a:close/>
                <a:moveTo>
                  <a:pt x="28" y="59"/>
                </a:moveTo>
                <a:cubicBezTo>
                  <a:pt x="30" y="61"/>
                  <a:pt x="28" y="64"/>
                  <a:pt x="28" y="63"/>
                </a:cubicBezTo>
                <a:cubicBezTo>
                  <a:pt x="26" y="61"/>
                  <a:pt x="26" y="59"/>
                  <a:pt x="28" y="59"/>
                </a:cubicBezTo>
                <a:close/>
                <a:moveTo>
                  <a:pt x="42" y="73"/>
                </a:moveTo>
                <a:cubicBezTo>
                  <a:pt x="43" y="76"/>
                  <a:pt x="46" y="75"/>
                  <a:pt x="51" y="75"/>
                </a:cubicBezTo>
                <a:cubicBezTo>
                  <a:pt x="56" y="75"/>
                  <a:pt x="56" y="70"/>
                  <a:pt x="51" y="72"/>
                </a:cubicBezTo>
                <a:cubicBezTo>
                  <a:pt x="48" y="75"/>
                  <a:pt x="51" y="70"/>
                  <a:pt x="48" y="72"/>
                </a:cubicBezTo>
                <a:cubicBezTo>
                  <a:pt x="45" y="72"/>
                  <a:pt x="45" y="69"/>
                  <a:pt x="40" y="70"/>
                </a:cubicBezTo>
                <a:cubicBezTo>
                  <a:pt x="37" y="72"/>
                  <a:pt x="37" y="67"/>
                  <a:pt x="36" y="69"/>
                </a:cubicBezTo>
                <a:cubicBezTo>
                  <a:pt x="34" y="69"/>
                  <a:pt x="34" y="67"/>
                  <a:pt x="34" y="67"/>
                </a:cubicBezTo>
                <a:cubicBezTo>
                  <a:pt x="33" y="69"/>
                  <a:pt x="33" y="69"/>
                  <a:pt x="33" y="70"/>
                </a:cubicBezTo>
                <a:cubicBezTo>
                  <a:pt x="33" y="73"/>
                  <a:pt x="37" y="70"/>
                  <a:pt x="42" y="73"/>
                </a:cubicBezTo>
                <a:close/>
                <a:moveTo>
                  <a:pt x="69" y="59"/>
                </a:moveTo>
                <a:cubicBezTo>
                  <a:pt x="69" y="58"/>
                  <a:pt x="65" y="61"/>
                  <a:pt x="65" y="63"/>
                </a:cubicBezTo>
                <a:cubicBezTo>
                  <a:pt x="66" y="63"/>
                  <a:pt x="65" y="64"/>
                  <a:pt x="66" y="66"/>
                </a:cubicBezTo>
                <a:cubicBezTo>
                  <a:pt x="68" y="66"/>
                  <a:pt x="69" y="59"/>
                  <a:pt x="69" y="59"/>
                </a:cubicBezTo>
                <a:close/>
                <a:moveTo>
                  <a:pt x="51" y="36"/>
                </a:moveTo>
                <a:cubicBezTo>
                  <a:pt x="52" y="35"/>
                  <a:pt x="54" y="40"/>
                  <a:pt x="51" y="41"/>
                </a:cubicBezTo>
                <a:cubicBezTo>
                  <a:pt x="49" y="41"/>
                  <a:pt x="52" y="38"/>
                  <a:pt x="51" y="38"/>
                </a:cubicBezTo>
                <a:cubicBezTo>
                  <a:pt x="51" y="36"/>
                  <a:pt x="49" y="36"/>
                  <a:pt x="51" y="36"/>
                </a:cubicBezTo>
                <a:close/>
                <a:moveTo>
                  <a:pt x="56" y="30"/>
                </a:moveTo>
                <a:cubicBezTo>
                  <a:pt x="54" y="27"/>
                  <a:pt x="56" y="29"/>
                  <a:pt x="54" y="27"/>
                </a:cubicBezTo>
                <a:cubicBezTo>
                  <a:pt x="54" y="27"/>
                  <a:pt x="52" y="27"/>
                  <a:pt x="51" y="29"/>
                </a:cubicBezTo>
                <a:cubicBezTo>
                  <a:pt x="49" y="29"/>
                  <a:pt x="51" y="30"/>
                  <a:pt x="54" y="32"/>
                </a:cubicBezTo>
                <a:cubicBezTo>
                  <a:pt x="56" y="32"/>
                  <a:pt x="57" y="32"/>
                  <a:pt x="56" y="30"/>
                </a:cubicBezTo>
                <a:close/>
                <a:moveTo>
                  <a:pt x="42" y="12"/>
                </a:moveTo>
                <a:cubicBezTo>
                  <a:pt x="42" y="12"/>
                  <a:pt x="42" y="15"/>
                  <a:pt x="40" y="14"/>
                </a:cubicBezTo>
                <a:cubicBezTo>
                  <a:pt x="39" y="14"/>
                  <a:pt x="40" y="12"/>
                  <a:pt x="42" y="12"/>
                </a:cubicBezTo>
                <a:close/>
                <a:moveTo>
                  <a:pt x="31" y="35"/>
                </a:moveTo>
                <a:cubicBezTo>
                  <a:pt x="34" y="36"/>
                  <a:pt x="33" y="38"/>
                  <a:pt x="34" y="38"/>
                </a:cubicBezTo>
                <a:cubicBezTo>
                  <a:pt x="37" y="38"/>
                  <a:pt x="37" y="43"/>
                  <a:pt x="39" y="43"/>
                </a:cubicBezTo>
                <a:cubicBezTo>
                  <a:pt x="40" y="44"/>
                  <a:pt x="40" y="41"/>
                  <a:pt x="39" y="41"/>
                </a:cubicBezTo>
                <a:cubicBezTo>
                  <a:pt x="37" y="40"/>
                  <a:pt x="37" y="38"/>
                  <a:pt x="37" y="36"/>
                </a:cubicBezTo>
                <a:cubicBezTo>
                  <a:pt x="37" y="33"/>
                  <a:pt x="36" y="36"/>
                  <a:pt x="31" y="32"/>
                </a:cubicBezTo>
                <a:cubicBezTo>
                  <a:pt x="30" y="30"/>
                  <a:pt x="26" y="32"/>
                  <a:pt x="26" y="33"/>
                </a:cubicBezTo>
                <a:cubicBezTo>
                  <a:pt x="28" y="33"/>
                  <a:pt x="30" y="33"/>
                  <a:pt x="31" y="35"/>
                </a:cubicBezTo>
                <a:close/>
                <a:moveTo>
                  <a:pt x="48" y="52"/>
                </a:moveTo>
                <a:cubicBezTo>
                  <a:pt x="49" y="50"/>
                  <a:pt x="49" y="55"/>
                  <a:pt x="48" y="53"/>
                </a:cubicBezTo>
                <a:cubicBezTo>
                  <a:pt x="46" y="53"/>
                  <a:pt x="46" y="52"/>
                  <a:pt x="48" y="52"/>
                </a:cubicBezTo>
                <a:close/>
                <a:moveTo>
                  <a:pt x="62" y="70"/>
                </a:moveTo>
                <a:cubicBezTo>
                  <a:pt x="60" y="70"/>
                  <a:pt x="60" y="66"/>
                  <a:pt x="62" y="67"/>
                </a:cubicBezTo>
                <a:cubicBezTo>
                  <a:pt x="62" y="69"/>
                  <a:pt x="62" y="70"/>
                  <a:pt x="62" y="70"/>
                </a:cubicBezTo>
                <a:close/>
                <a:moveTo>
                  <a:pt x="5" y="27"/>
                </a:moveTo>
                <a:cubicBezTo>
                  <a:pt x="2" y="24"/>
                  <a:pt x="2" y="24"/>
                  <a:pt x="2" y="24"/>
                </a:cubicBezTo>
                <a:cubicBezTo>
                  <a:pt x="3" y="23"/>
                  <a:pt x="2" y="23"/>
                  <a:pt x="0" y="23"/>
                </a:cubicBezTo>
                <a:cubicBezTo>
                  <a:pt x="0" y="24"/>
                  <a:pt x="2" y="27"/>
                  <a:pt x="5" y="27"/>
                </a:cubicBezTo>
                <a:close/>
                <a:moveTo>
                  <a:pt x="45" y="23"/>
                </a:moveTo>
                <a:cubicBezTo>
                  <a:pt x="46" y="21"/>
                  <a:pt x="46" y="24"/>
                  <a:pt x="46" y="23"/>
                </a:cubicBezTo>
                <a:cubicBezTo>
                  <a:pt x="46" y="21"/>
                  <a:pt x="48" y="20"/>
                  <a:pt x="46" y="21"/>
                </a:cubicBezTo>
                <a:cubicBezTo>
                  <a:pt x="46" y="21"/>
                  <a:pt x="43" y="20"/>
                  <a:pt x="43" y="21"/>
                </a:cubicBezTo>
                <a:cubicBezTo>
                  <a:pt x="43" y="23"/>
                  <a:pt x="45" y="23"/>
                  <a:pt x="45" y="23"/>
                </a:cubicBezTo>
                <a:close/>
                <a:moveTo>
                  <a:pt x="49" y="20"/>
                </a:moveTo>
                <a:cubicBezTo>
                  <a:pt x="49" y="17"/>
                  <a:pt x="52" y="18"/>
                  <a:pt x="51" y="20"/>
                </a:cubicBezTo>
                <a:cubicBezTo>
                  <a:pt x="49" y="20"/>
                  <a:pt x="49" y="20"/>
                  <a:pt x="49" y="20"/>
                </a:cubicBezTo>
                <a:close/>
                <a:moveTo>
                  <a:pt x="45" y="53"/>
                </a:moveTo>
                <a:cubicBezTo>
                  <a:pt x="43" y="52"/>
                  <a:pt x="45" y="50"/>
                  <a:pt x="46" y="52"/>
                </a:cubicBezTo>
                <a:cubicBezTo>
                  <a:pt x="45" y="53"/>
                  <a:pt x="45" y="53"/>
                  <a:pt x="45" y="53"/>
                </a:cubicBezTo>
                <a:close/>
                <a:moveTo>
                  <a:pt x="39" y="56"/>
                </a:moveTo>
                <a:cubicBezTo>
                  <a:pt x="37" y="56"/>
                  <a:pt x="39" y="58"/>
                  <a:pt x="40" y="56"/>
                </a:cubicBezTo>
                <a:cubicBezTo>
                  <a:pt x="40" y="55"/>
                  <a:pt x="40" y="55"/>
                  <a:pt x="39" y="56"/>
                </a:cubicBezTo>
                <a:close/>
                <a:moveTo>
                  <a:pt x="39" y="47"/>
                </a:moveTo>
                <a:cubicBezTo>
                  <a:pt x="37" y="47"/>
                  <a:pt x="39" y="46"/>
                  <a:pt x="39" y="46"/>
                </a:cubicBezTo>
                <a:cubicBezTo>
                  <a:pt x="39" y="47"/>
                  <a:pt x="39" y="47"/>
                  <a:pt x="39" y="47"/>
                </a:cubicBezTo>
                <a:close/>
                <a:moveTo>
                  <a:pt x="39" y="50"/>
                </a:moveTo>
                <a:cubicBezTo>
                  <a:pt x="37" y="50"/>
                  <a:pt x="39" y="47"/>
                  <a:pt x="39" y="49"/>
                </a:cubicBezTo>
                <a:cubicBezTo>
                  <a:pt x="40" y="49"/>
                  <a:pt x="40" y="50"/>
                  <a:pt x="39" y="50"/>
                </a:cubicBezTo>
                <a:close/>
                <a:moveTo>
                  <a:pt x="51" y="47"/>
                </a:moveTo>
                <a:cubicBezTo>
                  <a:pt x="51" y="46"/>
                  <a:pt x="54" y="46"/>
                  <a:pt x="54" y="46"/>
                </a:cubicBezTo>
                <a:cubicBezTo>
                  <a:pt x="54" y="46"/>
                  <a:pt x="51" y="49"/>
                  <a:pt x="51" y="47"/>
                </a:cubicBezTo>
                <a:close/>
                <a:moveTo>
                  <a:pt x="8" y="36"/>
                </a:moveTo>
                <a:cubicBezTo>
                  <a:pt x="7" y="36"/>
                  <a:pt x="8" y="33"/>
                  <a:pt x="10" y="33"/>
                </a:cubicBezTo>
                <a:cubicBezTo>
                  <a:pt x="10" y="35"/>
                  <a:pt x="10" y="36"/>
                  <a:pt x="8" y="36"/>
                </a:cubicBezTo>
                <a:close/>
                <a:moveTo>
                  <a:pt x="42" y="33"/>
                </a:moveTo>
                <a:cubicBezTo>
                  <a:pt x="40" y="33"/>
                  <a:pt x="40" y="32"/>
                  <a:pt x="40" y="32"/>
                </a:cubicBezTo>
                <a:cubicBezTo>
                  <a:pt x="40" y="30"/>
                  <a:pt x="42" y="33"/>
                  <a:pt x="42" y="33"/>
                </a:cubicBezTo>
                <a:close/>
                <a:moveTo>
                  <a:pt x="43" y="47"/>
                </a:moveTo>
                <a:cubicBezTo>
                  <a:pt x="45" y="49"/>
                  <a:pt x="46" y="47"/>
                  <a:pt x="45" y="46"/>
                </a:cubicBezTo>
                <a:cubicBezTo>
                  <a:pt x="43" y="46"/>
                  <a:pt x="42" y="41"/>
                  <a:pt x="42" y="43"/>
                </a:cubicBezTo>
                <a:cubicBezTo>
                  <a:pt x="40" y="44"/>
                  <a:pt x="43" y="44"/>
                  <a:pt x="43" y="47"/>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9" name="Freeform 38"/>
          <p:cNvSpPr>
            <a:spLocks noEditPoints="1"/>
          </p:cNvSpPr>
          <p:nvPr/>
        </p:nvSpPr>
        <p:spPr bwMode="auto">
          <a:xfrm>
            <a:off x="3070225" y="4133850"/>
            <a:ext cx="203200" cy="1190625"/>
          </a:xfrm>
          <a:custGeom>
            <a:avLst/>
            <a:gdLst/>
            <a:ahLst/>
            <a:cxnLst>
              <a:cxn ang="0">
                <a:pos x="69" y="58"/>
              </a:cxn>
              <a:cxn ang="0">
                <a:pos x="46" y="155"/>
              </a:cxn>
              <a:cxn ang="0">
                <a:pos x="32" y="247"/>
              </a:cxn>
              <a:cxn ang="0">
                <a:pos x="32" y="308"/>
              </a:cxn>
              <a:cxn ang="0">
                <a:pos x="46" y="369"/>
              </a:cxn>
              <a:cxn ang="0">
                <a:pos x="31" y="385"/>
              </a:cxn>
              <a:cxn ang="0">
                <a:pos x="25" y="383"/>
              </a:cxn>
              <a:cxn ang="0">
                <a:pos x="20" y="380"/>
              </a:cxn>
              <a:cxn ang="0">
                <a:pos x="28" y="368"/>
              </a:cxn>
              <a:cxn ang="0">
                <a:pos x="17" y="363"/>
              </a:cxn>
              <a:cxn ang="0">
                <a:pos x="14" y="351"/>
              </a:cxn>
              <a:cxn ang="0">
                <a:pos x="14" y="336"/>
              </a:cxn>
              <a:cxn ang="0">
                <a:pos x="18" y="322"/>
              </a:cxn>
              <a:cxn ang="0">
                <a:pos x="3" y="308"/>
              </a:cxn>
              <a:cxn ang="0">
                <a:pos x="22" y="288"/>
              </a:cxn>
              <a:cxn ang="0">
                <a:pos x="22" y="251"/>
              </a:cxn>
              <a:cxn ang="0">
                <a:pos x="34" y="162"/>
              </a:cxn>
              <a:cxn ang="0">
                <a:pos x="43" y="57"/>
              </a:cxn>
              <a:cxn ang="0">
                <a:pos x="58" y="377"/>
              </a:cxn>
              <a:cxn ang="0">
                <a:pos x="46" y="392"/>
              </a:cxn>
              <a:cxn ang="0">
                <a:pos x="34" y="400"/>
              </a:cxn>
              <a:cxn ang="0">
                <a:pos x="48" y="405"/>
              </a:cxn>
              <a:cxn ang="0">
                <a:pos x="22" y="282"/>
              </a:cxn>
              <a:cxn ang="0">
                <a:pos x="45" y="397"/>
              </a:cxn>
              <a:cxn ang="0">
                <a:pos x="12" y="267"/>
              </a:cxn>
              <a:cxn ang="0">
                <a:pos x="14" y="254"/>
              </a:cxn>
              <a:cxn ang="0">
                <a:pos x="16" y="291"/>
              </a:cxn>
              <a:cxn ang="0">
                <a:pos x="14" y="285"/>
              </a:cxn>
              <a:cxn ang="0">
                <a:pos x="17" y="294"/>
              </a:cxn>
              <a:cxn ang="0">
                <a:pos x="14" y="296"/>
              </a:cxn>
              <a:cxn ang="0">
                <a:pos x="6" y="300"/>
              </a:cxn>
              <a:cxn ang="0">
                <a:pos x="16" y="279"/>
              </a:cxn>
              <a:cxn ang="0">
                <a:pos x="9" y="297"/>
              </a:cxn>
              <a:cxn ang="0">
                <a:pos x="52" y="411"/>
              </a:cxn>
              <a:cxn ang="0">
                <a:pos x="58" y="409"/>
              </a:cxn>
              <a:cxn ang="0">
                <a:pos x="48" y="406"/>
              </a:cxn>
              <a:cxn ang="0">
                <a:pos x="38" y="405"/>
              </a:cxn>
              <a:cxn ang="0">
                <a:pos x="66" y="414"/>
              </a:cxn>
              <a:cxn ang="0">
                <a:pos x="32" y="397"/>
              </a:cxn>
              <a:cxn ang="0">
                <a:pos x="25" y="389"/>
              </a:cxn>
              <a:cxn ang="0">
                <a:pos x="23" y="395"/>
              </a:cxn>
              <a:cxn ang="0">
                <a:pos x="17" y="377"/>
              </a:cxn>
              <a:cxn ang="0">
                <a:pos x="18" y="383"/>
              </a:cxn>
              <a:cxn ang="0">
                <a:pos x="16" y="368"/>
              </a:cxn>
              <a:cxn ang="0">
                <a:pos x="11" y="366"/>
              </a:cxn>
              <a:cxn ang="0">
                <a:pos x="12" y="373"/>
              </a:cxn>
              <a:cxn ang="0">
                <a:pos x="9" y="374"/>
              </a:cxn>
              <a:cxn ang="0">
                <a:pos x="16" y="362"/>
              </a:cxn>
              <a:cxn ang="0">
                <a:pos x="12" y="360"/>
              </a:cxn>
              <a:cxn ang="0">
                <a:pos x="6" y="337"/>
              </a:cxn>
              <a:cxn ang="0">
                <a:pos x="5" y="354"/>
              </a:cxn>
              <a:cxn ang="0">
                <a:pos x="12" y="356"/>
              </a:cxn>
              <a:cxn ang="0">
                <a:pos x="8" y="349"/>
              </a:cxn>
              <a:cxn ang="0">
                <a:pos x="9" y="357"/>
              </a:cxn>
              <a:cxn ang="0">
                <a:pos x="8" y="336"/>
              </a:cxn>
              <a:cxn ang="0">
                <a:pos x="9" y="331"/>
              </a:cxn>
              <a:cxn ang="0">
                <a:pos x="6" y="328"/>
              </a:cxn>
              <a:cxn ang="0">
                <a:pos x="8" y="323"/>
              </a:cxn>
              <a:cxn ang="0">
                <a:pos x="3" y="331"/>
              </a:cxn>
              <a:cxn ang="0">
                <a:pos x="6" y="320"/>
              </a:cxn>
              <a:cxn ang="0">
                <a:pos x="5" y="333"/>
              </a:cxn>
            </a:cxnLst>
            <a:rect l="0" t="0" r="r" b="b"/>
            <a:pathLst>
              <a:path w="71" h="417">
                <a:moveTo>
                  <a:pt x="51" y="0"/>
                </a:moveTo>
                <a:cubicBezTo>
                  <a:pt x="52" y="6"/>
                  <a:pt x="54" y="6"/>
                  <a:pt x="54" y="8"/>
                </a:cubicBezTo>
                <a:cubicBezTo>
                  <a:pt x="54" y="9"/>
                  <a:pt x="55" y="17"/>
                  <a:pt x="57" y="17"/>
                </a:cubicBezTo>
                <a:cubicBezTo>
                  <a:pt x="58" y="20"/>
                  <a:pt x="60" y="20"/>
                  <a:pt x="58" y="22"/>
                </a:cubicBezTo>
                <a:cubicBezTo>
                  <a:pt x="55" y="25"/>
                  <a:pt x="60" y="25"/>
                  <a:pt x="58" y="26"/>
                </a:cubicBezTo>
                <a:cubicBezTo>
                  <a:pt x="57" y="29"/>
                  <a:pt x="57" y="31"/>
                  <a:pt x="58" y="31"/>
                </a:cubicBezTo>
                <a:cubicBezTo>
                  <a:pt x="60" y="32"/>
                  <a:pt x="57" y="35"/>
                  <a:pt x="60" y="35"/>
                </a:cubicBezTo>
                <a:cubicBezTo>
                  <a:pt x="61" y="35"/>
                  <a:pt x="63" y="45"/>
                  <a:pt x="63" y="51"/>
                </a:cubicBezTo>
                <a:cubicBezTo>
                  <a:pt x="65" y="55"/>
                  <a:pt x="66" y="55"/>
                  <a:pt x="69" y="54"/>
                </a:cubicBezTo>
                <a:cubicBezTo>
                  <a:pt x="71" y="55"/>
                  <a:pt x="71" y="57"/>
                  <a:pt x="69" y="58"/>
                </a:cubicBezTo>
                <a:cubicBezTo>
                  <a:pt x="69" y="61"/>
                  <a:pt x="69" y="66"/>
                  <a:pt x="66" y="68"/>
                </a:cubicBezTo>
                <a:cubicBezTo>
                  <a:pt x="65" y="68"/>
                  <a:pt x="57" y="71"/>
                  <a:pt x="58" y="75"/>
                </a:cubicBezTo>
                <a:cubicBezTo>
                  <a:pt x="60" y="77"/>
                  <a:pt x="57" y="89"/>
                  <a:pt x="60" y="94"/>
                </a:cubicBezTo>
                <a:cubicBezTo>
                  <a:pt x="63" y="101"/>
                  <a:pt x="57" y="94"/>
                  <a:pt x="55" y="101"/>
                </a:cubicBezTo>
                <a:cubicBezTo>
                  <a:pt x="52" y="109"/>
                  <a:pt x="54" y="107"/>
                  <a:pt x="51" y="109"/>
                </a:cubicBezTo>
                <a:cubicBezTo>
                  <a:pt x="49" y="111"/>
                  <a:pt x="49" y="117"/>
                  <a:pt x="48" y="118"/>
                </a:cubicBezTo>
                <a:cubicBezTo>
                  <a:pt x="45" y="121"/>
                  <a:pt x="49" y="127"/>
                  <a:pt x="48" y="130"/>
                </a:cubicBezTo>
                <a:cubicBezTo>
                  <a:pt x="46" y="132"/>
                  <a:pt x="46" y="129"/>
                  <a:pt x="45" y="133"/>
                </a:cubicBezTo>
                <a:cubicBezTo>
                  <a:pt x="43" y="138"/>
                  <a:pt x="42" y="143"/>
                  <a:pt x="43" y="144"/>
                </a:cubicBezTo>
                <a:cubicBezTo>
                  <a:pt x="45" y="147"/>
                  <a:pt x="45" y="150"/>
                  <a:pt x="46" y="155"/>
                </a:cubicBezTo>
                <a:cubicBezTo>
                  <a:pt x="48" y="159"/>
                  <a:pt x="45" y="161"/>
                  <a:pt x="48" y="161"/>
                </a:cubicBezTo>
                <a:cubicBezTo>
                  <a:pt x="51" y="161"/>
                  <a:pt x="48" y="164"/>
                  <a:pt x="48" y="169"/>
                </a:cubicBezTo>
                <a:cubicBezTo>
                  <a:pt x="49" y="173"/>
                  <a:pt x="45" y="170"/>
                  <a:pt x="45" y="178"/>
                </a:cubicBezTo>
                <a:cubicBezTo>
                  <a:pt x="43" y="187"/>
                  <a:pt x="45" y="189"/>
                  <a:pt x="43" y="192"/>
                </a:cubicBezTo>
                <a:cubicBezTo>
                  <a:pt x="40" y="196"/>
                  <a:pt x="38" y="193"/>
                  <a:pt x="38" y="196"/>
                </a:cubicBezTo>
                <a:cubicBezTo>
                  <a:pt x="37" y="199"/>
                  <a:pt x="38" y="204"/>
                  <a:pt x="37" y="207"/>
                </a:cubicBezTo>
                <a:cubicBezTo>
                  <a:pt x="37" y="210"/>
                  <a:pt x="42" y="218"/>
                  <a:pt x="38" y="219"/>
                </a:cubicBezTo>
                <a:cubicBezTo>
                  <a:pt x="32" y="224"/>
                  <a:pt x="37" y="227"/>
                  <a:pt x="34" y="228"/>
                </a:cubicBezTo>
                <a:cubicBezTo>
                  <a:pt x="31" y="232"/>
                  <a:pt x="35" y="236"/>
                  <a:pt x="32" y="239"/>
                </a:cubicBezTo>
                <a:cubicBezTo>
                  <a:pt x="29" y="242"/>
                  <a:pt x="32" y="241"/>
                  <a:pt x="32" y="247"/>
                </a:cubicBezTo>
                <a:cubicBezTo>
                  <a:pt x="31" y="253"/>
                  <a:pt x="34" y="254"/>
                  <a:pt x="32" y="256"/>
                </a:cubicBezTo>
                <a:cubicBezTo>
                  <a:pt x="32" y="259"/>
                  <a:pt x="31" y="254"/>
                  <a:pt x="29" y="261"/>
                </a:cubicBezTo>
                <a:cubicBezTo>
                  <a:pt x="29" y="267"/>
                  <a:pt x="32" y="267"/>
                  <a:pt x="32" y="268"/>
                </a:cubicBezTo>
                <a:cubicBezTo>
                  <a:pt x="34" y="270"/>
                  <a:pt x="31" y="274"/>
                  <a:pt x="34" y="276"/>
                </a:cubicBezTo>
                <a:cubicBezTo>
                  <a:pt x="35" y="277"/>
                  <a:pt x="29" y="284"/>
                  <a:pt x="34" y="282"/>
                </a:cubicBezTo>
                <a:cubicBezTo>
                  <a:pt x="40" y="281"/>
                  <a:pt x="38" y="287"/>
                  <a:pt x="34" y="287"/>
                </a:cubicBezTo>
                <a:cubicBezTo>
                  <a:pt x="29" y="285"/>
                  <a:pt x="29" y="287"/>
                  <a:pt x="32" y="288"/>
                </a:cubicBezTo>
                <a:cubicBezTo>
                  <a:pt x="37" y="288"/>
                  <a:pt x="37" y="293"/>
                  <a:pt x="34" y="294"/>
                </a:cubicBezTo>
                <a:cubicBezTo>
                  <a:pt x="29" y="296"/>
                  <a:pt x="35" y="299"/>
                  <a:pt x="32" y="300"/>
                </a:cubicBezTo>
                <a:cubicBezTo>
                  <a:pt x="31" y="302"/>
                  <a:pt x="35" y="307"/>
                  <a:pt x="32" y="308"/>
                </a:cubicBezTo>
                <a:cubicBezTo>
                  <a:pt x="28" y="311"/>
                  <a:pt x="35" y="311"/>
                  <a:pt x="31" y="314"/>
                </a:cubicBezTo>
                <a:cubicBezTo>
                  <a:pt x="26" y="319"/>
                  <a:pt x="29" y="319"/>
                  <a:pt x="28" y="320"/>
                </a:cubicBezTo>
                <a:cubicBezTo>
                  <a:pt x="25" y="323"/>
                  <a:pt x="31" y="325"/>
                  <a:pt x="28" y="328"/>
                </a:cubicBezTo>
                <a:cubicBezTo>
                  <a:pt x="25" y="330"/>
                  <a:pt x="23" y="339"/>
                  <a:pt x="20" y="339"/>
                </a:cubicBezTo>
                <a:cubicBezTo>
                  <a:pt x="17" y="337"/>
                  <a:pt x="20" y="342"/>
                  <a:pt x="18" y="345"/>
                </a:cubicBezTo>
                <a:cubicBezTo>
                  <a:pt x="17" y="349"/>
                  <a:pt x="20" y="346"/>
                  <a:pt x="22" y="353"/>
                </a:cubicBezTo>
                <a:cubicBezTo>
                  <a:pt x="22" y="357"/>
                  <a:pt x="23" y="353"/>
                  <a:pt x="26" y="353"/>
                </a:cubicBezTo>
                <a:cubicBezTo>
                  <a:pt x="29" y="353"/>
                  <a:pt x="26" y="365"/>
                  <a:pt x="29" y="366"/>
                </a:cubicBezTo>
                <a:cubicBezTo>
                  <a:pt x="32" y="368"/>
                  <a:pt x="29" y="369"/>
                  <a:pt x="34" y="369"/>
                </a:cubicBezTo>
                <a:cubicBezTo>
                  <a:pt x="38" y="369"/>
                  <a:pt x="46" y="369"/>
                  <a:pt x="46" y="369"/>
                </a:cubicBezTo>
                <a:cubicBezTo>
                  <a:pt x="51" y="373"/>
                  <a:pt x="58" y="371"/>
                  <a:pt x="60" y="374"/>
                </a:cubicBezTo>
                <a:cubicBezTo>
                  <a:pt x="58" y="374"/>
                  <a:pt x="57" y="374"/>
                  <a:pt x="55" y="373"/>
                </a:cubicBezTo>
                <a:cubicBezTo>
                  <a:pt x="52" y="373"/>
                  <a:pt x="52" y="373"/>
                  <a:pt x="51" y="376"/>
                </a:cubicBezTo>
                <a:cubicBezTo>
                  <a:pt x="48" y="377"/>
                  <a:pt x="49" y="374"/>
                  <a:pt x="46" y="377"/>
                </a:cubicBezTo>
                <a:cubicBezTo>
                  <a:pt x="43" y="379"/>
                  <a:pt x="42" y="377"/>
                  <a:pt x="40" y="380"/>
                </a:cubicBezTo>
                <a:cubicBezTo>
                  <a:pt x="40" y="385"/>
                  <a:pt x="40" y="382"/>
                  <a:pt x="38" y="388"/>
                </a:cubicBezTo>
                <a:cubicBezTo>
                  <a:pt x="38" y="392"/>
                  <a:pt x="40" y="392"/>
                  <a:pt x="37" y="392"/>
                </a:cubicBezTo>
                <a:cubicBezTo>
                  <a:pt x="34" y="392"/>
                  <a:pt x="32" y="391"/>
                  <a:pt x="32" y="391"/>
                </a:cubicBezTo>
                <a:cubicBezTo>
                  <a:pt x="31" y="391"/>
                  <a:pt x="28" y="388"/>
                  <a:pt x="28" y="386"/>
                </a:cubicBezTo>
                <a:cubicBezTo>
                  <a:pt x="28" y="385"/>
                  <a:pt x="29" y="385"/>
                  <a:pt x="31" y="385"/>
                </a:cubicBezTo>
                <a:cubicBezTo>
                  <a:pt x="31" y="386"/>
                  <a:pt x="31" y="385"/>
                  <a:pt x="32" y="385"/>
                </a:cubicBezTo>
                <a:cubicBezTo>
                  <a:pt x="34" y="386"/>
                  <a:pt x="32" y="385"/>
                  <a:pt x="34" y="383"/>
                </a:cubicBezTo>
                <a:cubicBezTo>
                  <a:pt x="37" y="383"/>
                  <a:pt x="38" y="380"/>
                  <a:pt x="37" y="380"/>
                </a:cubicBezTo>
                <a:cubicBezTo>
                  <a:pt x="35" y="379"/>
                  <a:pt x="35" y="380"/>
                  <a:pt x="32" y="382"/>
                </a:cubicBezTo>
                <a:cubicBezTo>
                  <a:pt x="31" y="382"/>
                  <a:pt x="32" y="383"/>
                  <a:pt x="29" y="383"/>
                </a:cubicBezTo>
                <a:cubicBezTo>
                  <a:pt x="25" y="382"/>
                  <a:pt x="31" y="383"/>
                  <a:pt x="29" y="385"/>
                </a:cubicBezTo>
                <a:cubicBezTo>
                  <a:pt x="28" y="385"/>
                  <a:pt x="26" y="385"/>
                  <a:pt x="26" y="388"/>
                </a:cubicBezTo>
                <a:cubicBezTo>
                  <a:pt x="28" y="389"/>
                  <a:pt x="26" y="388"/>
                  <a:pt x="25" y="386"/>
                </a:cubicBezTo>
                <a:cubicBezTo>
                  <a:pt x="22" y="386"/>
                  <a:pt x="20" y="383"/>
                  <a:pt x="22" y="383"/>
                </a:cubicBezTo>
                <a:cubicBezTo>
                  <a:pt x="23" y="383"/>
                  <a:pt x="25" y="385"/>
                  <a:pt x="25" y="383"/>
                </a:cubicBezTo>
                <a:cubicBezTo>
                  <a:pt x="23" y="383"/>
                  <a:pt x="25" y="383"/>
                  <a:pt x="23" y="382"/>
                </a:cubicBezTo>
                <a:cubicBezTo>
                  <a:pt x="23" y="380"/>
                  <a:pt x="25" y="379"/>
                  <a:pt x="26" y="380"/>
                </a:cubicBezTo>
                <a:cubicBezTo>
                  <a:pt x="28" y="382"/>
                  <a:pt x="28" y="377"/>
                  <a:pt x="31" y="377"/>
                </a:cubicBezTo>
                <a:cubicBezTo>
                  <a:pt x="32" y="379"/>
                  <a:pt x="34" y="379"/>
                  <a:pt x="35" y="377"/>
                </a:cubicBezTo>
                <a:cubicBezTo>
                  <a:pt x="35" y="377"/>
                  <a:pt x="29" y="376"/>
                  <a:pt x="28" y="377"/>
                </a:cubicBezTo>
                <a:cubicBezTo>
                  <a:pt x="26" y="379"/>
                  <a:pt x="28" y="376"/>
                  <a:pt x="25" y="376"/>
                </a:cubicBezTo>
                <a:cubicBezTo>
                  <a:pt x="23" y="377"/>
                  <a:pt x="25" y="377"/>
                  <a:pt x="25" y="377"/>
                </a:cubicBezTo>
                <a:cubicBezTo>
                  <a:pt x="26" y="379"/>
                  <a:pt x="23" y="379"/>
                  <a:pt x="23" y="380"/>
                </a:cubicBezTo>
                <a:cubicBezTo>
                  <a:pt x="23" y="382"/>
                  <a:pt x="23" y="383"/>
                  <a:pt x="20" y="383"/>
                </a:cubicBezTo>
                <a:cubicBezTo>
                  <a:pt x="17" y="382"/>
                  <a:pt x="22" y="382"/>
                  <a:pt x="20" y="380"/>
                </a:cubicBezTo>
                <a:cubicBezTo>
                  <a:pt x="20" y="380"/>
                  <a:pt x="18" y="379"/>
                  <a:pt x="20" y="380"/>
                </a:cubicBezTo>
                <a:cubicBezTo>
                  <a:pt x="22" y="380"/>
                  <a:pt x="20" y="376"/>
                  <a:pt x="18" y="379"/>
                </a:cubicBezTo>
                <a:cubicBezTo>
                  <a:pt x="17" y="380"/>
                  <a:pt x="17" y="379"/>
                  <a:pt x="18" y="376"/>
                </a:cubicBezTo>
                <a:cubicBezTo>
                  <a:pt x="20" y="374"/>
                  <a:pt x="17" y="376"/>
                  <a:pt x="18" y="374"/>
                </a:cubicBezTo>
                <a:cubicBezTo>
                  <a:pt x="18" y="371"/>
                  <a:pt x="16" y="369"/>
                  <a:pt x="17" y="371"/>
                </a:cubicBezTo>
                <a:cubicBezTo>
                  <a:pt x="18" y="371"/>
                  <a:pt x="20" y="374"/>
                  <a:pt x="22" y="373"/>
                </a:cubicBezTo>
                <a:cubicBezTo>
                  <a:pt x="22" y="371"/>
                  <a:pt x="23" y="371"/>
                  <a:pt x="23" y="371"/>
                </a:cubicBezTo>
                <a:cubicBezTo>
                  <a:pt x="23" y="373"/>
                  <a:pt x="23" y="373"/>
                  <a:pt x="23" y="369"/>
                </a:cubicBezTo>
                <a:cubicBezTo>
                  <a:pt x="25" y="368"/>
                  <a:pt x="28" y="373"/>
                  <a:pt x="26" y="371"/>
                </a:cubicBezTo>
                <a:cubicBezTo>
                  <a:pt x="25" y="369"/>
                  <a:pt x="26" y="369"/>
                  <a:pt x="28" y="368"/>
                </a:cubicBezTo>
                <a:cubicBezTo>
                  <a:pt x="28" y="365"/>
                  <a:pt x="26" y="365"/>
                  <a:pt x="23" y="363"/>
                </a:cubicBezTo>
                <a:cubicBezTo>
                  <a:pt x="20" y="362"/>
                  <a:pt x="20" y="363"/>
                  <a:pt x="23" y="365"/>
                </a:cubicBezTo>
                <a:cubicBezTo>
                  <a:pt x="26" y="366"/>
                  <a:pt x="28" y="368"/>
                  <a:pt x="25" y="368"/>
                </a:cubicBezTo>
                <a:cubicBezTo>
                  <a:pt x="22" y="366"/>
                  <a:pt x="23" y="368"/>
                  <a:pt x="23" y="368"/>
                </a:cubicBezTo>
                <a:cubicBezTo>
                  <a:pt x="22" y="368"/>
                  <a:pt x="22" y="369"/>
                  <a:pt x="22" y="371"/>
                </a:cubicBezTo>
                <a:cubicBezTo>
                  <a:pt x="20" y="373"/>
                  <a:pt x="17" y="368"/>
                  <a:pt x="18" y="368"/>
                </a:cubicBezTo>
                <a:cubicBezTo>
                  <a:pt x="20" y="369"/>
                  <a:pt x="18" y="369"/>
                  <a:pt x="18" y="366"/>
                </a:cubicBezTo>
                <a:cubicBezTo>
                  <a:pt x="18" y="365"/>
                  <a:pt x="17" y="368"/>
                  <a:pt x="16" y="366"/>
                </a:cubicBezTo>
                <a:cubicBezTo>
                  <a:pt x="16" y="365"/>
                  <a:pt x="17" y="365"/>
                  <a:pt x="16" y="363"/>
                </a:cubicBezTo>
                <a:cubicBezTo>
                  <a:pt x="16" y="362"/>
                  <a:pt x="16" y="362"/>
                  <a:pt x="17" y="363"/>
                </a:cubicBezTo>
                <a:cubicBezTo>
                  <a:pt x="17" y="365"/>
                  <a:pt x="18" y="365"/>
                  <a:pt x="17" y="362"/>
                </a:cubicBezTo>
                <a:cubicBezTo>
                  <a:pt x="17" y="360"/>
                  <a:pt x="17" y="360"/>
                  <a:pt x="16" y="360"/>
                </a:cubicBezTo>
                <a:cubicBezTo>
                  <a:pt x="14" y="360"/>
                  <a:pt x="14" y="362"/>
                  <a:pt x="14" y="359"/>
                </a:cubicBezTo>
                <a:cubicBezTo>
                  <a:pt x="14" y="357"/>
                  <a:pt x="14" y="359"/>
                  <a:pt x="14" y="357"/>
                </a:cubicBezTo>
                <a:cubicBezTo>
                  <a:pt x="12" y="357"/>
                  <a:pt x="14" y="356"/>
                  <a:pt x="16" y="357"/>
                </a:cubicBezTo>
                <a:cubicBezTo>
                  <a:pt x="16" y="357"/>
                  <a:pt x="17" y="356"/>
                  <a:pt x="17" y="354"/>
                </a:cubicBezTo>
                <a:cubicBezTo>
                  <a:pt x="18" y="351"/>
                  <a:pt x="17" y="351"/>
                  <a:pt x="17" y="353"/>
                </a:cubicBezTo>
                <a:cubicBezTo>
                  <a:pt x="16" y="356"/>
                  <a:pt x="16" y="356"/>
                  <a:pt x="14" y="354"/>
                </a:cubicBezTo>
                <a:cubicBezTo>
                  <a:pt x="12" y="353"/>
                  <a:pt x="12" y="353"/>
                  <a:pt x="14" y="353"/>
                </a:cubicBezTo>
                <a:cubicBezTo>
                  <a:pt x="16" y="353"/>
                  <a:pt x="16" y="353"/>
                  <a:pt x="14" y="351"/>
                </a:cubicBezTo>
                <a:cubicBezTo>
                  <a:pt x="12" y="351"/>
                  <a:pt x="14" y="351"/>
                  <a:pt x="12" y="351"/>
                </a:cubicBezTo>
                <a:cubicBezTo>
                  <a:pt x="11" y="349"/>
                  <a:pt x="11" y="349"/>
                  <a:pt x="9" y="348"/>
                </a:cubicBezTo>
                <a:cubicBezTo>
                  <a:pt x="8" y="348"/>
                  <a:pt x="11" y="346"/>
                  <a:pt x="12" y="348"/>
                </a:cubicBezTo>
                <a:cubicBezTo>
                  <a:pt x="14" y="349"/>
                  <a:pt x="16" y="349"/>
                  <a:pt x="14" y="348"/>
                </a:cubicBezTo>
                <a:cubicBezTo>
                  <a:pt x="12" y="346"/>
                  <a:pt x="11" y="345"/>
                  <a:pt x="14" y="346"/>
                </a:cubicBezTo>
                <a:cubicBezTo>
                  <a:pt x="17" y="346"/>
                  <a:pt x="16" y="346"/>
                  <a:pt x="12" y="345"/>
                </a:cubicBezTo>
                <a:cubicBezTo>
                  <a:pt x="11" y="343"/>
                  <a:pt x="14" y="343"/>
                  <a:pt x="12" y="342"/>
                </a:cubicBezTo>
                <a:cubicBezTo>
                  <a:pt x="12" y="342"/>
                  <a:pt x="14" y="340"/>
                  <a:pt x="16" y="342"/>
                </a:cubicBezTo>
                <a:cubicBezTo>
                  <a:pt x="17" y="343"/>
                  <a:pt x="16" y="340"/>
                  <a:pt x="14" y="339"/>
                </a:cubicBezTo>
                <a:cubicBezTo>
                  <a:pt x="14" y="337"/>
                  <a:pt x="16" y="336"/>
                  <a:pt x="14" y="336"/>
                </a:cubicBezTo>
                <a:cubicBezTo>
                  <a:pt x="12" y="337"/>
                  <a:pt x="14" y="340"/>
                  <a:pt x="12" y="340"/>
                </a:cubicBezTo>
                <a:cubicBezTo>
                  <a:pt x="11" y="340"/>
                  <a:pt x="12" y="337"/>
                  <a:pt x="11" y="334"/>
                </a:cubicBezTo>
                <a:cubicBezTo>
                  <a:pt x="11" y="331"/>
                  <a:pt x="12" y="331"/>
                  <a:pt x="12" y="330"/>
                </a:cubicBezTo>
                <a:cubicBezTo>
                  <a:pt x="12" y="327"/>
                  <a:pt x="16" y="330"/>
                  <a:pt x="16" y="330"/>
                </a:cubicBezTo>
                <a:cubicBezTo>
                  <a:pt x="14" y="328"/>
                  <a:pt x="16" y="328"/>
                  <a:pt x="14" y="328"/>
                </a:cubicBezTo>
                <a:cubicBezTo>
                  <a:pt x="14" y="327"/>
                  <a:pt x="12" y="327"/>
                  <a:pt x="11" y="325"/>
                </a:cubicBezTo>
                <a:cubicBezTo>
                  <a:pt x="11" y="323"/>
                  <a:pt x="11" y="325"/>
                  <a:pt x="9" y="323"/>
                </a:cubicBezTo>
                <a:cubicBezTo>
                  <a:pt x="9" y="322"/>
                  <a:pt x="11" y="323"/>
                  <a:pt x="14" y="323"/>
                </a:cubicBezTo>
                <a:cubicBezTo>
                  <a:pt x="16" y="323"/>
                  <a:pt x="17" y="323"/>
                  <a:pt x="18" y="325"/>
                </a:cubicBezTo>
                <a:cubicBezTo>
                  <a:pt x="22" y="327"/>
                  <a:pt x="17" y="322"/>
                  <a:pt x="18" y="322"/>
                </a:cubicBezTo>
                <a:cubicBezTo>
                  <a:pt x="20" y="322"/>
                  <a:pt x="17" y="319"/>
                  <a:pt x="17" y="320"/>
                </a:cubicBezTo>
                <a:cubicBezTo>
                  <a:pt x="17" y="322"/>
                  <a:pt x="16" y="319"/>
                  <a:pt x="12" y="320"/>
                </a:cubicBezTo>
                <a:cubicBezTo>
                  <a:pt x="9" y="320"/>
                  <a:pt x="9" y="320"/>
                  <a:pt x="9" y="319"/>
                </a:cubicBezTo>
                <a:cubicBezTo>
                  <a:pt x="11" y="317"/>
                  <a:pt x="11" y="319"/>
                  <a:pt x="12" y="319"/>
                </a:cubicBezTo>
                <a:cubicBezTo>
                  <a:pt x="14" y="319"/>
                  <a:pt x="9" y="317"/>
                  <a:pt x="11" y="316"/>
                </a:cubicBezTo>
                <a:cubicBezTo>
                  <a:pt x="12" y="313"/>
                  <a:pt x="16" y="314"/>
                  <a:pt x="16" y="313"/>
                </a:cubicBezTo>
                <a:cubicBezTo>
                  <a:pt x="16" y="310"/>
                  <a:pt x="14" y="311"/>
                  <a:pt x="14" y="310"/>
                </a:cubicBezTo>
                <a:cubicBezTo>
                  <a:pt x="12" y="308"/>
                  <a:pt x="11" y="308"/>
                  <a:pt x="11" y="310"/>
                </a:cubicBezTo>
                <a:cubicBezTo>
                  <a:pt x="11" y="311"/>
                  <a:pt x="8" y="310"/>
                  <a:pt x="6" y="308"/>
                </a:cubicBezTo>
                <a:cubicBezTo>
                  <a:pt x="6" y="305"/>
                  <a:pt x="3" y="307"/>
                  <a:pt x="3" y="308"/>
                </a:cubicBezTo>
                <a:cubicBezTo>
                  <a:pt x="3" y="311"/>
                  <a:pt x="3" y="311"/>
                  <a:pt x="2" y="310"/>
                </a:cubicBezTo>
                <a:cubicBezTo>
                  <a:pt x="0" y="307"/>
                  <a:pt x="3" y="305"/>
                  <a:pt x="6" y="302"/>
                </a:cubicBezTo>
                <a:cubicBezTo>
                  <a:pt x="11" y="300"/>
                  <a:pt x="8" y="297"/>
                  <a:pt x="11" y="299"/>
                </a:cubicBezTo>
                <a:cubicBezTo>
                  <a:pt x="12" y="299"/>
                  <a:pt x="9" y="297"/>
                  <a:pt x="12" y="297"/>
                </a:cubicBezTo>
                <a:cubicBezTo>
                  <a:pt x="16" y="297"/>
                  <a:pt x="12" y="300"/>
                  <a:pt x="16" y="302"/>
                </a:cubicBezTo>
                <a:cubicBezTo>
                  <a:pt x="18" y="303"/>
                  <a:pt x="14" y="308"/>
                  <a:pt x="17" y="307"/>
                </a:cubicBezTo>
                <a:cubicBezTo>
                  <a:pt x="18" y="305"/>
                  <a:pt x="17" y="305"/>
                  <a:pt x="18" y="300"/>
                </a:cubicBezTo>
                <a:cubicBezTo>
                  <a:pt x="18" y="296"/>
                  <a:pt x="18" y="297"/>
                  <a:pt x="18" y="294"/>
                </a:cubicBezTo>
                <a:cubicBezTo>
                  <a:pt x="18" y="293"/>
                  <a:pt x="22" y="293"/>
                  <a:pt x="20" y="291"/>
                </a:cubicBezTo>
                <a:cubicBezTo>
                  <a:pt x="20" y="290"/>
                  <a:pt x="18" y="290"/>
                  <a:pt x="22" y="288"/>
                </a:cubicBezTo>
                <a:cubicBezTo>
                  <a:pt x="23" y="288"/>
                  <a:pt x="25" y="287"/>
                  <a:pt x="25" y="285"/>
                </a:cubicBezTo>
                <a:cubicBezTo>
                  <a:pt x="26" y="284"/>
                  <a:pt x="26" y="281"/>
                  <a:pt x="23" y="281"/>
                </a:cubicBezTo>
                <a:cubicBezTo>
                  <a:pt x="22" y="281"/>
                  <a:pt x="20" y="279"/>
                  <a:pt x="22" y="279"/>
                </a:cubicBezTo>
                <a:cubicBezTo>
                  <a:pt x="23" y="277"/>
                  <a:pt x="23" y="274"/>
                  <a:pt x="22" y="271"/>
                </a:cubicBezTo>
                <a:cubicBezTo>
                  <a:pt x="22" y="268"/>
                  <a:pt x="26" y="268"/>
                  <a:pt x="25" y="264"/>
                </a:cubicBezTo>
                <a:cubicBezTo>
                  <a:pt x="23" y="261"/>
                  <a:pt x="25" y="262"/>
                  <a:pt x="25" y="259"/>
                </a:cubicBezTo>
                <a:cubicBezTo>
                  <a:pt x="25" y="258"/>
                  <a:pt x="25" y="258"/>
                  <a:pt x="26" y="259"/>
                </a:cubicBezTo>
                <a:cubicBezTo>
                  <a:pt x="28" y="261"/>
                  <a:pt x="29" y="256"/>
                  <a:pt x="25" y="256"/>
                </a:cubicBezTo>
                <a:cubicBezTo>
                  <a:pt x="22" y="254"/>
                  <a:pt x="28" y="253"/>
                  <a:pt x="26" y="251"/>
                </a:cubicBezTo>
                <a:cubicBezTo>
                  <a:pt x="23" y="251"/>
                  <a:pt x="23" y="247"/>
                  <a:pt x="22" y="251"/>
                </a:cubicBezTo>
                <a:cubicBezTo>
                  <a:pt x="22" y="253"/>
                  <a:pt x="18" y="254"/>
                  <a:pt x="16" y="248"/>
                </a:cubicBezTo>
                <a:cubicBezTo>
                  <a:pt x="14" y="244"/>
                  <a:pt x="16" y="244"/>
                  <a:pt x="17" y="235"/>
                </a:cubicBezTo>
                <a:cubicBezTo>
                  <a:pt x="17" y="228"/>
                  <a:pt x="18" y="236"/>
                  <a:pt x="20" y="227"/>
                </a:cubicBezTo>
                <a:cubicBezTo>
                  <a:pt x="22" y="219"/>
                  <a:pt x="18" y="221"/>
                  <a:pt x="18" y="215"/>
                </a:cubicBezTo>
                <a:cubicBezTo>
                  <a:pt x="20" y="207"/>
                  <a:pt x="17" y="212"/>
                  <a:pt x="17" y="204"/>
                </a:cubicBezTo>
                <a:cubicBezTo>
                  <a:pt x="18" y="199"/>
                  <a:pt x="22" y="207"/>
                  <a:pt x="22" y="199"/>
                </a:cubicBezTo>
                <a:cubicBezTo>
                  <a:pt x="22" y="193"/>
                  <a:pt x="23" y="202"/>
                  <a:pt x="23" y="193"/>
                </a:cubicBezTo>
                <a:cubicBezTo>
                  <a:pt x="25" y="187"/>
                  <a:pt x="26" y="192"/>
                  <a:pt x="26" y="187"/>
                </a:cubicBezTo>
                <a:cubicBezTo>
                  <a:pt x="26" y="184"/>
                  <a:pt x="31" y="181"/>
                  <a:pt x="31" y="172"/>
                </a:cubicBezTo>
                <a:cubicBezTo>
                  <a:pt x="31" y="164"/>
                  <a:pt x="35" y="169"/>
                  <a:pt x="34" y="162"/>
                </a:cubicBezTo>
                <a:cubicBezTo>
                  <a:pt x="32" y="158"/>
                  <a:pt x="37" y="155"/>
                  <a:pt x="35" y="152"/>
                </a:cubicBezTo>
                <a:cubicBezTo>
                  <a:pt x="34" y="149"/>
                  <a:pt x="35" y="147"/>
                  <a:pt x="34" y="140"/>
                </a:cubicBezTo>
                <a:cubicBezTo>
                  <a:pt x="32" y="132"/>
                  <a:pt x="34" y="130"/>
                  <a:pt x="35" y="129"/>
                </a:cubicBezTo>
                <a:cubicBezTo>
                  <a:pt x="37" y="127"/>
                  <a:pt x="37" y="123"/>
                  <a:pt x="35" y="118"/>
                </a:cubicBezTo>
                <a:cubicBezTo>
                  <a:pt x="32" y="114"/>
                  <a:pt x="37" y="115"/>
                  <a:pt x="38" y="109"/>
                </a:cubicBezTo>
                <a:cubicBezTo>
                  <a:pt x="38" y="101"/>
                  <a:pt x="40" y="104"/>
                  <a:pt x="40" y="100"/>
                </a:cubicBezTo>
                <a:cubicBezTo>
                  <a:pt x="38" y="97"/>
                  <a:pt x="43" y="89"/>
                  <a:pt x="42" y="86"/>
                </a:cubicBezTo>
                <a:cubicBezTo>
                  <a:pt x="40" y="83"/>
                  <a:pt x="45" y="81"/>
                  <a:pt x="43" y="75"/>
                </a:cubicBezTo>
                <a:cubicBezTo>
                  <a:pt x="40" y="68"/>
                  <a:pt x="45" y="61"/>
                  <a:pt x="43" y="61"/>
                </a:cubicBezTo>
                <a:cubicBezTo>
                  <a:pt x="40" y="60"/>
                  <a:pt x="43" y="57"/>
                  <a:pt x="43" y="57"/>
                </a:cubicBezTo>
                <a:cubicBezTo>
                  <a:pt x="45" y="57"/>
                  <a:pt x="45" y="55"/>
                  <a:pt x="46" y="46"/>
                </a:cubicBezTo>
                <a:cubicBezTo>
                  <a:pt x="48" y="37"/>
                  <a:pt x="45" y="35"/>
                  <a:pt x="46" y="29"/>
                </a:cubicBezTo>
                <a:cubicBezTo>
                  <a:pt x="46" y="23"/>
                  <a:pt x="45" y="23"/>
                  <a:pt x="45" y="19"/>
                </a:cubicBezTo>
                <a:cubicBezTo>
                  <a:pt x="45" y="15"/>
                  <a:pt x="43" y="20"/>
                  <a:pt x="43" y="9"/>
                </a:cubicBezTo>
                <a:cubicBezTo>
                  <a:pt x="52" y="6"/>
                  <a:pt x="46" y="3"/>
                  <a:pt x="48" y="3"/>
                </a:cubicBezTo>
                <a:cubicBezTo>
                  <a:pt x="51" y="3"/>
                  <a:pt x="51" y="0"/>
                  <a:pt x="51" y="0"/>
                </a:cubicBezTo>
                <a:close/>
                <a:moveTo>
                  <a:pt x="58" y="405"/>
                </a:moveTo>
                <a:cubicBezTo>
                  <a:pt x="58" y="377"/>
                  <a:pt x="58" y="377"/>
                  <a:pt x="58" y="377"/>
                </a:cubicBezTo>
                <a:moveTo>
                  <a:pt x="58" y="405"/>
                </a:moveTo>
                <a:cubicBezTo>
                  <a:pt x="58" y="377"/>
                  <a:pt x="58" y="377"/>
                  <a:pt x="58" y="377"/>
                </a:cubicBezTo>
                <a:cubicBezTo>
                  <a:pt x="57" y="376"/>
                  <a:pt x="55" y="379"/>
                  <a:pt x="54" y="379"/>
                </a:cubicBezTo>
                <a:cubicBezTo>
                  <a:pt x="52" y="379"/>
                  <a:pt x="52" y="376"/>
                  <a:pt x="51" y="376"/>
                </a:cubicBezTo>
                <a:cubicBezTo>
                  <a:pt x="49" y="376"/>
                  <a:pt x="49" y="379"/>
                  <a:pt x="48" y="380"/>
                </a:cubicBezTo>
                <a:cubicBezTo>
                  <a:pt x="46" y="380"/>
                  <a:pt x="45" y="379"/>
                  <a:pt x="45" y="379"/>
                </a:cubicBezTo>
                <a:cubicBezTo>
                  <a:pt x="43" y="379"/>
                  <a:pt x="45" y="379"/>
                  <a:pt x="45" y="380"/>
                </a:cubicBezTo>
                <a:cubicBezTo>
                  <a:pt x="45" y="382"/>
                  <a:pt x="46" y="380"/>
                  <a:pt x="46" y="382"/>
                </a:cubicBezTo>
                <a:cubicBezTo>
                  <a:pt x="45" y="383"/>
                  <a:pt x="45" y="383"/>
                  <a:pt x="45" y="382"/>
                </a:cubicBezTo>
                <a:cubicBezTo>
                  <a:pt x="43" y="380"/>
                  <a:pt x="43" y="383"/>
                  <a:pt x="45" y="386"/>
                </a:cubicBezTo>
                <a:cubicBezTo>
                  <a:pt x="45" y="389"/>
                  <a:pt x="51" y="385"/>
                  <a:pt x="52" y="386"/>
                </a:cubicBezTo>
                <a:cubicBezTo>
                  <a:pt x="54" y="389"/>
                  <a:pt x="45" y="389"/>
                  <a:pt x="46" y="392"/>
                </a:cubicBezTo>
                <a:cubicBezTo>
                  <a:pt x="46" y="397"/>
                  <a:pt x="55" y="399"/>
                  <a:pt x="55" y="400"/>
                </a:cubicBezTo>
                <a:cubicBezTo>
                  <a:pt x="49" y="399"/>
                  <a:pt x="51" y="397"/>
                  <a:pt x="51" y="399"/>
                </a:cubicBezTo>
                <a:cubicBezTo>
                  <a:pt x="49" y="400"/>
                  <a:pt x="48" y="397"/>
                  <a:pt x="46" y="397"/>
                </a:cubicBezTo>
                <a:cubicBezTo>
                  <a:pt x="45" y="399"/>
                  <a:pt x="48" y="400"/>
                  <a:pt x="45" y="399"/>
                </a:cubicBezTo>
                <a:cubicBezTo>
                  <a:pt x="42" y="395"/>
                  <a:pt x="38" y="394"/>
                  <a:pt x="40" y="395"/>
                </a:cubicBezTo>
                <a:cubicBezTo>
                  <a:pt x="40" y="399"/>
                  <a:pt x="45" y="397"/>
                  <a:pt x="42" y="399"/>
                </a:cubicBezTo>
                <a:cubicBezTo>
                  <a:pt x="38" y="399"/>
                  <a:pt x="40" y="400"/>
                  <a:pt x="38" y="400"/>
                </a:cubicBezTo>
                <a:cubicBezTo>
                  <a:pt x="35" y="399"/>
                  <a:pt x="35" y="399"/>
                  <a:pt x="35" y="399"/>
                </a:cubicBezTo>
                <a:cubicBezTo>
                  <a:pt x="35" y="400"/>
                  <a:pt x="34" y="399"/>
                  <a:pt x="32" y="399"/>
                </a:cubicBezTo>
                <a:cubicBezTo>
                  <a:pt x="31" y="399"/>
                  <a:pt x="34" y="400"/>
                  <a:pt x="34" y="400"/>
                </a:cubicBezTo>
                <a:cubicBezTo>
                  <a:pt x="32" y="402"/>
                  <a:pt x="31" y="399"/>
                  <a:pt x="31" y="400"/>
                </a:cubicBezTo>
                <a:cubicBezTo>
                  <a:pt x="31" y="402"/>
                  <a:pt x="31" y="402"/>
                  <a:pt x="31" y="402"/>
                </a:cubicBezTo>
                <a:cubicBezTo>
                  <a:pt x="32" y="403"/>
                  <a:pt x="34" y="402"/>
                  <a:pt x="35" y="402"/>
                </a:cubicBezTo>
                <a:cubicBezTo>
                  <a:pt x="35" y="403"/>
                  <a:pt x="35" y="400"/>
                  <a:pt x="37" y="400"/>
                </a:cubicBezTo>
                <a:cubicBezTo>
                  <a:pt x="37" y="400"/>
                  <a:pt x="35" y="402"/>
                  <a:pt x="37" y="402"/>
                </a:cubicBezTo>
                <a:cubicBezTo>
                  <a:pt x="37" y="403"/>
                  <a:pt x="40" y="400"/>
                  <a:pt x="38" y="402"/>
                </a:cubicBezTo>
                <a:cubicBezTo>
                  <a:pt x="38" y="405"/>
                  <a:pt x="38" y="403"/>
                  <a:pt x="40" y="403"/>
                </a:cubicBezTo>
                <a:cubicBezTo>
                  <a:pt x="40" y="403"/>
                  <a:pt x="40" y="405"/>
                  <a:pt x="42" y="403"/>
                </a:cubicBezTo>
                <a:cubicBezTo>
                  <a:pt x="43" y="403"/>
                  <a:pt x="45" y="405"/>
                  <a:pt x="45" y="405"/>
                </a:cubicBezTo>
                <a:cubicBezTo>
                  <a:pt x="46" y="403"/>
                  <a:pt x="46" y="405"/>
                  <a:pt x="48" y="405"/>
                </a:cubicBezTo>
                <a:cubicBezTo>
                  <a:pt x="48" y="403"/>
                  <a:pt x="49" y="405"/>
                  <a:pt x="49" y="403"/>
                </a:cubicBezTo>
                <a:cubicBezTo>
                  <a:pt x="49" y="402"/>
                  <a:pt x="49" y="405"/>
                  <a:pt x="51" y="405"/>
                </a:cubicBezTo>
                <a:cubicBezTo>
                  <a:pt x="55" y="405"/>
                  <a:pt x="57" y="406"/>
                  <a:pt x="57" y="405"/>
                </a:cubicBezTo>
                <a:cubicBezTo>
                  <a:pt x="57" y="403"/>
                  <a:pt x="57" y="405"/>
                  <a:pt x="58" y="405"/>
                </a:cubicBezTo>
                <a:close/>
                <a:moveTo>
                  <a:pt x="20" y="287"/>
                </a:moveTo>
                <a:cubicBezTo>
                  <a:pt x="20" y="287"/>
                  <a:pt x="18" y="287"/>
                  <a:pt x="20" y="288"/>
                </a:cubicBezTo>
                <a:cubicBezTo>
                  <a:pt x="22" y="288"/>
                  <a:pt x="23" y="287"/>
                  <a:pt x="23" y="287"/>
                </a:cubicBezTo>
                <a:cubicBezTo>
                  <a:pt x="25" y="285"/>
                  <a:pt x="23" y="285"/>
                  <a:pt x="23" y="285"/>
                </a:cubicBezTo>
                <a:cubicBezTo>
                  <a:pt x="25" y="285"/>
                  <a:pt x="26" y="284"/>
                  <a:pt x="23" y="282"/>
                </a:cubicBezTo>
                <a:cubicBezTo>
                  <a:pt x="22" y="281"/>
                  <a:pt x="23" y="282"/>
                  <a:pt x="22" y="282"/>
                </a:cubicBezTo>
                <a:cubicBezTo>
                  <a:pt x="22" y="282"/>
                  <a:pt x="20" y="282"/>
                  <a:pt x="20" y="284"/>
                </a:cubicBezTo>
                <a:cubicBezTo>
                  <a:pt x="22" y="285"/>
                  <a:pt x="20" y="284"/>
                  <a:pt x="18" y="285"/>
                </a:cubicBezTo>
                <a:cubicBezTo>
                  <a:pt x="18" y="285"/>
                  <a:pt x="18" y="285"/>
                  <a:pt x="20" y="287"/>
                </a:cubicBezTo>
                <a:close/>
                <a:moveTo>
                  <a:pt x="43" y="395"/>
                </a:moveTo>
                <a:cubicBezTo>
                  <a:pt x="42" y="394"/>
                  <a:pt x="42" y="394"/>
                  <a:pt x="43" y="394"/>
                </a:cubicBezTo>
                <a:cubicBezTo>
                  <a:pt x="45" y="395"/>
                  <a:pt x="45" y="395"/>
                  <a:pt x="43" y="394"/>
                </a:cubicBezTo>
                <a:cubicBezTo>
                  <a:pt x="43" y="392"/>
                  <a:pt x="43" y="391"/>
                  <a:pt x="43" y="389"/>
                </a:cubicBezTo>
                <a:cubicBezTo>
                  <a:pt x="43" y="388"/>
                  <a:pt x="42" y="389"/>
                  <a:pt x="42" y="391"/>
                </a:cubicBezTo>
                <a:cubicBezTo>
                  <a:pt x="42" y="392"/>
                  <a:pt x="40" y="391"/>
                  <a:pt x="40" y="392"/>
                </a:cubicBezTo>
                <a:cubicBezTo>
                  <a:pt x="40" y="394"/>
                  <a:pt x="42" y="395"/>
                  <a:pt x="45" y="397"/>
                </a:cubicBezTo>
                <a:cubicBezTo>
                  <a:pt x="46" y="399"/>
                  <a:pt x="45" y="397"/>
                  <a:pt x="43" y="395"/>
                </a:cubicBezTo>
                <a:close/>
                <a:moveTo>
                  <a:pt x="38" y="395"/>
                </a:moveTo>
                <a:cubicBezTo>
                  <a:pt x="38" y="394"/>
                  <a:pt x="37" y="395"/>
                  <a:pt x="37" y="394"/>
                </a:cubicBezTo>
                <a:cubicBezTo>
                  <a:pt x="35" y="392"/>
                  <a:pt x="34" y="392"/>
                  <a:pt x="34" y="394"/>
                </a:cubicBezTo>
                <a:cubicBezTo>
                  <a:pt x="34" y="395"/>
                  <a:pt x="32" y="397"/>
                  <a:pt x="34" y="397"/>
                </a:cubicBezTo>
                <a:cubicBezTo>
                  <a:pt x="35" y="397"/>
                  <a:pt x="34" y="395"/>
                  <a:pt x="35" y="397"/>
                </a:cubicBezTo>
                <a:cubicBezTo>
                  <a:pt x="37" y="397"/>
                  <a:pt x="35" y="397"/>
                  <a:pt x="37" y="399"/>
                </a:cubicBezTo>
                <a:cubicBezTo>
                  <a:pt x="38" y="399"/>
                  <a:pt x="38" y="397"/>
                  <a:pt x="38" y="395"/>
                </a:cubicBezTo>
                <a:close/>
                <a:moveTo>
                  <a:pt x="12" y="261"/>
                </a:moveTo>
                <a:cubicBezTo>
                  <a:pt x="12" y="262"/>
                  <a:pt x="14" y="262"/>
                  <a:pt x="12" y="267"/>
                </a:cubicBezTo>
                <a:cubicBezTo>
                  <a:pt x="11" y="271"/>
                  <a:pt x="12" y="270"/>
                  <a:pt x="16" y="271"/>
                </a:cubicBezTo>
                <a:cubicBezTo>
                  <a:pt x="20" y="271"/>
                  <a:pt x="16" y="268"/>
                  <a:pt x="17" y="268"/>
                </a:cubicBezTo>
                <a:cubicBezTo>
                  <a:pt x="20" y="268"/>
                  <a:pt x="17" y="265"/>
                  <a:pt x="18" y="265"/>
                </a:cubicBezTo>
                <a:cubicBezTo>
                  <a:pt x="20" y="265"/>
                  <a:pt x="20" y="265"/>
                  <a:pt x="17" y="262"/>
                </a:cubicBezTo>
                <a:cubicBezTo>
                  <a:pt x="16" y="261"/>
                  <a:pt x="18" y="262"/>
                  <a:pt x="17" y="261"/>
                </a:cubicBezTo>
                <a:cubicBezTo>
                  <a:pt x="17" y="259"/>
                  <a:pt x="17" y="259"/>
                  <a:pt x="18" y="259"/>
                </a:cubicBezTo>
                <a:cubicBezTo>
                  <a:pt x="22" y="259"/>
                  <a:pt x="20" y="258"/>
                  <a:pt x="18" y="256"/>
                </a:cubicBezTo>
                <a:cubicBezTo>
                  <a:pt x="18" y="254"/>
                  <a:pt x="18" y="253"/>
                  <a:pt x="17" y="254"/>
                </a:cubicBezTo>
                <a:cubicBezTo>
                  <a:pt x="14" y="254"/>
                  <a:pt x="17" y="253"/>
                  <a:pt x="16" y="253"/>
                </a:cubicBezTo>
                <a:cubicBezTo>
                  <a:pt x="14" y="253"/>
                  <a:pt x="14" y="253"/>
                  <a:pt x="14" y="254"/>
                </a:cubicBezTo>
                <a:cubicBezTo>
                  <a:pt x="16" y="258"/>
                  <a:pt x="14" y="258"/>
                  <a:pt x="12" y="261"/>
                </a:cubicBezTo>
                <a:close/>
                <a:moveTo>
                  <a:pt x="22" y="276"/>
                </a:moveTo>
                <a:cubicBezTo>
                  <a:pt x="22" y="276"/>
                  <a:pt x="22" y="277"/>
                  <a:pt x="20" y="277"/>
                </a:cubicBezTo>
                <a:cubicBezTo>
                  <a:pt x="20" y="277"/>
                  <a:pt x="20" y="276"/>
                  <a:pt x="22" y="276"/>
                </a:cubicBezTo>
                <a:close/>
                <a:moveTo>
                  <a:pt x="16" y="276"/>
                </a:moveTo>
                <a:cubicBezTo>
                  <a:pt x="17" y="276"/>
                  <a:pt x="17" y="276"/>
                  <a:pt x="17" y="276"/>
                </a:cubicBezTo>
                <a:cubicBezTo>
                  <a:pt x="16" y="274"/>
                  <a:pt x="16" y="276"/>
                  <a:pt x="14" y="276"/>
                </a:cubicBezTo>
                <a:cubicBezTo>
                  <a:pt x="14" y="274"/>
                  <a:pt x="12" y="276"/>
                  <a:pt x="14" y="276"/>
                </a:cubicBezTo>
                <a:cubicBezTo>
                  <a:pt x="16" y="277"/>
                  <a:pt x="16" y="277"/>
                  <a:pt x="16" y="276"/>
                </a:cubicBezTo>
                <a:close/>
                <a:moveTo>
                  <a:pt x="16" y="291"/>
                </a:moveTo>
                <a:cubicBezTo>
                  <a:pt x="16" y="291"/>
                  <a:pt x="16" y="291"/>
                  <a:pt x="17" y="291"/>
                </a:cubicBezTo>
                <a:cubicBezTo>
                  <a:pt x="17" y="293"/>
                  <a:pt x="17" y="291"/>
                  <a:pt x="17" y="290"/>
                </a:cubicBezTo>
                <a:cubicBezTo>
                  <a:pt x="16" y="288"/>
                  <a:pt x="16" y="290"/>
                  <a:pt x="14" y="290"/>
                </a:cubicBezTo>
                <a:cubicBezTo>
                  <a:pt x="12" y="288"/>
                  <a:pt x="12" y="290"/>
                  <a:pt x="14" y="291"/>
                </a:cubicBezTo>
                <a:cubicBezTo>
                  <a:pt x="14" y="291"/>
                  <a:pt x="14" y="291"/>
                  <a:pt x="16" y="291"/>
                </a:cubicBezTo>
                <a:close/>
                <a:moveTo>
                  <a:pt x="16" y="288"/>
                </a:moveTo>
                <a:cubicBezTo>
                  <a:pt x="16" y="288"/>
                  <a:pt x="16" y="288"/>
                  <a:pt x="14" y="287"/>
                </a:cubicBezTo>
                <a:cubicBezTo>
                  <a:pt x="12" y="287"/>
                  <a:pt x="12" y="288"/>
                  <a:pt x="12" y="288"/>
                </a:cubicBezTo>
                <a:cubicBezTo>
                  <a:pt x="11" y="290"/>
                  <a:pt x="12" y="288"/>
                  <a:pt x="16" y="288"/>
                </a:cubicBezTo>
                <a:close/>
                <a:moveTo>
                  <a:pt x="14" y="285"/>
                </a:moveTo>
                <a:cubicBezTo>
                  <a:pt x="16" y="285"/>
                  <a:pt x="16" y="285"/>
                  <a:pt x="16" y="285"/>
                </a:cubicBezTo>
                <a:cubicBezTo>
                  <a:pt x="16" y="284"/>
                  <a:pt x="14" y="284"/>
                  <a:pt x="12" y="285"/>
                </a:cubicBezTo>
                <a:cubicBezTo>
                  <a:pt x="11" y="285"/>
                  <a:pt x="12" y="285"/>
                  <a:pt x="12" y="287"/>
                </a:cubicBezTo>
                <a:cubicBezTo>
                  <a:pt x="12" y="287"/>
                  <a:pt x="14" y="287"/>
                  <a:pt x="14" y="285"/>
                </a:cubicBezTo>
                <a:close/>
                <a:moveTo>
                  <a:pt x="17" y="285"/>
                </a:moveTo>
                <a:cubicBezTo>
                  <a:pt x="18" y="285"/>
                  <a:pt x="18" y="284"/>
                  <a:pt x="17" y="284"/>
                </a:cubicBezTo>
                <a:cubicBezTo>
                  <a:pt x="16" y="284"/>
                  <a:pt x="17" y="284"/>
                  <a:pt x="17" y="285"/>
                </a:cubicBezTo>
                <a:cubicBezTo>
                  <a:pt x="17" y="285"/>
                  <a:pt x="17" y="285"/>
                  <a:pt x="17" y="285"/>
                </a:cubicBezTo>
                <a:close/>
                <a:moveTo>
                  <a:pt x="18" y="296"/>
                </a:moveTo>
                <a:cubicBezTo>
                  <a:pt x="18" y="294"/>
                  <a:pt x="18" y="294"/>
                  <a:pt x="17" y="294"/>
                </a:cubicBezTo>
                <a:cubicBezTo>
                  <a:pt x="17" y="294"/>
                  <a:pt x="16" y="296"/>
                  <a:pt x="17" y="297"/>
                </a:cubicBezTo>
                <a:cubicBezTo>
                  <a:pt x="17" y="297"/>
                  <a:pt x="18" y="297"/>
                  <a:pt x="18" y="296"/>
                </a:cubicBezTo>
                <a:close/>
                <a:moveTo>
                  <a:pt x="12" y="296"/>
                </a:moveTo>
                <a:cubicBezTo>
                  <a:pt x="14" y="296"/>
                  <a:pt x="12" y="294"/>
                  <a:pt x="12" y="294"/>
                </a:cubicBezTo>
                <a:cubicBezTo>
                  <a:pt x="11" y="293"/>
                  <a:pt x="11" y="294"/>
                  <a:pt x="11" y="296"/>
                </a:cubicBezTo>
                <a:cubicBezTo>
                  <a:pt x="12" y="296"/>
                  <a:pt x="11" y="297"/>
                  <a:pt x="12" y="297"/>
                </a:cubicBezTo>
                <a:cubicBezTo>
                  <a:pt x="12" y="296"/>
                  <a:pt x="12" y="296"/>
                  <a:pt x="12" y="296"/>
                </a:cubicBezTo>
                <a:close/>
                <a:moveTo>
                  <a:pt x="14" y="296"/>
                </a:moveTo>
                <a:cubicBezTo>
                  <a:pt x="14" y="296"/>
                  <a:pt x="16" y="294"/>
                  <a:pt x="16" y="296"/>
                </a:cubicBezTo>
                <a:cubicBezTo>
                  <a:pt x="16" y="296"/>
                  <a:pt x="16" y="297"/>
                  <a:pt x="14" y="296"/>
                </a:cubicBezTo>
                <a:close/>
                <a:moveTo>
                  <a:pt x="17" y="299"/>
                </a:moveTo>
                <a:cubicBezTo>
                  <a:pt x="17" y="299"/>
                  <a:pt x="17" y="299"/>
                  <a:pt x="17" y="297"/>
                </a:cubicBezTo>
                <a:cubicBezTo>
                  <a:pt x="17" y="297"/>
                  <a:pt x="16" y="297"/>
                  <a:pt x="16" y="299"/>
                </a:cubicBezTo>
                <a:cubicBezTo>
                  <a:pt x="16" y="300"/>
                  <a:pt x="16" y="300"/>
                  <a:pt x="17" y="299"/>
                </a:cubicBezTo>
                <a:close/>
                <a:moveTo>
                  <a:pt x="6" y="300"/>
                </a:moveTo>
                <a:cubicBezTo>
                  <a:pt x="6" y="300"/>
                  <a:pt x="6" y="300"/>
                  <a:pt x="6" y="300"/>
                </a:cubicBezTo>
                <a:cubicBezTo>
                  <a:pt x="6" y="302"/>
                  <a:pt x="8" y="302"/>
                  <a:pt x="8" y="300"/>
                </a:cubicBezTo>
                <a:cubicBezTo>
                  <a:pt x="9" y="300"/>
                  <a:pt x="9" y="299"/>
                  <a:pt x="8" y="297"/>
                </a:cubicBezTo>
                <a:cubicBezTo>
                  <a:pt x="8" y="297"/>
                  <a:pt x="8" y="297"/>
                  <a:pt x="6" y="299"/>
                </a:cubicBezTo>
                <a:cubicBezTo>
                  <a:pt x="6" y="299"/>
                  <a:pt x="6" y="299"/>
                  <a:pt x="6" y="300"/>
                </a:cubicBezTo>
                <a:close/>
                <a:moveTo>
                  <a:pt x="12" y="282"/>
                </a:moveTo>
                <a:cubicBezTo>
                  <a:pt x="12" y="282"/>
                  <a:pt x="12" y="282"/>
                  <a:pt x="11" y="282"/>
                </a:cubicBezTo>
                <a:cubicBezTo>
                  <a:pt x="11" y="284"/>
                  <a:pt x="11" y="284"/>
                  <a:pt x="11" y="284"/>
                </a:cubicBezTo>
                <a:cubicBezTo>
                  <a:pt x="12" y="284"/>
                  <a:pt x="12" y="282"/>
                  <a:pt x="12" y="282"/>
                </a:cubicBezTo>
                <a:close/>
                <a:moveTo>
                  <a:pt x="14" y="284"/>
                </a:moveTo>
                <a:cubicBezTo>
                  <a:pt x="16" y="284"/>
                  <a:pt x="16" y="284"/>
                  <a:pt x="16" y="284"/>
                </a:cubicBezTo>
                <a:cubicBezTo>
                  <a:pt x="16" y="282"/>
                  <a:pt x="14" y="284"/>
                  <a:pt x="12" y="284"/>
                </a:cubicBezTo>
                <a:cubicBezTo>
                  <a:pt x="12" y="284"/>
                  <a:pt x="12" y="284"/>
                  <a:pt x="14" y="284"/>
                </a:cubicBezTo>
                <a:close/>
                <a:moveTo>
                  <a:pt x="14" y="281"/>
                </a:moveTo>
                <a:cubicBezTo>
                  <a:pt x="14" y="279"/>
                  <a:pt x="14" y="279"/>
                  <a:pt x="16" y="279"/>
                </a:cubicBezTo>
                <a:cubicBezTo>
                  <a:pt x="16" y="281"/>
                  <a:pt x="14" y="282"/>
                  <a:pt x="14" y="281"/>
                </a:cubicBezTo>
                <a:close/>
                <a:moveTo>
                  <a:pt x="18" y="279"/>
                </a:moveTo>
                <a:cubicBezTo>
                  <a:pt x="17" y="279"/>
                  <a:pt x="17" y="277"/>
                  <a:pt x="17" y="277"/>
                </a:cubicBezTo>
                <a:cubicBezTo>
                  <a:pt x="17" y="276"/>
                  <a:pt x="18" y="279"/>
                  <a:pt x="18" y="279"/>
                </a:cubicBezTo>
                <a:close/>
                <a:moveTo>
                  <a:pt x="8" y="273"/>
                </a:moveTo>
                <a:cubicBezTo>
                  <a:pt x="8" y="273"/>
                  <a:pt x="9" y="271"/>
                  <a:pt x="9" y="273"/>
                </a:cubicBezTo>
                <a:cubicBezTo>
                  <a:pt x="11" y="273"/>
                  <a:pt x="8" y="274"/>
                  <a:pt x="8" y="273"/>
                </a:cubicBezTo>
                <a:close/>
                <a:moveTo>
                  <a:pt x="9" y="297"/>
                </a:moveTo>
                <a:cubicBezTo>
                  <a:pt x="9" y="296"/>
                  <a:pt x="9" y="296"/>
                  <a:pt x="9" y="296"/>
                </a:cubicBezTo>
                <a:cubicBezTo>
                  <a:pt x="11" y="296"/>
                  <a:pt x="11" y="297"/>
                  <a:pt x="9" y="297"/>
                </a:cubicBezTo>
                <a:close/>
                <a:moveTo>
                  <a:pt x="16" y="294"/>
                </a:moveTo>
                <a:cubicBezTo>
                  <a:pt x="16" y="294"/>
                  <a:pt x="14" y="293"/>
                  <a:pt x="14" y="294"/>
                </a:cubicBezTo>
                <a:cubicBezTo>
                  <a:pt x="14" y="294"/>
                  <a:pt x="14" y="294"/>
                  <a:pt x="16" y="294"/>
                </a:cubicBezTo>
                <a:cubicBezTo>
                  <a:pt x="16" y="294"/>
                  <a:pt x="17" y="294"/>
                  <a:pt x="16" y="294"/>
                </a:cubicBezTo>
                <a:close/>
                <a:moveTo>
                  <a:pt x="17" y="288"/>
                </a:moveTo>
                <a:cubicBezTo>
                  <a:pt x="16" y="288"/>
                  <a:pt x="16" y="287"/>
                  <a:pt x="16" y="287"/>
                </a:cubicBezTo>
                <a:cubicBezTo>
                  <a:pt x="17" y="287"/>
                  <a:pt x="17" y="288"/>
                  <a:pt x="17" y="288"/>
                </a:cubicBezTo>
                <a:close/>
                <a:moveTo>
                  <a:pt x="51" y="411"/>
                </a:moveTo>
                <a:cubicBezTo>
                  <a:pt x="52" y="411"/>
                  <a:pt x="52" y="412"/>
                  <a:pt x="54" y="412"/>
                </a:cubicBezTo>
                <a:cubicBezTo>
                  <a:pt x="55" y="412"/>
                  <a:pt x="54" y="412"/>
                  <a:pt x="52" y="411"/>
                </a:cubicBezTo>
                <a:cubicBezTo>
                  <a:pt x="51" y="409"/>
                  <a:pt x="52" y="409"/>
                  <a:pt x="54" y="409"/>
                </a:cubicBezTo>
                <a:cubicBezTo>
                  <a:pt x="55" y="409"/>
                  <a:pt x="57" y="409"/>
                  <a:pt x="55" y="409"/>
                </a:cubicBezTo>
                <a:cubicBezTo>
                  <a:pt x="55" y="411"/>
                  <a:pt x="55" y="411"/>
                  <a:pt x="55" y="412"/>
                </a:cubicBezTo>
                <a:cubicBezTo>
                  <a:pt x="57" y="414"/>
                  <a:pt x="57" y="411"/>
                  <a:pt x="58" y="412"/>
                </a:cubicBezTo>
                <a:cubicBezTo>
                  <a:pt x="58" y="414"/>
                  <a:pt x="60" y="412"/>
                  <a:pt x="60" y="414"/>
                </a:cubicBezTo>
                <a:cubicBezTo>
                  <a:pt x="61" y="415"/>
                  <a:pt x="61" y="414"/>
                  <a:pt x="61" y="415"/>
                </a:cubicBezTo>
                <a:cubicBezTo>
                  <a:pt x="63" y="417"/>
                  <a:pt x="63" y="414"/>
                  <a:pt x="63" y="414"/>
                </a:cubicBezTo>
                <a:cubicBezTo>
                  <a:pt x="61" y="412"/>
                  <a:pt x="63" y="412"/>
                  <a:pt x="60" y="411"/>
                </a:cubicBezTo>
                <a:cubicBezTo>
                  <a:pt x="57" y="409"/>
                  <a:pt x="61" y="411"/>
                  <a:pt x="60" y="409"/>
                </a:cubicBezTo>
                <a:cubicBezTo>
                  <a:pt x="60" y="409"/>
                  <a:pt x="60" y="409"/>
                  <a:pt x="58" y="409"/>
                </a:cubicBezTo>
                <a:cubicBezTo>
                  <a:pt x="57" y="408"/>
                  <a:pt x="57" y="408"/>
                  <a:pt x="58" y="408"/>
                </a:cubicBezTo>
                <a:cubicBezTo>
                  <a:pt x="60" y="408"/>
                  <a:pt x="60" y="406"/>
                  <a:pt x="60" y="406"/>
                </a:cubicBezTo>
                <a:cubicBezTo>
                  <a:pt x="58" y="405"/>
                  <a:pt x="55" y="406"/>
                  <a:pt x="54" y="406"/>
                </a:cubicBezTo>
                <a:cubicBezTo>
                  <a:pt x="52" y="406"/>
                  <a:pt x="51" y="406"/>
                  <a:pt x="48" y="408"/>
                </a:cubicBezTo>
                <a:cubicBezTo>
                  <a:pt x="46" y="408"/>
                  <a:pt x="48" y="408"/>
                  <a:pt x="49" y="409"/>
                </a:cubicBezTo>
                <a:cubicBezTo>
                  <a:pt x="51" y="411"/>
                  <a:pt x="46" y="409"/>
                  <a:pt x="51" y="411"/>
                </a:cubicBezTo>
                <a:close/>
                <a:moveTo>
                  <a:pt x="51" y="406"/>
                </a:moveTo>
                <a:cubicBezTo>
                  <a:pt x="54" y="405"/>
                  <a:pt x="52" y="406"/>
                  <a:pt x="51" y="405"/>
                </a:cubicBezTo>
                <a:cubicBezTo>
                  <a:pt x="48" y="405"/>
                  <a:pt x="48" y="405"/>
                  <a:pt x="46" y="406"/>
                </a:cubicBezTo>
                <a:cubicBezTo>
                  <a:pt x="45" y="406"/>
                  <a:pt x="46" y="406"/>
                  <a:pt x="48" y="406"/>
                </a:cubicBezTo>
                <a:cubicBezTo>
                  <a:pt x="48" y="406"/>
                  <a:pt x="48" y="406"/>
                  <a:pt x="51" y="406"/>
                </a:cubicBezTo>
                <a:close/>
                <a:moveTo>
                  <a:pt x="43" y="406"/>
                </a:moveTo>
                <a:cubicBezTo>
                  <a:pt x="43" y="406"/>
                  <a:pt x="42" y="406"/>
                  <a:pt x="43" y="406"/>
                </a:cubicBezTo>
                <a:cubicBezTo>
                  <a:pt x="46" y="406"/>
                  <a:pt x="45" y="405"/>
                  <a:pt x="43" y="405"/>
                </a:cubicBezTo>
                <a:cubicBezTo>
                  <a:pt x="42" y="405"/>
                  <a:pt x="42" y="406"/>
                  <a:pt x="40" y="406"/>
                </a:cubicBezTo>
                <a:cubicBezTo>
                  <a:pt x="38" y="406"/>
                  <a:pt x="38" y="406"/>
                  <a:pt x="38" y="406"/>
                </a:cubicBezTo>
                <a:cubicBezTo>
                  <a:pt x="38" y="408"/>
                  <a:pt x="40" y="408"/>
                  <a:pt x="42" y="408"/>
                </a:cubicBezTo>
                <a:cubicBezTo>
                  <a:pt x="43" y="408"/>
                  <a:pt x="42" y="409"/>
                  <a:pt x="43" y="409"/>
                </a:cubicBezTo>
                <a:cubicBezTo>
                  <a:pt x="45" y="408"/>
                  <a:pt x="45" y="406"/>
                  <a:pt x="43" y="406"/>
                </a:cubicBezTo>
                <a:close/>
                <a:moveTo>
                  <a:pt x="38" y="405"/>
                </a:moveTo>
                <a:cubicBezTo>
                  <a:pt x="38" y="405"/>
                  <a:pt x="37" y="403"/>
                  <a:pt x="35" y="405"/>
                </a:cubicBezTo>
                <a:cubicBezTo>
                  <a:pt x="35" y="405"/>
                  <a:pt x="35" y="406"/>
                  <a:pt x="37" y="405"/>
                </a:cubicBezTo>
                <a:cubicBezTo>
                  <a:pt x="38" y="405"/>
                  <a:pt x="37" y="406"/>
                  <a:pt x="38" y="405"/>
                </a:cubicBezTo>
                <a:cubicBezTo>
                  <a:pt x="40" y="405"/>
                  <a:pt x="38" y="405"/>
                  <a:pt x="38" y="405"/>
                </a:cubicBezTo>
                <a:close/>
                <a:moveTo>
                  <a:pt x="65" y="417"/>
                </a:moveTo>
                <a:cubicBezTo>
                  <a:pt x="63" y="415"/>
                  <a:pt x="66" y="415"/>
                  <a:pt x="66" y="415"/>
                </a:cubicBezTo>
                <a:cubicBezTo>
                  <a:pt x="68" y="417"/>
                  <a:pt x="65" y="417"/>
                  <a:pt x="65" y="417"/>
                </a:cubicBezTo>
                <a:close/>
                <a:moveTo>
                  <a:pt x="68" y="414"/>
                </a:moveTo>
                <a:cubicBezTo>
                  <a:pt x="68" y="414"/>
                  <a:pt x="68" y="412"/>
                  <a:pt x="68" y="414"/>
                </a:cubicBezTo>
                <a:cubicBezTo>
                  <a:pt x="68" y="415"/>
                  <a:pt x="66" y="414"/>
                  <a:pt x="66" y="414"/>
                </a:cubicBezTo>
                <a:cubicBezTo>
                  <a:pt x="66" y="415"/>
                  <a:pt x="66" y="415"/>
                  <a:pt x="68" y="415"/>
                </a:cubicBezTo>
                <a:cubicBezTo>
                  <a:pt x="69" y="415"/>
                  <a:pt x="69" y="415"/>
                  <a:pt x="68" y="414"/>
                </a:cubicBezTo>
                <a:close/>
                <a:moveTo>
                  <a:pt x="32" y="397"/>
                </a:moveTo>
                <a:cubicBezTo>
                  <a:pt x="32" y="395"/>
                  <a:pt x="34" y="395"/>
                  <a:pt x="34" y="395"/>
                </a:cubicBezTo>
                <a:cubicBezTo>
                  <a:pt x="32" y="394"/>
                  <a:pt x="34" y="392"/>
                  <a:pt x="32" y="392"/>
                </a:cubicBezTo>
                <a:cubicBezTo>
                  <a:pt x="31" y="392"/>
                  <a:pt x="31" y="392"/>
                  <a:pt x="31" y="392"/>
                </a:cubicBezTo>
                <a:cubicBezTo>
                  <a:pt x="31" y="394"/>
                  <a:pt x="29" y="392"/>
                  <a:pt x="29" y="392"/>
                </a:cubicBezTo>
                <a:cubicBezTo>
                  <a:pt x="28" y="394"/>
                  <a:pt x="29" y="394"/>
                  <a:pt x="29" y="395"/>
                </a:cubicBezTo>
                <a:cubicBezTo>
                  <a:pt x="31" y="395"/>
                  <a:pt x="32" y="395"/>
                  <a:pt x="31" y="397"/>
                </a:cubicBezTo>
                <a:cubicBezTo>
                  <a:pt x="31" y="399"/>
                  <a:pt x="32" y="399"/>
                  <a:pt x="32" y="397"/>
                </a:cubicBezTo>
                <a:cubicBezTo>
                  <a:pt x="32" y="397"/>
                  <a:pt x="32" y="397"/>
                  <a:pt x="32" y="397"/>
                </a:cubicBezTo>
                <a:close/>
                <a:moveTo>
                  <a:pt x="22" y="371"/>
                </a:moveTo>
                <a:cubicBezTo>
                  <a:pt x="22" y="369"/>
                  <a:pt x="23" y="368"/>
                  <a:pt x="23" y="368"/>
                </a:cubicBezTo>
                <a:cubicBezTo>
                  <a:pt x="25" y="368"/>
                  <a:pt x="23" y="371"/>
                  <a:pt x="22" y="371"/>
                </a:cubicBezTo>
                <a:close/>
                <a:moveTo>
                  <a:pt x="28" y="394"/>
                </a:moveTo>
                <a:cubicBezTo>
                  <a:pt x="28" y="395"/>
                  <a:pt x="28" y="395"/>
                  <a:pt x="28" y="394"/>
                </a:cubicBezTo>
                <a:cubicBezTo>
                  <a:pt x="28" y="392"/>
                  <a:pt x="31" y="392"/>
                  <a:pt x="29" y="391"/>
                </a:cubicBezTo>
                <a:cubicBezTo>
                  <a:pt x="29" y="391"/>
                  <a:pt x="28" y="391"/>
                  <a:pt x="28" y="389"/>
                </a:cubicBezTo>
                <a:cubicBezTo>
                  <a:pt x="28" y="389"/>
                  <a:pt x="26" y="388"/>
                  <a:pt x="25" y="389"/>
                </a:cubicBezTo>
                <a:cubicBezTo>
                  <a:pt x="25" y="389"/>
                  <a:pt x="25" y="388"/>
                  <a:pt x="25" y="389"/>
                </a:cubicBezTo>
                <a:cubicBezTo>
                  <a:pt x="23" y="389"/>
                  <a:pt x="25" y="388"/>
                  <a:pt x="23" y="386"/>
                </a:cubicBezTo>
                <a:cubicBezTo>
                  <a:pt x="22" y="386"/>
                  <a:pt x="23" y="388"/>
                  <a:pt x="20" y="388"/>
                </a:cubicBezTo>
                <a:cubicBezTo>
                  <a:pt x="18" y="386"/>
                  <a:pt x="22" y="389"/>
                  <a:pt x="20" y="389"/>
                </a:cubicBezTo>
                <a:cubicBezTo>
                  <a:pt x="18" y="389"/>
                  <a:pt x="18" y="388"/>
                  <a:pt x="18" y="389"/>
                </a:cubicBezTo>
                <a:cubicBezTo>
                  <a:pt x="17" y="391"/>
                  <a:pt x="18" y="389"/>
                  <a:pt x="18" y="391"/>
                </a:cubicBezTo>
                <a:cubicBezTo>
                  <a:pt x="18" y="392"/>
                  <a:pt x="20" y="389"/>
                  <a:pt x="20" y="391"/>
                </a:cubicBezTo>
                <a:cubicBezTo>
                  <a:pt x="22" y="392"/>
                  <a:pt x="20" y="394"/>
                  <a:pt x="22" y="394"/>
                </a:cubicBezTo>
                <a:cubicBezTo>
                  <a:pt x="23" y="395"/>
                  <a:pt x="22" y="391"/>
                  <a:pt x="23" y="392"/>
                </a:cubicBezTo>
                <a:cubicBezTo>
                  <a:pt x="23" y="394"/>
                  <a:pt x="25" y="391"/>
                  <a:pt x="25" y="392"/>
                </a:cubicBezTo>
                <a:cubicBezTo>
                  <a:pt x="25" y="395"/>
                  <a:pt x="22" y="395"/>
                  <a:pt x="23" y="395"/>
                </a:cubicBezTo>
                <a:cubicBezTo>
                  <a:pt x="25" y="395"/>
                  <a:pt x="25" y="394"/>
                  <a:pt x="26" y="395"/>
                </a:cubicBezTo>
                <a:cubicBezTo>
                  <a:pt x="26" y="395"/>
                  <a:pt x="26" y="394"/>
                  <a:pt x="28" y="394"/>
                </a:cubicBezTo>
                <a:close/>
                <a:moveTo>
                  <a:pt x="29" y="397"/>
                </a:moveTo>
                <a:cubicBezTo>
                  <a:pt x="29" y="395"/>
                  <a:pt x="29" y="394"/>
                  <a:pt x="28" y="395"/>
                </a:cubicBezTo>
                <a:cubicBezTo>
                  <a:pt x="28" y="397"/>
                  <a:pt x="26" y="395"/>
                  <a:pt x="28" y="397"/>
                </a:cubicBezTo>
                <a:cubicBezTo>
                  <a:pt x="28" y="397"/>
                  <a:pt x="28" y="397"/>
                  <a:pt x="29" y="397"/>
                </a:cubicBezTo>
                <a:close/>
                <a:moveTo>
                  <a:pt x="14" y="385"/>
                </a:moveTo>
                <a:cubicBezTo>
                  <a:pt x="16" y="385"/>
                  <a:pt x="14" y="386"/>
                  <a:pt x="12" y="386"/>
                </a:cubicBezTo>
                <a:cubicBezTo>
                  <a:pt x="12" y="385"/>
                  <a:pt x="14" y="385"/>
                  <a:pt x="14" y="385"/>
                </a:cubicBezTo>
                <a:close/>
                <a:moveTo>
                  <a:pt x="17" y="377"/>
                </a:moveTo>
                <a:cubicBezTo>
                  <a:pt x="17" y="376"/>
                  <a:pt x="17" y="376"/>
                  <a:pt x="17" y="376"/>
                </a:cubicBezTo>
                <a:cubicBezTo>
                  <a:pt x="17" y="374"/>
                  <a:pt x="17" y="376"/>
                  <a:pt x="16" y="376"/>
                </a:cubicBezTo>
                <a:cubicBezTo>
                  <a:pt x="14" y="377"/>
                  <a:pt x="16" y="377"/>
                  <a:pt x="16" y="379"/>
                </a:cubicBezTo>
                <a:cubicBezTo>
                  <a:pt x="16" y="379"/>
                  <a:pt x="17" y="379"/>
                  <a:pt x="17" y="377"/>
                </a:cubicBezTo>
                <a:close/>
                <a:moveTo>
                  <a:pt x="16" y="385"/>
                </a:moveTo>
                <a:cubicBezTo>
                  <a:pt x="17" y="385"/>
                  <a:pt x="17" y="383"/>
                  <a:pt x="18" y="385"/>
                </a:cubicBezTo>
                <a:cubicBezTo>
                  <a:pt x="18" y="385"/>
                  <a:pt x="17" y="385"/>
                  <a:pt x="18" y="386"/>
                </a:cubicBezTo>
                <a:cubicBezTo>
                  <a:pt x="18" y="386"/>
                  <a:pt x="18" y="385"/>
                  <a:pt x="20" y="386"/>
                </a:cubicBezTo>
                <a:cubicBezTo>
                  <a:pt x="22" y="386"/>
                  <a:pt x="22" y="386"/>
                  <a:pt x="22" y="385"/>
                </a:cubicBezTo>
                <a:cubicBezTo>
                  <a:pt x="20" y="385"/>
                  <a:pt x="20" y="383"/>
                  <a:pt x="18" y="383"/>
                </a:cubicBezTo>
                <a:cubicBezTo>
                  <a:pt x="18" y="383"/>
                  <a:pt x="18" y="382"/>
                  <a:pt x="17" y="383"/>
                </a:cubicBezTo>
                <a:cubicBezTo>
                  <a:pt x="17" y="383"/>
                  <a:pt x="17" y="382"/>
                  <a:pt x="16" y="382"/>
                </a:cubicBezTo>
                <a:cubicBezTo>
                  <a:pt x="14" y="382"/>
                  <a:pt x="12" y="382"/>
                  <a:pt x="11" y="380"/>
                </a:cubicBezTo>
                <a:cubicBezTo>
                  <a:pt x="9" y="379"/>
                  <a:pt x="8" y="379"/>
                  <a:pt x="9" y="380"/>
                </a:cubicBezTo>
                <a:cubicBezTo>
                  <a:pt x="11" y="380"/>
                  <a:pt x="9" y="380"/>
                  <a:pt x="11" y="382"/>
                </a:cubicBezTo>
                <a:cubicBezTo>
                  <a:pt x="12" y="382"/>
                  <a:pt x="11" y="383"/>
                  <a:pt x="14" y="383"/>
                </a:cubicBezTo>
                <a:cubicBezTo>
                  <a:pt x="14" y="383"/>
                  <a:pt x="16" y="383"/>
                  <a:pt x="16" y="385"/>
                </a:cubicBezTo>
                <a:close/>
                <a:moveTo>
                  <a:pt x="14" y="365"/>
                </a:moveTo>
                <a:cubicBezTo>
                  <a:pt x="14" y="363"/>
                  <a:pt x="14" y="365"/>
                  <a:pt x="14" y="366"/>
                </a:cubicBezTo>
                <a:cubicBezTo>
                  <a:pt x="12" y="366"/>
                  <a:pt x="14" y="368"/>
                  <a:pt x="16" y="368"/>
                </a:cubicBezTo>
                <a:cubicBezTo>
                  <a:pt x="16" y="366"/>
                  <a:pt x="16" y="365"/>
                  <a:pt x="14" y="365"/>
                </a:cubicBezTo>
                <a:close/>
                <a:moveTo>
                  <a:pt x="8" y="369"/>
                </a:moveTo>
                <a:cubicBezTo>
                  <a:pt x="8" y="368"/>
                  <a:pt x="9" y="368"/>
                  <a:pt x="9" y="366"/>
                </a:cubicBezTo>
                <a:cubicBezTo>
                  <a:pt x="8" y="365"/>
                  <a:pt x="8" y="365"/>
                  <a:pt x="8" y="366"/>
                </a:cubicBezTo>
                <a:cubicBezTo>
                  <a:pt x="8" y="368"/>
                  <a:pt x="8" y="368"/>
                  <a:pt x="8" y="366"/>
                </a:cubicBezTo>
                <a:cubicBezTo>
                  <a:pt x="6" y="366"/>
                  <a:pt x="6" y="368"/>
                  <a:pt x="6" y="368"/>
                </a:cubicBezTo>
                <a:cubicBezTo>
                  <a:pt x="8" y="369"/>
                  <a:pt x="6" y="369"/>
                  <a:pt x="6" y="371"/>
                </a:cubicBezTo>
                <a:cubicBezTo>
                  <a:pt x="6" y="371"/>
                  <a:pt x="8" y="371"/>
                  <a:pt x="8" y="369"/>
                </a:cubicBezTo>
                <a:close/>
                <a:moveTo>
                  <a:pt x="12" y="368"/>
                </a:moveTo>
                <a:cubicBezTo>
                  <a:pt x="11" y="366"/>
                  <a:pt x="11" y="366"/>
                  <a:pt x="11" y="366"/>
                </a:cubicBezTo>
                <a:cubicBezTo>
                  <a:pt x="12" y="368"/>
                  <a:pt x="11" y="368"/>
                  <a:pt x="12" y="369"/>
                </a:cubicBezTo>
                <a:cubicBezTo>
                  <a:pt x="14" y="369"/>
                  <a:pt x="14" y="368"/>
                  <a:pt x="12" y="368"/>
                </a:cubicBezTo>
                <a:close/>
                <a:moveTo>
                  <a:pt x="16" y="371"/>
                </a:moveTo>
                <a:cubicBezTo>
                  <a:pt x="17" y="374"/>
                  <a:pt x="17" y="373"/>
                  <a:pt x="17" y="371"/>
                </a:cubicBezTo>
                <a:cubicBezTo>
                  <a:pt x="16" y="369"/>
                  <a:pt x="14" y="368"/>
                  <a:pt x="14" y="369"/>
                </a:cubicBezTo>
                <a:cubicBezTo>
                  <a:pt x="14" y="371"/>
                  <a:pt x="14" y="369"/>
                  <a:pt x="16" y="371"/>
                </a:cubicBezTo>
                <a:close/>
                <a:moveTo>
                  <a:pt x="16" y="374"/>
                </a:moveTo>
                <a:cubicBezTo>
                  <a:pt x="16" y="374"/>
                  <a:pt x="16" y="373"/>
                  <a:pt x="14" y="371"/>
                </a:cubicBezTo>
                <a:cubicBezTo>
                  <a:pt x="12" y="371"/>
                  <a:pt x="11" y="371"/>
                  <a:pt x="12" y="371"/>
                </a:cubicBezTo>
                <a:cubicBezTo>
                  <a:pt x="12" y="373"/>
                  <a:pt x="12" y="371"/>
                  <a:pt x="12" y="373"/>
                </a:cubicBezTo>
                <a:cubicBezTo>
                  <a:pt x="14" y="373"/>
                  <a:pt x="12" y="373"/>
                  <a:pt x="14" y="374"/>
                </a:cubicBezTo>
                <a:cubicBezTo>
                  <a:pt x="14" y="376"/>
                  <a:pt x="14" y="374"/>
                  <a:pt x="16" y="374"/>
                </a:cubicBezTo>
                <a:close/>
                <a:moveTo>
                  <a:pt x="9" y="369"/>
                </a:moveTo>
                <a:cubicBezTo>
                  <a:pt x="11" y="368"/>
                  <a:pt x="9" y="368"/>
                  <a:pt x="9" y="369"/>
                </a:cubicBezTo>
                <a:cubicBezTo>
                  <a:pt x="8" y="371"/>
                  <a:pt x="8" y="373"/>
                  <a:pt x="8" y="371"/>
                </a:cubicBezTo>
                <a:cubicBezTo>
                  <a:pt x="9" y="371"/>
                  <a:pt x="9" y="371"/>
                  <a:pt x="9" y="369"/>
                </a:cubicBezTo>
                <a:close/>
                <a:moveTo>
                  <a:pt x="9" y="374"/>
                </a:moveTo>
                <a:cubicBezTo>
                  <a:pt x="9" y="374"/>
                  <a:pt x="11" y="373"/>
                  <a:pt x="9" y="373"/>
                </a:cubicBezTo>
                <a:cubicBezTo>
                  <a:pt x="8" y="373"/>
                  <a:pt x="8" y="373"/>
                  <a:pt x="8" y="373"/>
                </a:cubicBezTo>
                <a:cubicBezTo>
                  <a:pt x="8" y="373"/>
                  <a:pt x="8" y="373"/>
                  <a:pt x="9" y="374"/>
                </a:cubicBezTo>
                <a:close/>
                <a:moveTo>
                  <a:pt x="6" y="363"/>
                </a:moveTo>
                <a:cubicBezTo>
                  <a:pt x="6" y="362"/>
                  <a:pt x="6" y="362"/>
                  <a:pt x="6" y="362"/>
                </a:cubicBezTo>
                <a:cubicBezTo>
                  <a:pt x="5" y="360"/>
                  <a:pt x="5" y="362"/>
                  <a:pt x="5" y="363"/>
                </a:cubicBezTo>
                <a:cubicBezTo>
                  <a:pt x="5" y="365"/>
                  <a:pt x="3" y="366"/>
                  <a:pt x="5" y="365"/>
                </a:cubicBezTo>
                <a:cubicBezTo>
                  <a:pt x="6" y="365"/>
                  <a:pt x="5" y="363"/>
                  <a:pt x="6" y="363"/>
                </a:cubicBezTo>
                <a:close/>
                <a:moveTo>
                  <a:pt x="14" y="363"/>
                </a:moveTo>
                <a:cubicBezTo>
                  <a:pt x="12" y="363"/>
                  <a:pt x="12" y="362"/>
                  <a:pt x="12" y="362"/>
                </a:cubicBezTo>
                <a:cubicBezTo>
                  <a:pt x="14" y="362"/>
                  <a:pt x="14" y="363"/>
                  <a:pt x="14" y="363"/>
                </a:cubicBezTo>
                <a:close/>
                <a:moveTo>
                  <a:pt x="14" y="362"/>
                </a:moveTo>
                <a:cubicBezTo>
                  <a:pt x="14" y="360"/>
                  <a:pt x="16" y="360"/>
                  <a:pt x="16" y="362"/>
                </a:cubicBezTo>
                <a:cubicBezTo>
                  <a:pt x="16" y="362"/>
                  <a:pt x="14" y="363"/>
                  <a:pt x="14" y="362"/>
                </a:cubicBezTo>
                <a:close/>
                <a:moveTo>
                  <a:pt x="9" y="362"/>
                </a:moveTo>
                <a:cubicBezTo>
                  <a:pt x="9" y="363"/>
                  <a:pt x="11" y="363"/>
                  <a:pt x="11" y="362"/>
                </a:cubicBezTo>
                <a:cubicBezTo>
                  <a:pt x="9" y="362"/>
                  <a:pt x="11" y="360"/>
                  <a:pt x="9" y="360"/>
                </a:cubicBezTo>
                <a:cubicBezTo>
                  <a:pt x="8" y="360"/>
                  <a:pt x="8" y="362"/>
                  <a:pt x="8" y="362"/>
                </a:cubicBezTo>
                <a:cubicBezTo>
                  <a:pt x="6" y="363"/>
                  <a:pt x="6" y="363"/>
                  <a:pt x="8" y="363"/>
                </a:cubicBezTo>
                <a:cubicBezTo>
                  <a:pt x="9" y="363"/>
                  <a:pt x="9" y="362"/>
                  <a:pt x="9" y="362"/>
                </a:cubicBezTo>
                <a:close/>
                <a:moveTo>
                  <a:pt x="12" y="360"/>
                </a:moveTo>
                <a:cubicBezTo>
                  <a:pt x="12" y="357"/>
                  <a:pt x="12" y="357"/>
                  <a:pt x="12" y="357"/>
                </a:cubicBezTo>
                <a:cubicBezTo>
                  <a:pt x="12" y="357"/>
                  <a:pt x="14" y="360"/>
                  <a:pt x="12" y="360"/>
                </a:cubicBezTo>
                <a:close/>
                <a:moveTo>
                  <a:pt x="11" y="343"/>
                </a:moveTo>
                <a:cubicBezTo>
                  <a:pt x="12" y="343"/>
                  <a:pt x="11" y="342"/>
                  <a:pt x="11" y="342"/>
                </a:cubicBezTo>
                <a:cubicBezTo>
                  <a:pt x="11" y="343"/>
                  <a:pt x="9" y="342"/>
                  <a:pt x="11" y="342"/>
                </a:cubicBezTo>
                <a:cubicBezTo>
                  <a:pt x="11" y="340"/>
                  <a:pt x="11" y="339"/>
                  <a:pt x="11" y="336"/>
                </a:cubicBezTo>
                <a:cubicBezTo>
                  <a:pt x="11" y="333"/>
                  <a:pt x="11" y="331"/>
                  <a:pt x="11" y="331"/>
                </a:cubicBezTo>
                <a:cubicBezTo>
                  <a:pt x="9" y="331"/>
                  <a:pt x="9" y="331"/>
                  <a:pt x="8" y="331"/>
                </a:cubicBezTo>
                <a:cubicBezTo>
                  <a:pt x="6" y="333"/>
                  <a:pt x="6" y="333"/>
                  <a:pt x="6" y="333"/>
                </a:cubicBezTo>
                <a:cubicBezTo>
                  <a:pt x="8" y="334"/>
                  <a:pt x="6" y="334"/>
                  <a:pt x="8" y="334"/>
                </a:cubicBezTo>
                <a:cubicBezTo>
                  <a:pt x="8" y="336"/>
                  <a:pt x="8" y="337"/>
                  <a:pt x="8" y="339"/>
                </a:cubicBezTo>
                <a:cubicBezTo>
                  <a:pt x="6" y="337"/>
                  <a:pt x="6" y="337"/>
                  <a:pt x="6" y="337"/>
                </a:cubicBezTo>
                <a:cubicBezTo>
                  <a:pt x="5" y="339"/>
                  <a:pt x="5" y="337"/>
                  <a:pt x="5" y="337"/>
                </a:cubicBezTo>
                <a:cubicBezTo>
                  <a:pt x="3" y="339"/>
                  <a:pt x="3" y="339"/>
                  <a:pt x="5" y="340"/>
                </a:cubicBezTo>
                <a:cubicBezTo>
                  <a:pt x="5" y="342"/>
                  <a:pt x="5" y="343"/>
                  <a:pt x="6" y="345"/>
                </a:cubicBezTo>
                <a:cubicBezTo>
                  <a:pt x="8" y="346"/>
                  <a:pt x="8" y="343"/>
                  <a:pt x="6" y="342"/>
                </a:cubicBezTo>
                <a:cubicBezTo>
                  <a:pt x="6" y="340"/>
                  <a:pt x="6" y="340"/>
                  <a:pt x="8" y="342"/>
                </a:cubicBezTo>
                <a:cubicBezTo>
                  <a:pt x="9" y="342"/>
                  <a:pt x="8" y="342"/>
                  <a:pt x="8" y="343"/>
                </a:cubicBezTo>
                <a:cubicBezTo>
                  <a:pt x="8" y="345"/>
                  <a:pt x="8" y="343"/>
                  <a:pt x="8" y="345"/>
                </a:cubicBezTo>
                <a:cubicBezTo>
                  <a:pt x="8" y="346"/>
                  <a:pt x="8" y="346"/>
                  <a:pt x="9" y="346"/>
                </a:cubicBezTo>
                <a:cubicBezTo>
                  <a:pt x="12" y="346"/>
                  <a:pt x="11" y="343"/>
                  <a:pt x="11" y="343"/>
                </a:cubicBezTo>
                <a:close/>
                <a:moveTo>
                  <a:pt x="5" y="354"/>
                </a:moveTo>
                <a:cubicBezTo>
                  <a:pt x="6" y="353"/>
                  <a:pt x="6" y="353"/>
                  <a:pt x="5" y="353"/>
                </a:cubicBezTo>
                <a:cubicBezTo>
                  <a:pt x="2" y="351"/>
                  <a:pt x="5" y="353"/>
                  <a:pt x="3" y="354"/>
                </a:cubicBezTo>
                <a:cubicBezTo>
                  <a:pt x="3" y="354"/>
                  <a:pt x="2" y="356"/>
                  <a:pt x="3" y="356"/>
                </a:cubicBezTo>
                <a:cubicBezTo>
                  <a:pt x="5" y="356"/>
                  <a:pt x="5" y="354"/>
                  <a:pt x="5" y="354"/>
                </a:cubicBezTo>
                <a:close/>
                <a:moveTo>
                  <a:pt x="12" y="356"/>
                </a:moveTo>
                <a:cubicBezTo>
                  <a:pt x="14" y="356"/>
                  <a:pt x="14" y="356"/>
                  <a:pt x="12" y="354"/>
                </a:cubicBezTo>
                <a:cubicBezTo>
                  <a:pt x="12" y="353"/>
                  <a:pt x="12" y="353"/>
                  <a:pt x="11" y="351"/>
                </a:cubicBezTo>
                <a:cubicBezTo>
                  <a:pt x="11" y="351"/>
                  <a:pt x="9" y="351"/>
                  <a:pt x="11" y="353"/>
                </a:cubicBezTo>
                <a:cubicBezTo>
                  <a:pt x="12" y="354"/>
                  <a:pt x="9" y="353"/>
                  <a:pt x="11" y="356"/>
                </a:cubicBezTo>
                <a:cubicBezTo>
                  <a:pt x="12" y="356"/>
                  <a:pt x="12" y="356"/>
                  <a:pt x="12" y="356"/>
                </a:cubicBezTo>
                <a:close/>
                <a:moveTo>
                  <a:pt x="3" y="343"/>
                </a:moveTo>
                <a:cubicBezTo>
                  <a:pt x="5" y="343"/>
                  <a:pt x="3" y="345"/>
                  <a:pt x="5" y="345"/>
                </a:cubicBezTo>
                <a:cubicBezTo>
                  <a:pt x="5" y="345"/>
                  <a:pt x="5" y="345"/>
                  <a:pt x="5" y="343"/>
                </a:cubicBezTo>
                <a:cubicBezTo>
                  <a:pt x="5" y="342"/>
                  <a:pt x="5" y="342"/>
                  <a:pt x="3" y="342"/>
                </a:cubicBezTo>
                <a:cubicBezTo>
                  <a:pt x="2" y="342"/>
                  <a:pt x="2" y="342"/>
                  <a:pt x="2" y="345"/>
                </a:cubicBezTo>
                <a:cubicBezTo>
                  <a:pt x="2" y="345"/>
                  <a:pt x="3" y="345"/>
                  <a:pt x="3" y="343"/>
                </a:cubicBezTo>
                <a:close/>
                <a:moveTo>
                  <a:pt x="5" y="351"/>
                </a:moveTo>
                <a:cubicBezTo>
                  <a:pt x="5" y="351"/>
                  <a:pt x="5" y="353"/>
                  <a:pt x="6" y="351"/>
                </a:cubicBezTo>
                <a:cubicBezTo>
                  <a:pt x="6" y="349"/>
                  <a:pt x="6" y="351"/>
                  <a:pt x="8" y="351"/>
                </a:cubicBezTo>
                <a:cubicBezTo>
                  <a:pt x="8" y="349"/>
                  <a:pt x="6" y="349"/>
                  <a:pt x="8" y="349"/>
                </a:cubicBezTo>
                <a:cubicBezTo>
                  <a:pt x="9" y="348"/>
                  <a:pt x="8" y="348"/>
                  <a:pt x="8" y="348"/>
                </a:cubicBezTo>
                <a:cubicBezTo>
                  <a:pt x="6" y="349"/>
                  <a:pt x="8" y="346"/>
                  <a:pt x="6" y="348"/>
                </a:cubicBezTo>
                <a:cubicBezTo>
                  <a:pt x="6" y="348"/>
                  <a:pt x="5" y="346"/>
                  <a:pt x="3" y="346"/>
                </a:cubicBezTo>
                <a:cubicBezTo>
                  <a:pt x="2" y="346"/>
                  <a:pt x="6" y="348"/>
                  <a:pt x="5" y="348"/>
                </a:cubicBezTo>
                <a:cubicBezTo>
                  <a:pt x="5" y="349"/>
                  <a:pt x="3" y="346"/>
                  <a:pt x="3" y="349"/>
                </a:cubicBezTo>
                <a:cubicBezTo>
                  <a:pt x="3" y="351"/>
                  <a:pt x="5" y="349"/>
                  <a:pt x="5" y="351"/>
                </a:cubicBezTo>
                <a:close/>
                <a:moveTo>
                  <a:pt x="11" y="359"/>
                </a:moveTo>
                <a:cubicBezTo>
                  <a:pt x="11" y="359"/>
                  <a:pt x="12" y="357"/>
                  <a:pt x="11" y="357"/>
                </a:cubicBezTo>
                <a:cubicBezTo>
                  <a:pt x="11" y="356"/>
                  <a:pt x="9" y="354"/>
                  <a:pt x="9" y="356"/>
                </a:cubicBezTo>
                <a:cubicBezTo>
                  <a:pt x="9" y="357"/>
                  <a:pt x="11" y="357"/>
                  <a:pt x="9" y="357"/>
                </a:cubicBezTo>
                <a:cubicBezTo>
                  <a:pt x="6" y="357"/>
                  <a:pt x="6" y="357"/>
                  <a:pt x="8" y="357"/>
                </a:cubicBezTo>
                <a:cubicBezTo>
                  <a:pt x="9" y="359"/>
                  <a:pt x="8" y="359"/>
                  <a:pt x="9" y="359"/>
                </a:cubicBezTo>
                <a:cubicBezTo>
                  <a:pt x="9" y="360"/>
                  <a:pt x="11" y="357"/>
                  <a:pt x="11" y="359"/>
                </a:cubicBezTo>
                <a:close/>
                <a:moveTo>
                  <a:pt x="9" y="357"/>
                </a:moveTo>
                <a:cubicBezTo>
                  <a:pt x="8" y="356"/>
                  <a:pt x="6" y="356"/>
                  <a:pt x="8" y="354"/>
                </a:cubicBezTo>
                <a:cubicBezTo>
                  <a:pt x="9" y="357"/>
                  <a:pt x="9" y="357"/>
                  <a:pt x="9" y="357"/>
                </a:cubicBezTo>
                <a:close/>
                <a:moveTo>
                  <a:pt x="11" y="360"/>
                </a:moveTo>
                <a:cubicBezTo>
                  <a:pt x="9" y="360"/>
                  <a:pt x="11" y="359"/>
                  <a:pt x="11" y="359"/>
                </a:cubicBezTo>
                <a:cubicBezTo>
                  <a:pt x="11" y="360"/>
                  <a:pt x="12" y="362"/>
                  <a:pt x="11" y="360"/>
                </a:cubicBezTo>
                <a:close/>
                <a:moveTo>
                  <a:pt x="8" y="336"/>
                </a:moveTo>
                <a:cubicBezTo>
                  <a:pt x="8" y="336"/>
                  <a:pt x="5" y="334"/>
                  <a:pt x="5" y="336"/>
                </a:cubicBezTo>
                <a:cubicBezTo>
                  <a:pt x="5" y="337"/>
                  <a:pt x="6" y="336"/>
                  <a:pt x="6" y="337"/>
                </a:cubicBezTo>
                <a:cubicBezTo>
                  <a:pt x="8" y="337"/>
                  <a:pt x="8" y="337"/>
                  <a:pt x="8" y="336"/>
                </a:cubicBezTo>
                <a:close/>
                <a:moveTo>
                  <a:pt x="11" y="330"/>
                </a:moveTo>
                <a:cubicBezTo>
                  <a:pt x="11" y="330"/>
                  <a:pt x="11" y="331"/>
                  <a:pt x="11" y="330"/>
                </a:cubicBezTo>
                <a:cubicBezTo>
                  <a:pt x="9" y="328"/>
                  <a:pt x="11" y="328"/>
                  <a:pt x="11" y="327"/>
                </a:cubicBezTo>
                <a:cubicBezTo>
                  <a:pt x="9" y="325"/>
                  <a:pt x="9" y="323"/>
                  <a:pt x="9" y="325"/>
                </a:cubicBezTo>
                <a:cubicBezTo>
                  <a:pt x="8" y="327"/>
                  <a:pt x="9" y="327"/>
                  <a:pt x="9" y="328"/>
                </a:cubicBezTo>
                <a:cubicBezTo>
                  <a:pt x="9" y="330"/>
                  <a:pt x="8" y="327"/>
                  <a:pt x="6" y="328"/>
                </a:cubicBezTo>
                <a:cubicBezTo>
                  <a:pt x="6" y="330"/>
                  <a:pt x="8" y="330"/>
                  <a:pt x="9" y="331"/>
                </a:cubicBezTo>
                <a:cubicBezTo>
                  <a:pt x="11" y="331"/>
                  <a:pt x="11" y="331"/>
                  <a:pt x="11" y="330"/>
                </a:cubicBezTo>
                <a:close/>
                <a:moveTo>
                  <a:pt x="16" y="322"/>
                </a:moveTo>
                <a:cubicBezTo>
                  <a:pt x="16" y="323"/>
                  <a:pt x="16" y="322"/>
                  <a:pt x="17" y="322"/>
                </a:cubicBezTo>
                <a:cubicBezTo>
                  <a:pt x="17" y="322"/>
                  <a:pt x="16" y="322"/>
                  <a:pt x="14" y="320"/>
                </a:cubicBezTo>
                <a:cubicBezTo>
                  <a:pt x="14" y="320"/>
                  <a:pt x="11" y="320"/>
                  <a:pt x="11" y="322"/>
                </a:cubicBezTo>
                <a:cubicBezTo>
                  <a:pt x="11" y="323"/>
                  <a:pt x="14" y="322"/>
                  <a:pt x="16" y="322"/>
                </a:cubicBezTo>
                <a:close/>
                <a:moveTo>
                  <a:pt x="8" y="328"/>
                </a:moveTo>
                <a:cubicBezTo>
                  <a:pt x="8" y="327"/>
                  <a:pt x="8" y="327"/>
                  <a:pt x="8" y="325"/>
                </a:cubicBezTo>
                <a:cubicBezTo>
                  <a:pt x="8" y="325"/>
                  <a:pt x="6" y="325"/>
                  <a:pt x="6" y="323"/>
                </a:cubicBezTo>
                <a:cubicBezTo>
                  <a:pt x="5" y="323"/>
                  <a:pt x="5" y="327"/>
                  <a:pt x="6" y="328"/>
                </a:cubicBezTo>
                <a:cubicBezTo>
                  <a:pt x="8" y="328"/>
                  <a:pt x="8" y="328"/>
                  <a:pt x="8" y="328"/>
                </a:cubicBezTo>
                <a:close/>
                <a:moveTo>
                  <a:pt x="3" y="337"/>
                </a:moveTo>
                <a:cubicBezTo>
                  <a:pt x="3" y="336"/>
                  <a:pt x="5" y="337"/>
                  <a:pt x="3" y="336"/>
                </a:cubicBezTo>
                <a:cubicBezTo>
                  <a:pt x="3" y="334"/>
                  <a:pt x="3" y="336"/>
                  <a:pt x="3" y="336"/>
                </a:cubicBezTo>
                <a:cubicBezTo>
                  <a:pt x="2" y="336"/>
                  <a:pt x="2" y="337"/>
                  <a:pt x="2" y="337"/>
                </a:cubicBezTo>
                <a:cubicBezTo>
                  <a:pt x="3" y="339"/>
                  <a:pt x="3" y="339"/>
                  <a:pt x="3" y="337"/>
                </a:cubicBezTo>
                <a:close/>
                <a:moveTo>
                  <a:pt x="8" y="320"/>
                </a:moveTo>
                <a:cubicBezTo>
                  <a:pt x="8" y="320"/>
                  <a:pt x="8" y="322"/>
                  <a:pt x="6" y="322"/>
                </a:cubicBezTo>
                <a:cubicBezTo>
                  <a:pt x="5" y="322"/>
                  <a:pt x="5" y="323"/>
                  <a:pt x="6" y="323"/>
                </a:cubicBezTo>
                <a:cubicBezTo>
                  <a:pt x="8" y="323"/>
                  <a:pt x="6" y="323"/>
                  <a:pt x="8" y="323"/>
                </a:cubicBezTo>
                <a:cubicBezTo>
                  <a:pt x="8" y="323"/>
                  <a:pt x="9" y="320"/>
                  <a:pt x="8" y="320"/>
                </a:cubicBezTo>
                <a:close/>
                <a:moveTo>
                  <a:pt x="6" y="330"/>
                </a:moveTo>
                <a:cubicBezTo>
                  <a:pt x="6" y="328"/>
                  <a:pt x="5" y="327"/>
                  <a:pt x="5" y="325"/>
                </a:cubicBezTo>
                <a:cubicBezTo>
                  <a:pt x="3" y="323"/>
                  <a:pt x="3" y="323"/>
                  <a:pt x="3" y="323"/>
                </a:cubicBezTo>
                <a:cubicBezTo>
                  <a:pt x="2" y="325"/>
                  <a:pt x="3" y="325"/>
                  <a:pt x="3" y="327"/>
                </a:cubicBezTo>
                <a:cubicBezTo>
                  <a:pt x="2" y="327"/>
                  <a:pt x="2" y="328"/>
                  <a:pt x="3" y="328"/>
                </a:cubicBezTo>
                <a:cubicBezTo>
                  <a:pt x="5" y="327"/>
                  <a:pt x="5" y="328"/>
                  <a:pt x="5" y="330"/>
                </a:cubicBezTo>
                <a:cubicBezTo>
                  <a:pt x="5" y="331"/>
                  <a:pt x="5" y="331"/>
                  <a:pt x="5" y="331"/>
                </a:cubicBezTo>
                <a:cubicBezTo>
                  <a:pt x="6" y="330"/>
                  <a:pt x="6" y="330"/>
                  <a:pt x="6" y="330"/>
                </a:cubicBezTo>
                <a:close/>
                <a:moveTo>
                  <a:pt x="3" y="331"/>
                </a:moveTo>
                <a:cubicBezTo>
                  <a:pt x="5" y="330"/>
                  <a:pt x="3" y="328"/>
                  <a:pt x="3" y="328"/>
                </a:cubicBezTo>
                <a:cubicBezTo>
                  <a:pt x="2" y="330"/>
                  <a:pt x="2" y="328"/>
                  <a:pt x="2" y="330"/>
                </a:cubicBezTo>
                <a:cubicBezTo>
                  <a:pt x="2" y="331"/>
                  <a:pt x="2" y="331"/>
                  <a:pt x="3" y="331"/>
                </a:cubicBezTo>
                <a:close/>
                <a:moveTo>
                  <a:pt x="3" y="334"/>
                </a:moveTo>
                <a:cubicBezTo>
                  <a:pt x="5" y="334"/>
                  <a:pt x="5" y="336"/>
                  <a:pt x="5" y="334"/>
                </a:cubicBezTo>
                <a:cubicBezTo>
                  <a:pt x="5" y="334"/>
                  <a:pt x="5" y="333"/>
                  <a:pt x="3" y="333"/>
                </a:cubicBezTo>
                <a:cubicBezTo>
                  <a:pt x="3" y="333"/>
                  <a:pt x="0" y="333"/>
                  <a:pt x="2" y="334"/>
                </a:cubicBezTo>
                <a:cubicBezTo>
                  <a:pt x="3" y="334"/>
                  <a:pt x="3" y="334"/>
                  <a:pt x="3" y="334"/>
                </a:cubicBezTo>
                <a:close/>
                <a:moveTo>
                  <a:pt x="5" y="320"/>
                </a:moveTo>
                <a:cubicBezTo>
                  <a:pt x="5" y="320"/>
                  <a:pt x="6" y="319"/>
                  <a:pt x="6" y="320"/>
                </a:cubicBezTo>
                <a:cubicBezTo>
                  <a:pt x="6" y="320"/>
                  <a:pt x="5" y="322"/>
                  <a:pt x="5" y="320"/>
                </a:cubicBezTo>
                <a:close/>
                <a:moveTo>
                  <a:pt x="12" y="313"/>
                </a:moveTo>
                <a:cubicBezTo>
                  <a:pt x="12" y="311"/>
                  <a:pt x="16" y="311"/>
                  <a:pt x="14" y="313"/>
                </a:cubicBezTo>
                <a:cubicBezTo>
                  <a:pt x="12" y="313"/>
                  <a:pt x="12" y="313"/>
                  <a:pt x="12" y="313"/>
                </a:cubicBezTo>
                <a:close/>
                <a:moveTo>
                  <a:pt x="3" y="331"/>
                </a:moveTo>
                <a:cubicBezTo>
                  <a:pt x="5" y="331"/>
                  <a:pt x="5" y="331"/>
                  <a:pt x="3" y="331"/>
                </a:cubicBezTo>
                <a:cubicBezTo>
                  <a:pt x="2" y="331"/>
                  <a:pt x="2" y="331"/>
                  <a:pt x="2" y="333"/>
                </a:cubicBezTo>
                <a:cubicBezTo>
                  <a:pt x="2" y="333"/>
                  <a:pt x="2" y="333"/>
                  <a:pt x="3" y="331"/>
                </a:cubicBezTo>
                <a:close/>
                <a:moveTo>
                  <a:pt x="6" y="334"/>
                </a:moveTo>
                <a:cubicBezTo>
                  <a:pt x="6" y="334"/>
                  <a:pt x="6" y="333"/>
                  <a:pt x="5" y="333"/>
                </a:cubicBezTo>
                <a:cubicBezTo>
                  <a:pt x="5" y="333"/>
                  <a:pt x="5" y="333"/>
                  <a:pt x="5" y="334"/>
                </a:cubicBezTo>
                <a:cubicBezTo>
                  <a:pt x="5" y="334"/>
                  <a:pt x="5" y="334"/>
                  <a:pt x="6" y="334"/>
                </a:cubicBezTo>
                <a:close/>
                <a:moveTo>
                  <a:pt x="14" y="328"/>
                </a:moveTo>
                <a:cubicBezTo>
                  <a:pt x="14" y="328"/>
                  <a:pt x="12" y="327"/>
                  <a:pt x="11" y="327"/>
                </a:cubicBezTo>
                <a:cubicBezTo>
                  <a:pt x="11" y="325"/>
                  <a:pt x="11" y="323"/>
                  <a:pt x="11" y="325"/>
                </a:cubicBezTo>
                <a:cubicBezTo>
                  <a:pt x="11" y="328"/>
                  <a:pt x="11" y="327"/>
                  <a:pt x="11" y="328"/>
                </a:cubicBezTo>
                <a:cubicBezTo>
                  <a:pt x="12" y="328"/>
                  <a:pt x="14" y="328"/>
                  <a:pt x="14" y="328"/>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0" name="Freeform 39"/>
          <p:cNvSpPr>
            <a:spLocks noEditPoints="1"/>
          </p:cNvSpPr>
          <p:nvPr/>
        </p:nvSpPr>
        <p:spPr bwMode="auto">
          <a:xfrm>
            <a:off x="3119438" y="4256088"/>
            <a:ext cx="457200" cy="1049337"/>
          </a:xfrm>
          <a:custGeom>
            <a:avLst/>
            <a:gdLst/>
            <a:ahLst/>
            <a:cxnLst>
              <a:cxn ang="0">
                <a:pos x="124" y="103"/>
              </a:cxn>
              <a:cxn ang="0">
                <a:pos x="130" y="138"/>
              </a:cxn>
              <a:cxn ang="0">
                <a:pos x="131" y="164"/>
              </a:cxn>
              <a:cxn ang="0">
                <a:pos x="93" y="178"/>
              </a:cxn>
              <a:cxn ang="0">
                <a:pos x="92" y="196"/>
              </a:cxn>
              <a:cxn ang="0">
                <a:pos x="69" y="199"/>
              </a:cxn>
              <a:cxn ang="0">
                <a:pos x="81" y="219"/>
              </a:cxn>
              <a:cxn ang="0">
                <a:pos x="73" y="224"/>
              </a:cxn>
              <a:cxn ang="0">
                <a:pos x="58" y="247"/>
              </a:cxn>
              <a:cxn ang="0">
                <a:pos x="64" y="271"/>
              </a:cxn>
              <a:cxn ang="0">
                <a:pos x="49" y="294"/>
              </a:cxn>
              <a:cxn ang="0">
                <a:pos x="43" y="331"/>
              </a:cxn>
              <a:cxn ang="0">
                <a:pos x="12" y="323"/>
              </a:cxn>
              <a:cxn ang="0">
                <a:pos x="2" y="302"/>
              </a:cxn>
              <a:cxn ang="0">
                <a:pos x="11" y="277"/>
              </a:cxn>
              <a:cxn ang="0">
                <a:pos x="15" y="257"/>
              </a:cxn>
              <a:cxn ang="0">
                <a:pos x="17" y="243"/>
              </a:cxn>
              <a:cxn ang="0">
                <a:pos x="15" y="225"/>
              </a:cxn>
              <a:cxn ang="0">
                <a:pos x="15" y="204"/>
              </a:cxn>
              <a:cxn ang="0">
                <a:pos x="22" y="176"/>
              </a:cxn>
              <a:cxn ang="0">
                <a:pos x="26" y="149"/>
              </a:cxn>
              <a:cxn ang="0">
                <a:pos x="31" y="118"/>
              </a:cxn>
              <a:cxn ang="0">
                <a:pos x="28" y="90"/>
              </a:cxn>
              <a:cxn ang="0">
                <a:pos x="34" y="66"/>
              </a:cxn>
              <a:cxn ang="0">
                <a:pos x="41" y="32"/>
              </a:cxn>
              <a:cxn ang="0">
                <a:pos x="52" y="11"/>
              </a:cxn>
              <a:cxn ang="0">
                <a:pos x="66" y="5"/>
              </a:cxn>
              <a:cxn ang="0">
                <a:pos x="86" y="3"/>
              </a:cxn>
              <a:cxn ang="0">
                <a:pos x="101" y="20"/>
              </a:cxn>
              <a:cxn ang="0">
                <a:pos x="128" y="38"/>
              </a:cxn>
              <a:cxn ang="0">
                <a:pos x="121" y="55"/>
              </a:cxn>
              <a:cxn ang="0">
                <a:pos x="145" y="57"/>
              </a:cxn>
              <a:cxn ang="0">
                <a:pos x="159" y="41"/>
              </a:cxn>
              <a:cxn ang="0">
                <a:pos x="133" y="81"/>
              </a:cxn>
              <a:cxn ang="0">
                <a:pos x="44" y="361"/>
              </a:cxn>
              <a:cxn ang="0">
                <a:pos x="64" y="361"/>
              </a:cxn>
              <a:cxn ang="0">
                <a:pos x="66" y="358"/>
              </a:cxn>
              <a:cxn ang="0">
                <a:pos x="46" y="344"/>
              </a:cxn>
              <a:cxn ang="0">
                <a:pos x="43" y="340"/>
              </a:cxn>
              <a:cxn ang="0">
                <a:pos x="41" y="361"/>
              </a:cxn>
              <a:cxn ang="0">
                <a:pos x="78" y="360"/>
              </a:cxn>
              <a:cxn ang="0">
                <a:pos x="72" y="361"/>
              </a:cxn>
              <a:cxn ang="0">
                <a:pos x="49" y="364"/>
              </a:cxn>
              <a:cxn ang="0">
                <a:pos x="51" y="363"/>
              </a:cxn>
              <a:cxn ang="0">
                <a:pos x="44" y="366"/>
              </a:cxn>
              <a:cxn ang="0">
                <a:pos x="55" y="366"/>
              </a:cxn>
              <a:cxn ang="0">
                <a:pos x="58" y="364"/>
              </a:cxn>
            </a:cxnLst>
            <a:rect l="0" t="0" r="r" b="b"/>
            <a:pathLst>
              <a:path w="160" h="367">
                <a:moveTo>
                  <a:pt x="128" y="86"/>
                </a:moveTo>
                <a:cubicBezTo>
                  <a:pt x="125" y="90"/>
                  <a:pt x="128" y="92"/>
                  <a:pt x="125" y="97"/>
                </a:cubicBezTo>
                <a:cubicBezTo>
                  <a:pt x="122" y="101"/>
                  <a:pt x="127" y="101"/>
                  <a:pt x="124" y="103"/>
                </a:cubicBezTo>
                <a:cubicBezTo>
                  <a:pt x="122" y="106"/>
                  <a:pt x="127" y="115"/>
                  <a:pt x="124" y="116"/>
                </a:cubicBezTo>
                <a:cubicBezTo>
                  <a:pt x="121" y="118"/>
                  <a:pt x="121" y="124"/>
                  <a:pt x="122" y="127"/>
                </a:cubicBezTo>
                <a:cubicBezTo>
                  <a:pt x="118" y="133"/>
                  <a:pt x="127" y="133"/>
                  <a:pt x="130" y="138"/>
                </a:cubicBezTo>
                <a:cubicBezTo>
                  <a:pt x="135" y="144"/>
                  <a:pt x="128" y="142"/>
                  <a:pt x="130" y="147"/>
                </a:cubicBezTo>
                <a:cubicBezTo>
                  <a:pt x="133" y="153"/>
                  <a:pt x="136" y="147"/>
                  <a:pt x="136" y="153"/>
                </a:cubicBezTo>
                <a:cubicBezTo>
                  <a:pt x="136" y="158"/>
                  <a:pt x="135" y="161"/>
                  <a:pt x="131" y="164"/>
                </a:cubicBezTo>
                <a:cubicBezTo>
                  <a:pt x="128" y="168"/>
                  <a:pt x="131" y="168"/>
                  <a:pt x="127" y="171"/>
                </a:cubicBezTo>
                <a:cubicBezTo>
                  <a:pt x="121" y="175"/>
                  <a:pt x="110" y="178"/>
                  <a:pt x="102" y="179"/>
                </a:cubicBezTo>
                <a:cubicBezTo>
                  <a:pt x="95" y="179"/>
                  <a:pt x="96" y="181"/>
                  <a:pt x="93" y="178"/>
                </a:cubicBezTo>
                <a:cubicBezTo>
                  <a:pt x="89" y="176"/>
                  <a:pt x="90" y="181"/>
                  <a:pt x="92" y="182"/>
                </a:cubicBezTo>
                <a:cubicBezTo>
                  <a:pt x="95" y="184"/>
                  <a:pt x="93" y="187"/>
                  <a:pt x="92" y="190"/>
                </a:cubicBezTo>
                <a:cubicBezTo>
                  <a:pt x="90" y="191"/>
                  <a:pt x="89" y="195"/>
                  <a:pt x="92" y="196"/>
                </a:cubicBezTo>
                <a:cubicBezTo>
                  <a:pt x="93" y="198"/>
                  <a:pt x="93" y="199"/>
                  <a:pt x="87" y="202"/>
                </a:cubicBezTo>
                <a:cubicBezTo>
                  <a:pt x="83" y="204"/>
                  <a:pt x="86" y="202"/>
                  <a:pt x="81" y="202"/>
                </a:cubicBezTo>
                <a:cubicBezTo>
                  <a:pt x="77" y="204"/>
                  <a:pt x="73" y="198"/>
                  <a:pt x="69" y="199"/>
                </a:cubicBezTo>
                <a:cubicBezTo>
                  <a:pt x="66" y="201"/>
                  <a:pt x="70" y="205"/>
                  <a:pt x="69" y="210"/>
                </a:cubicBezTo>
                <a:cubicBezTo>
                  <a:pt x="69" y="216"/>
                  <a:pt x="72" y="216"/>
                  <a:pt x="78" y="213"/>
                </a:cubicBezTo>
                <a:cubicBezTo>
                  <a:pt x="81" y="213"/>
                  <a:pt x="81" y="217"/>
                  <a:pt x="81" y="219"/>
                </a:cubicBezTo>
                <a:cubicBezTo>
                  <a:pt x="80" y="224"/>
                  <a:pt x="77" y="224"/>
                  <a:pt x="75" y="220"/>
                </a:cubicBezTo>
                <a:cubicBezTo>
                  <a:pt x="73" y="217"/>
                  <a:pt x="67" y="219"/>
                  <a:pt x="70" y="222"/>
                </a:cubicBezTo>
                <a:cubicBezTo>
                  <a:pt x="73" y="224"/>
                  <a:pt x="77" y="222"/>
                  <a:pt x="73" y="224"/>
                </a:cubicBezTo>
                <a:cubicBezTo>
                  <a:pt x="67" y="225"/>
                  <a:pt x="66" y="231"/>
                  <a:pt x="67" y="234"/>
                </a:cubicBezTo>
                <a:cubicBezTo>
                  <a:pt x="70" y="242"/>
                  <a:pt x="63" y="240"/>
                  <a:pt x="64" y="243"/>
                </a:cubicBezTo>
                <a:cubicBezTo>
                  <a:pt x="67" y="247"/>
                  <a:pt x="60" y="245"/>
                  <a:pt x="58" y="247"/>
                </a:cubicBezTo>
                <a:cubicBezTo>
                  <a:pt x="57" y="250"/>
                  <a:pt x="55" y="245"/>
                  <a:pt x="52" y="253"/>
                </a:cubicBezTo>
                <a:cubicBezTo>
                  <a:pt x="48" y="259"/>
                  <a:pt x="48" y="259"/>
                  <a:pt x="52" y="265"/>
                </a:cubicBezTo>
                <a:cubicBezTo>
                  <a:pt x="58" y="272"/>
                  <a:pt x="63" y="266"/>
                  <a:pt x="64" y="271"/>
                </a:cubicBezTo>
                <a:cubicBezTo>
                  <a:pt x="64" y="277"/>
                  <a:pt x="61" y="276"/>
                  <a:pt x="63" y="277"/>
                </a:cubicBezTo>
                <a:cubicBezTo>
                  <a:pt x="64" y="280"/>
                  <a:pt x="60" y="280"/>
                  <a:pt x="60" y="283"/>
                </a:cubicBezTo>
                <a:cubicBezTo>
                  <a:pt x="60" y="285"/>
                  <a:pt x="51" y="286"/>
                  <a:pt x="49" y="294"/>
                </a:cubicBezTo>
                <a:cubicBezTo>
                  <a:pt x="48" y="300"/>
                  <a:pt x="49" y="303"/>
                  <a:pt x="43" y="305"/>
                </a:cubicBezTo>
                <a:cubicBezTo>
                  <a:pt x="35" y="308"/>
                  <a:pt x="37" y="314"/>
                  <a:pt x="37" y="318"/>
                </a:cubicBezTo>
                <a:cubicBezTo>
                  <a:pt x="38" y="326"/>
                  <a:pt x="44" y="331"/>
                  <a:pt x="43" y="331"/>
                </a:cubicBezTo>
                <a:cubicBezTo>
                  <a:pt x="41" y="328"/>
                  <a:pt x="34" y="329"/>
                  <a:pt x="29" y="326"/>
                </a:cubicBezTo>
                <a:cubicBezTo>
                  <a:pt x="29" y="326"/>
                  <a:pt x="22" y="326"/>
                  <a:pt x="17" y="326"/>
                </a:cubicBezTo>
                <a:cubicBezTo>
                  <a:pt x="12" y="326"/>
                  <a:pt x="15" y="325"/>
                  <a:pt x="12" y="323"/>
                </a:cubicBezTo>
                <a:cubicBezTo>
                  <a:pt x="9" y="321"/>
                  <a:pt x="12" y="309"/>
                  <a:pt x="9" y="309"/>
                </a:cubicBezTo>
                <a:cubicBezTo>
                  <a:pt x="6" y="309"/>
                  <a:pt x="5" y="314"/>
                  <a:pt x="5" y="309"/>
                </a:cubicBezTo>
                <a:cubicBezTo>
                  <a:pt x="3" y="303"/>
                  <a:pt x="0" y="306"/>
                  <a:pt x="2" y="302"/>
                </a:cubicBezTo>
                <a:cubicBezTo>
                  <a:pt x="3" y="299"/>
                  <a:pt x="0" y="294"/>
                  <a:pt x="3" y="296"/>
                </a:cubicBezTo>
                <a:cubicBezTo>
                  <a:pt x="6" y="296"/>
                  <a:pt x="8" y="286"/>
                  <a:pt x="11" y="285"/>
                </a:cubicBezTo>
                <a:cubicBezTo>
                  <a:pt x="14" y="282"/>
                  <a:pt x="8" y="280"/>
                  <a:pt x="11" y="277"/>
                </a:cubicBezTo>
                <a:cubicBezTo>
                  <a:pt x="12" y="276"/>
                  <a:pt x="9" y="276"/>
                  <a:pt x="14" y="271"/>
                </a:cubicBezTo>
                <a:cubicBezTo>
                  <a:pt x="19" y="268"/>
                  <a:pt x="11" y="268"/>
                  <a:pt x="15" y="265"/>
                </a:cubicBezTo>
                <a:cubicBezTo>
                  <a:pt x="19" y="263"/>
                  <a:pt x="14" y="259"/>
                  <a:pt x="15" y="257"/>
                </a:cubicBezTo>
                <a:cubicBezTo>
                  <a:pt x="19" y="256"/>
                  <a:pt x="12" y="253"/>
                  <a:pt x="17" y="251"/>
                </a:cubicBezTo>
                <a:cubicBezTo>
                  <a:pt x="20" y="250"/>
                  <a:pt x="20" y="245"/>
                  <a:pt x="15" y="245"/>
                </a:cubicBezTo>
                <a:cubicBezTo>
                  <a:pt x="12" y="243"/>
                  <a:pt x="12" y="242"/>
                  <a:pt x="17" y="243"/>
                </a:cubicBezTo>
                <a:cubicBezTo>
                  <a:pt x="22" y="243"/>
                  <a:pt x="23" y="237"/>
                  <a:pt x="17" y="239"/>
                </a:cubicBezTo>
                <a:cubicBezTo>
                  <a:pt x="12" y="240"/>
                  <a:pt x="19" y="234"/>
                  <a:pt x="17" y="233"/>
                </a:cubicBezTo>
                <a:cubicBezTo>
                  <a:pt x="14" y="231"/>
                  <a:pt x="17" y="227"/>
                  <a:pt x="15" y="225"/>
                </a:cubicBezTo>
                <a:cubicBezTo>
                  <a:pt x="15" y="224"/>
                  <a:pt x="12" y="224"/>
                  <a:pt x="12" y="217"/>
                </a:cubicBezTo>
                <a:cubicBezTo>
                  <a:pt x="14" y="211"/>
                  <a:pt x="15" y="216"/>
                  <a:pt x="15" y="213"/>
                </a:cubicBezTo>
                <a:cubicBezTo>
                  <a:pt x="17" y="211"/>
                  <a:pt x="14" y="210"/>
                  <a:pt x="15" y="204"/>
                </a:cubicBezTo>
                <a:cubicBezTo>
                  <a:pt x="15" y="198"/>
                  <a:pt x="12" y="199"/>
                  <a:pt x="15" y="196"/>
                </a:cubicBezTo>
                <a:cubicBezTo>
                  <a:pt x="19" y="193"/>
                  <a:pt x="14" y="188"/>
                  <a:pt x="17" y="185"/>
                </a:cubicBezTo>
                <a:cubicBezTo>
                  <a:pt x="20" y="184"/>
                  <a:pt x="15" y="181"/>
                  <a:pt x="22" y="176"/>
                </a:cubicBezTo>
                <a:cubicBezTo>
                  <a:pt x="25" y="175"/>
                  <a:pt x="20" y="167"/>
                  <a:pt x="20" y="164"/>
                </a:cubicBezTo>
                <a:cubicBezTo>
                  <a:pt x="22" y="161"/>
                  <a:pt x="20" y="156"/>
                  <a:pt x="22" y="153"/>
                </a:cubicBezTo>
                <a:cubicBezTo>
                  <a:pt x="22" y="150"/>
                  <a:pt x="23" y="153"/>
                  <a:pt x="26" y="149"/>
                </a:cubicBezTo>
                <a:cubicBezTo>
                  <a:pt x="28" y="146"/>
                  <a:pt x="26" y="144"/>
                  <a:pt x="28" y="135"/>
                </a:cubicBezTo>
                <a:cubicBezTo>
                  <a:pt x="28" y="127"/>
                  <a:pt x="32" y="130"/>
                  <a:pt x="31" y="126"/>
                </a:cubicBezTo>
                <a:cubicBezTo>
                  <a:pt x="31" y="121"/>
                  <a:pt x="34" y="118"/>
                  <a:pt x="31" y="118"/>
                </a:cubicBezTo>
                <a:cubicBezTo>
                  <a:pt x="28" y="118"/>
                  <a:pt x="31" y="116"/>
                  <a:pt x="29" y="112"/>
                </a:cubicBezTo>
                <a:cubicBezTo>
                  <a:pt x="28" y="107"/>
                  <a:pt x="28" y="104"/>
                  <a:pt x="26" y="101"/>
                </a:cubicBezTo>
                <a:cubicBezTo>
                  <a:pt x="25" y="100"/>
                  <a:pt x="26" y="95"/>
                  <a:pt x="28" y="90"/>
                </a:cubicBezTo>
                <a:cubicBezTo>
                  <a:pt x="29" y="86"/>
                  <a:pt x="29" y="89"/>
                  <a:pt x="31" y="87"/>
                </a:cubicBezTo>
                <a:cubicBezTo>
                  <a:pt x="32" y="84"/>
                  <a:pt x="28" y="78"/>
                  <a:pt x="31" y="75"/>
                </a:cubicBezTo>
                <a:cubicBezTo>
                  <a:pt x="32" y="74"/>
                  <a:pt x="32" y="68"/>
                  <a:pt x="34" y="66"/>
                </a:cubicBezTo>
                <a:cubicBezTo>
                  <a:pt x="37" y="64"/>
                  <a:pt x="35" y="66"/>
                  <a:pt x="38" y="58"/>
                </a:cubicBezTo>
                <a:cubicBezTo>
                  <a:pt x="40" y="51"/>
                  <a:pt x="46" y="58"/>
                  <a:pt x="43" y="51"/>
                </a:cubicBezTo>
                <a:cubicBezTo>
                  <a:pt x="40" y="46"/>
                  <a:pt x="43" y="34"/>
                  <a:pt x="41" y="32"/>
                </a:cubicBezTo>
                <a:cubicBezTo>
                  <a:pt x="40" y="28"/>
                  <a:pt x="48" y="25"/>
                  <a:pt x="49" y="25"/>
                </a:cubicBezTo>
                <a:cubicBezTo>
                  <a:pt x="52" y="23"/>
                  <a:pt x="52" y="19"/>
                  <a:pt x="52" y="16"/>
                </a:cubicBezTo>
                <a:cubicBezTo>
                  <a:pt x="54" y="14"/>
                  <a:pt x="54" y="12"/>
                  <a:pt x="52" y="11"/>
                </a:cubicBezTo>
                <a:cubicBezTo>
                  <a:pt x="55" y="9"/>
                  <a:pt x="55" y="6"/>
                  <a:pt x="57" y="5"/>
                </a:cubicBezTo>
                <a:cubicBezTo>
                  <a:pt x="60" y="3"/>
                  <a:pt x="58" y="2"/>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2"/>
                  <a:pt x="124" y="32"/>
                </a:cubicBezTo>
                <a:cubicBezTo>
                  <a:pt x="125" y="32"/>
                  <a:pt x="130" y="37"/>
                  <a:pt x="128" y="38"/>
                </a:cubicBezTo>
                <a:cubicBezTo>
                  <a:pt x="125" y="43"/>
                  <a:pt x="128" y="43"/>
                  <a:pt x="125" y="45"/>
                </a:cubicBezTo>
                <a:cubicBezTo>
                  <a:pt x="122" y="46"/>
                  <a:pt x="125" y="48"/>
                  <a:pt x="124" y="51"/>
                </a:cubicBezTo>
                <a:cubicBezTo>
                  <a:pt x="122" y="54"/>
                  <a:pt x="119" y="54"/>
                  <a:pt x="121" y="55"/>
                </a:cubicBezTo>
                <a:cubicBezTo>
                  <a:pt x="121" y="58"/>
                  <a:pt x="121" y="57"/>
                  <a:pt x="125" y="57"/>
                </a:cubicBezTo>
                <a:cubicBezTo>
                  <a:pt x="131" y="57"/>
                  <a:pt x="135" y="61"/>
                  <a:pt x="139" y="58"/>
                </a:cubicBezTo>
                <a:cubicBezTo>
                  <a:pt x="142" y="54"/>
                  <a:pt x="144" y="61"/>
                  <a:pt x="145" y="57"/>
                </a:cubicBezTo>
                <a:cubicBezTo>
                  <a:pt x="145" y="52"/>
                  <a:pt x="150" y="52"/>
                  <a:pt x="151" y="48"/>
                </a:cubicBezTo>
                <a:cubicBezTo>
                  <a:pt x="151" y="43"/>
                  <a:pt x="153" y="45"/>
                  <a:pt x="151" y="38"/>
                </a:cubicBezTo>
                <a:cubicBezTo>
                  <a:pt x="154" y="40"/>
                  <a:pt x="156" y="34"/>
                  <a:pt x="159" y="41"/>
                </a:cubicBezTo>
                <a:cubicBezTo>
                  <a:pt x="160" y="48"/>
                  <a:pt x="160" y="54"/>
                  <a:pt x="156" y="57"/>
                </a:cubicBezTo>
                <a:cubicBezTo>
                  <a:pt x="151" y="60"/>
                  <a:pt x="145" y="63"/>
                  <a:pt x="141" y="71"/>
                </a:cubicBezTo>
                <a:cubicBezTo>
                  <a:pt x="135" y="78"/>
                  <a:pt x="135" y="81"/>
                  <a:pt x="133" y="81"/>
                </a:cubicBezTo>
                <a:cubicBezTo>
                  <a:pt x="130" y="83"/>
                  <a:pt x="130" y="84"/>
                  <a:pt x="128" y="86"/>
                </a:cubicBezTo>
                <a:close/>
                <a:moveTo>
                  <a:pt x="41" y="361"/>
                </a:moveTo>
                <a:cubicBezTo>
                  <a:pt x="44" y="361"/>
                  <a:pt x="41" y="360"/>
                  <a:pt x="44" y="361"/>
                </a:cubicBezTo>
                <a:cubicBezTo>
                  <a:pt x="48" y="361"/>
                  <a:pt x="54" y="361"/>
                  <a:pt x="57" y="363"/>
                </a:cubicBezTo>
                <a:cubicBezTo>
                  <a:pt x="60" y="364"/>
                  <a:pt x="58" y="363"/>
                  <a:pt x="60" y="363"/>
                </a:cubicBezTo>
                <a:cubicBezTo>
                  <a:pt x="63" y="363"/>
                  <a:pt x="63" y="360"/>
                  <a:pt x="64" y="361"/>
                </a:cubicBezTo>
                <a:cubicBezTo>
                  <a:pt x="64" y="363"/>
                  <a:pt x="64" y="361"/>
                  <a:pt x="66" y="361"/>
                </a:cubicBezTo>
                <a:cubicBezTo>
                  <a:pt x="67" y="361"/>
                  <a:pt x="67" y="361"/>
                  <a:pt x="67" y="360"/>
                </a:cubicBezTo>
                <a:cubicBezTo>
                  <a:pt x="69" y="358"/>
                  <a:pt x="67" y="358"/>
                  <a:pt x="66" y="358"/>
                </a:cubicBezTo>
                <a:cubicBezTo>
                  <a:pt x="63" y="360"/>
                  <a:pt x="63" y="358"/>
                  <a:pt x="60" y="357"/>
                </a:cubicBezTo>
                <a:cubicBezTo>
                  <a:pt x="58" y="357"/>
                  <a:pt x="57" y="354"/>
                  <a:pt x="54" y="352"/>
                </a:cubicBezTo>
                <a:cubicBezTo>
                  <a:pt x="51" y="351"/>
                  <a:pt x="46" y="346"/>
                  <a:pt x="46" y="344"/>
                </a:cubicBezTo>
                <a:cubicBezTo>
                  <a:pt x="44" y="343"/>
                  <a:pt x="46" y="341"/>
                  <a:pt x="43" y="341"/>
                </a:cubicBezTo>
                <a:cubicBezTo>
                  <a:pt x="41" y="341"/>
                  <a:pt x="41" y="341"/>
                  <a:pt x="41" y="340"/>
                </a:cubicBezTo>
                <a:cubicBezTo>
                  <a:pt x="43" y="338"/>
                  <a:pt x="43" y="338"/>
                  <a:pt x="43" y="340"/>
                </a:cubicBezTo>
                <a:cubicBezTo>
                  <a:pt x="44" y="340"/>
                  <a:pt x="44" y="340"/>
                  <a:pt x="44" y="340"/>
                </a:cubicBezTo>
                <a:cubicBezTo>
                  <a:pt x="44" y="338"/>
                  <a:pt x="43" y="337"/>
                  <a:pt x="41" y="334"/>
                </a:cubicBezTo>
                <a:cubicBezTo>
                  <a:pt x="41" y="361"/>
                  <a:pt x="41" y="361"/>
                  <a:pt x="41" y="361"/>
                </a:cubicBezTo>
                <a:close/>
                <a:moveTo>
                  <a:pt x="73" y="361"/>
                </a:moveTo>
                <a:cubicBezTo>
                  <a:pt x="75" y="360"/>
                  <a:pt x="75" y="361"/>
                  <a:pt x="77" y="361"/>
                </a:cubicBezTo>
                <a:cubicBezTo>
                  <a:pt x="78" y="360"/>
                  <a:pt x="77" y="361"/>
                  <a:pt x="78" y="360"/>
                </a:cubicBezTo>
                <a:cubicBezTo>
                  <a:pt x="80" y="360"/>
                  <a:pt x="80" y="358"/>
                  <a:pt x="78" y="360"/>
                </a:cubicBezTo>
                <a:cubicBezTo>
                  <a:pt x="77" y="360"/>
                  <a:pt x="77" y="358"/>
                  <a:pt x="73" y="360"/>
                </a:cubicBezTo>
                <a:cubicBezTo>
                  <a:pt x="73" y="360"/>
                  <a:pt x="70" y="360"/>
                  <a:pt x="72" y="361"/>
                </a:cubicBezTo>
                <a:cubicBezTo>
                  <a:pt x="73" y="361"/>
                  <a:pt x="73" y="361"/>
                  <a:pt x="73" y="361"/>
                </a:cubicBezTo>
                <a:close/>
                <a:moveTo>
                  <a:pt x="48" y="366"/>
                </a:moveTo>
                <a:cubicBezTo>
                  <a:pt x="49" y="366"/>
                  <a:pt x="48" y="364"/>
                  <a:pt x="49" y="364"/>
                </a:cubicBezTo>
                <a:cubicBezTo>
                  <a:pt x="51" y="364"/>
                  <a:pt x="49" y="366"/>
                  <a:pt x="51" y="366"/>
                </a:cubicBezTo>
                <a:cubicBezTo>
                  <a:pt x="52" y="366"/>
                  <a:pt x="52" y="366"/>
                  <a:pt x="54" y="364"/>
                </a:cubicBezTo>
                <a:cubicBezTo>
                  <a:pt x="54" y="363"/>
                  <a:pt x="52" y="363"/>
                  <a:pt x="51" y="363"/>
                </a:cubicBezTo>
                <a:cubicBezTo>
                  <a:pt x="49" y="363"/>
                  <a:pt x="48" y="361"/>
                  <a:pt x="44" y="361"/>
                </a:cubicBezTo>
                <a:cubicBezTo>
                  <a:pt x="43" y="361"/>
                  <a:pt x="43" y="363"/>
                  <a:pt x="44" y="363"/>
                </a:cubicBezTo>
                <a:cubicBezTo>
                  <a:pt x="44" y="363"/>
                  <a:pt x="44" y="363"/>
                  <a:pt x="44" y="366"/>
                </a:cubicBezTo>
                <a:cubicBezTo>
                  <a:pt x="44" y="366"/>
                  <a:pt x="46" y="366"/>
                  <a:pt x="48" y="366"/>
                </a:cubicBezTo>
                <a:close/>
                <a:moveTo>
                  <a:pt x="54" y="366"/>
                </a:moveTo>
                <a:cubicBezTo>
                  <a:pt x="54" y="366"/>
                  <a:pt x="55" y="364"/>
                  <a:pt x="55" y="366"/>
                </a:cubicBezTo>
                <a:cubicBezTo>
                  <a:pt x="55" y="367"/>
                  <a:pt x="54" y="367"/>
                  <a:pt x="54" y="366"/>
                </a:cubicBezTo>
                <a:close/>
                <a:moveTo>
                  <a:pt x="57" y="366"/>
                </a:moveTo>
                <a:cubicBezTo>
                  <a:pt x="55" y="366"/>
                  <a:pt x="57" y="364"/>
                  <a:pt x="58" y="364"/>
                </a:cubicBezTo>
                <a:cubicBezTo>
                  <a:pt x="58" y="366"/>
                  <a:pt x="58" y="366"/>
                  <a:pt x="57" y="366"/>
                </a:cubicBezTo>
                <a:close/>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 name="Freeform 40"/>
          <p:cNvSpPr>
            <a:spLocks/>
          </p:cNvSpPr>
          <p:nvPr/>
        </p:nvSpPr>
        <p:spPr bwMode="auto">
          <a:xfrm>
            <a:off x="6362700" y="5075238"/>
            <a:ext cx="44450" cy="38100"/>
          </a:xfrm>
          <a:custGeom>
            <a:avLst/>
            <a:gdLst/>
            <a:ahLst/>
            <a:cxnLst>
              <a:cxn ang="0">
                <a:pos x="2" y="14"/>
              </a:cxn>
              <a:cxn ang="0">
                <a:pos x="2" y="10"/>
              </a:cxn>
              <a:cxn ang="0">
                <a:pos x="2" y="3"/>
              </a:cxn>
              <a:cxn ang="0">
                <a:pos x="3" y="2"/>
              </a:cxn>
              <a:cxn ang="0">
                <a:pos x="3" y="7"/>
              </a:cxn>
              <a:cxn ang="0">
                <a:pos x="8" y="5"/>
              </a:cxn>
              <a:cxn ang="0">
                <a:pos x="8" y="8"/>
              </a:cxn>
              <a:cxn ang="0">
                <a:pos x="14" y="7"/>
              </a:cxn>
              <a:cxn ang="0">
                <a:pos x="12" y="10"/>
              </a:cxn>
              <a:cxn ang="0">
                <a:pos x="9" y="11"/>
              </a:cxn>
              <a:cxn ang="0">
                <a:pos x="12" y="14"/>
              </a:cxn>
              <a:cxn ang="0">
                <a:pos x="3" y="13"/>
              </a:cxn>
              <a:cxn ang="0">
                <a:pos x="2" y="14"/>
              </a:cxn>
            </a:cxnLst>
            <a:rect l="0" t="0" r="r" b="b"/>
            <a:pathLst>
              <a:path w="15" h="14">
                <a:moveTo>
                  <a:pt x="2" y="14"/>
                </a:moveTo>
                <a:cubicBezTo>
                  <a:pt x="0" y="13"/>
                  <a:pt x="3" y="11"/>
                  <a:pt x="2" y="10"/>
                </a:cubicBezTo>
                <a:cubicBezTo>
                  <a:pt x="0" y="8"/>
                  <a:pt x="0" y="5"/>
                  <a:pt x="2" y="3"/>
                </a:cubicBezTo>
                <a:cubicBezTo>
                  <a:pt x="2" y="2"/>
                  <a:pt x="2" y="0"/>
                  <a:pt x="3" y="2"/>
                </a:cubicBezTo>
                <a:cubicBezTo>
                  <a:pt x="5" y="3"/>
                  <a:pt x="2" y="5"/>
                  <a:pt x="3" y="7"/>
                </a:cubicBezTo>
                <a:cubicBezTo>
                  <a:pt x="6" y="8"/>
                  <a:pt x="8" y="2"/>
                  <a:pt x="8" y="5"/>
                </a:cubicBezTo>
                <a:cubicBezTo>
                  <a:pt x="8" y="8"/>
                  <a:pt x="5" y="8"/>
                  <a:pt x="8" y="8"/>
                </a:cubicBezTo>
                <a:cubicBezTo>
                  <a:pt x="11" y="8"/>
                  <a:pt x="12" y="5"/>
                  <a:pt x="14" y="7"/>
                </a:cubicBezTo>
                <a:cubicBezTo>
                  <a:pt x="15" y="7"/>
                  <a:pt x="15" y="11"/>
                  <a:pt x="12" y="10"/>
                </a:cubicBezTo>
                <a:cubicBezTo>
                  <a:pt x="9" y="10"/>
                  <a:pt x="8" y="11"/>
                  <a:pt x="9" y="11"/>
                </a:cubicBezTo>
                <a:cubicBezTo>
                  <a:pt x="9" y="11"/>
                  <a:pt x="15" y="13"/>
                  <a:pt x="12" y="14"/>
                </a:cubicBezTo>
                <a:cubicBezTo>
                  <a:pt x="8" y="14"/>
                  <a:pt x="5" y="11"/>
                  <a:pt x="3" y="13"/>
                </a:cubicBezTo>
                <a:cubicBezTo>
                  <a:pt x="3" y="14"/>
                  <a:pt x="2" y="14"/>
                  <a:pt x="2" y="1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2" name="Freeform 41"/>
          <p:cNvSpPr>
            <a:spLocks noEditPoints="1"/>
          </p:cNvSpPr>
          <p:nvPr/>
        </p:nvSpPr>
        <p:spPr bwMode="auto">
          <a:xfrm>
            <a:off x="7618413" y="2324100"/>
            <a:ext cx="504825" cy="647700"/>
          </a:xfrm>
          <a:custGeom>
            <a:avLst/>
            <a:gdLst/>
            <a:ahLst/>
            <a:cxnLst>
              <a:cxn ang="0">
                <a:pos x="53" y="166"/>
              </a:cxn>
              <a:cxn ang="0">
                <a:pos x="39" y="140"/>
              </a:cxn>
              <a:cxn ang="0">
                <a:pos x="49" y="144"/>
              </a:cxn>
              <a:cxn ang="0">
                <a:pos x="102" y="122"/>
              </a:cxn>
              <a:cxn ang="0">
                <a:pos x="111" y="120"/>
              </a:cxn>
              <a:cxn ang="0">
                <a:pos x="122" y="117"/>
              </a:cxn>
              <a:cxn ang="0">
                <a:pos x="128" y="111"/>
              </a:cxn>
              <a:cxn ang="0">
                <a:pos x="134" y="106"/>
              </a:cxn>
              <a:cxn ang="0">
                <a:pos x="142" y="74"/>
              </a:cxn>
              <a:cxn ang="0">
                <a:pos x="138" y="46"/>
              </a:cxn>
              <a:cxn ang="0">
                <a:pos x="134" y="52"/>
              </a:cxn>
              <a:cxn ang="0">
                <a:pos x="127" y="63"/>
              </a:cxn>
              <a:cxn ang="0">
                <a:pos x="107" y="97"/>
              </a:cxn>
              <a:cxn ang="0">
                <a:pos x="102" y="94"/>
              </a:cxn>
              <a:cxn ang="0">
                <a:pos x="90" y="108"/>
              </a:cxn>
              <a:cxn ang="0">
                <a:pos x="61" y="122"/>
              </a:cxn>
              <a:cxn ang="0">
                <a:pos x="67" y="123"/>
              </a:cxn>
              <a:cxn ang="0">
                <a:pos x="87" y="120"/>
              </a:cxn>
              <a:cxn ang="0">
                <a:pos x="90" y="129"/>
              </a:cxn>
              <a:cxn ang="0">
                <a:pos x="52" y="138"/>
              </a:cxn>
              <a:cxn ang="0">
                <a:pos x="52" y="152"/>
              </a:cxn>
              <a:cxn ang="0">
                <a:pos x="58" y="154"/>
              </a:cxn>
              <a:cxn ang="0">
                <a:pos x="62" y="135"/>
              </a:cxn>
              <a:cxn ang="0">
                <a:pos x="53" y="129"/>
              </a:cxn>
              <a:cxn ang="0">
                <a:pos x="46" y="135"/>
              </a:cxn>
              <a:cxn ang="0">
                <a:pos x="52" y="141"/>
              </a:cxn>
              <a:cxn ang="0">
                <a:pos x="82" y="134"/>
              </a:cxn>
              <a:cxn ang="0">
                <a:pos x="79" y="125"/>
              </a:cxn>
              <a:cxn ang="0">
                <a:pos x="70" y="129"/>
              </a:cxn>
              <a:cxn ang="0">
                <a:pos x="72" y="140"/>
              </a:cxn>
              <a:cxn ang="0">
                <a:pos x="118" y="85"/>
              </a:cxn>
              <a:cxn ang="0">
                <a:pos x="138" y="43"/>
              </a:cxn>
              <a:cxn ang="0">
                <a:pos x="153" y="40"/>
              </a:cxn>
              <a:cxn ang="0">
                <a:pos x="176" y="25"/>
              </a:cxn>
              <a:cxn ang="0">
                <a:pos x="165" y="19"/>
              </a:cxn>
              <a:cxn ang="0">
                <a:pos x="142" y="6"/>
              </a:cxn>
              <a:cxn ang="0">
                <a:pos x="136" y="28"/>
              </a:cxn>
              <a:cxn ang="0">
                <a:pos x="130" y="48"/>
              </a:cxn>
              <a:cxn ang="0">
                <a:pos x="90" y="122"/>
              </a:cxn>
              <a:cxn ang="0">
                <a:pos x="76" y="102"/>
              </a:cxn>
              <a:cxn ang="0">
                <a:pos x="35" y="203"/>
              </a:cxn>
              <a:cxn ang="0">
                <a:pos x="32" y="207"/>
              </a:cxn>
              <a:cxn ang="0">
                <a:pos x="41" y="192"/>
              </a:cxn>
              <a:cxn ang="0">
                <a:pos x="44" y="187"/>
              </a:cxn>
              <a:cxn ang="0">
                <a:pos x="0" y="226"/>
              </a:cxn>
              <a:cxn ang="0">
                <a:pos x="3" y="226"/>
              </a:cxn>
              <a:cxn ang="0">
                <a:pos x="12" y="223"/>
              </a:cxn>
            </a:cxnLst>
            <a:rect l="0" t="0" r="r" b="b"/>
            <a:pathLst>
              <a:path w="176" h="227">
                <a:moveTo>
                  <a:pt x="53" y="166"/>
                </a:moveTo>
                <a:cubicBezTo>
                  <a:pt x="52" y="166"/>
                  <a:pt x="53" y="163"/>
                  <a:pt x="53" y="165"/>
                </a:cubicBezTo>
                <a:cubicBezTo>
                  <a:pt x="55" y="165"/>
                  <a:pt x="55" y="166"/>
                  <a:pt x="53" y="166"/>
                </a:cubicBezTo>
                <a:close/>
                <a:moveTo>
                  <a:pt x="39" y="140"/>
                </a:moveTo>
                <a:cubicBezTo>
                  <a:pt x="41" y="140"/>
                  <a:pt x="41" y="141"/>
                  <a:pt x="39" y="141"/>
                </a:cubicBezTo>
                <a:cubicBezTo>
                  <a:pt x="38" y="141"/>
                  <a:pt x="39" y="140"/>
                  <a:pt x="39" y="140"/>
                </a:cubicBezTo>
                <a:close/>
                <a:moveTo>
                  <a:pt x="49" y="144"/>
                </a:moveTo>
                <a:cubicBezTo>
                  <a:pt x="49" y="143"/>
                  <a:pt x="52" y="141"/>
                  <a:pt x="52" y="143"/>
                </a:cubicBezTo>
                <a:cubicBezTo>
                  <a:pt x="52" y="144"/>
                  <a:pt x="50" y="146"/>
                  <a:pt x="49" y="144"/>
                </a:cubicBezTo>
                <a:close/>
                <a:moveTo>
                  <a:pt x="93" y="132"/>
                </a:moveTo>
                <a:cubicBezTo>
                  <a:pt x="96" y="135"/>
                  <a:pt x="98" y="129"/>
                  <a:pt x="99" y="126"/>
                </a:cubicBezTo>
                <a:cubicBezTo>
                  <a:pt x="102" y="123"/>
                  <a:pt x="107" y="125"/>
                  <a:pt x="102" y="122"/>
                </a:cubicBezTo>
                <a:cubicBezTo>
                  <a:pt x="99" y="120"/>
                  <a:pt x="104" y="114"/>
                  <a:pt x="104" y="117"/>
                </a:cubicBezTo>
                <a:cubicBezTo>
                  <a:pt x="104" y="122"/>
                  <a:pt x="108" y="117"/>
                  <a:pt x="105" y="120"/>
                </a:cubicBezTo>
                <a:cubicBezTo>
                  <a:pt x="104" y="123"/>
                  <a:pt x="108" y="120"/>
                  <a:pt x="111" y="120"/>
                </a:cubicBezTo>
                <a:cubicBezTo>
                  <a:pt x="115" y="122"/>
                  <a:pt x="113" y="122"/>
                  <a:pt x="116" y="118"/>
                </a:cubicBezTo>
                <a:cubicBezTo>
                  <a:pt x="118" y="115"/>
                  <a:pt x="119" y="114"/>
                  <a:pt x="119" y="118"/>
                </a:cubicBezTo>
                <a:cubicBezTo>
                  <a:pt x="118" y="123"/>
                  <a:pt x="121" y="122"/>
                  <a:pt x="122" y="117"/>
                </a:cubicBezTo>
                <a:cubicBezTo>
                  <a:pt x="122" y="114"/>
                  <a:pt x="122" y="112"/>
                  <a:pt x="125" y="114"/>
                </a:cubicBezTo>
                <a:cubicBezTo>
                  <a:pt x="127" y="117"/>
                  <a:pt x="125" y="114"/>
                  <a:pt x="127" y="111"/>
                </a:cubicBezTo>
                <a:cubicBezTo>
                  <a:pt x="128" y="109"/>
                  <a:pt x="130" y="109"/>
                  <a:pt x="128" y="111"/>
                </a:cubicBezTo>
                <a:cubicBezTo>
                  <a:pt x="128" y="114"/>
                  <a:pt x="127" y="120"/>
                  <a:pt x="128" y="117"/>
                </a:cubicBezTo>
                <a:cubicBezTo>
                  <a:pt x="130" y="114"/>
                  <a:pt x="132" y="117"/>
                  <a:pt x="133" y="112"/>
                </a:cubicBezTo>
                <a:cubicBezTo>
                  <a:pt x="133" y="106"/>
                  <a:pt x="139" y="114"/>
                  <a:pt x="134" y="106"/>
                </a:cubicBezTo>
                <a:cubicBezTo>
                  <a:pt x="130" y="100"/>
                  <a:pt x="139" y="95"/>
                  <a:pt x="136" y="88"/>
                </a:cubicBezTo>
                <a:cubicBezTo>
                  <a:pt x="136" y="83"/>
                  <a:pt x="138" y="79"/>
                  <a:pt x="141" y="82"/>
                </a:cubicBezTo>
                <a:cubicBezTo>
                  <a:pt x="144" y="83"/>
                  <a:pt x="139" y="79"/>
                  <a:pt x="142" y="74"/>
                </a:cubicBezTo>
                <a:cubicBezTo>
                  <a:pt x="145" y="69"/>
                  <a:pt x="147" y="63"/>
                  <a:pt x="142" y="60"/>
                </a:cubicBezTo>
                <a:cubicBezTo>
                  <a:pt x="139" y="55"/>
                  <a:pt x="139" y="51"/>
                  <a:pt x="141" y="49"/>
                </a:cubicBezTo>
                <a:cubicBezTo>
                  <a:pt x="141" y="46"/>
                  <a:pt x="139" y="48"/>
                  <a:pt x="138" y="46"/>
                </a:cubicBezTo>
                <a:cubicBezTo>
                  <a:pt x="136" y="45"/>
                  <a:pt x="134" y="51"/>
                  <a:pt x="138" y="49"/>
                </a:cubicBezTo>
                <a:cubicBezTo>
                  <a:pt x="141" y="48"/>
                  <a:pt x="139" y="54"/>
                  <a:pt x="138" y="52"/>
                </a:cubicBezTo>
                <a:cubicBezTo>
                  <a:pt x="136" y="51"/>
                  <a:pt x="134" y="55"/>
                  <a:pt x="134" y="52"/>
                </a:cubicBezTo>
                <a:cubicBezTo>
                  <a:pt x="134" y="48"/>
                  <a:pt x="132" y="48"/>
                  <a:pt x="132" y="52"/>
                </a:cubicBezTo>
                <a:cubicBezTo>
                  <a:pt x="132" y="57"/>
                  <a:pt x="127" y="52"/>
                  <a:pt x="128" y="57"/>
                </a:cubicBezTo>
                <a:cubicBezTo>
                  <a:pt x="130" y="63"/>
                  <a:pt x="127" y="62"/>
                  <a:pt x="127" y="63"/>
                </a:cubicBezTo>
                <a:cubicBezTo>
                  <a:pt x="127" y="65"/>
                  <a:pt x="132" y="62"/>
                  <a:pt x="127" y="74"/>
                </a:cubicBezTo>
                <a:cubicBezTo>
                  <a:pt x="125" y="83"/>
                  <a:pt x="122" y="83"/>
                  <a:pt x="119" y="89"/>
                </a:cubicBezTo>
                <a:cubicBezTo>
                  <a:pt x="115" y="95"/>
                  <a:pt x="111" y="94"/>
                  <a:pt x="107" y="97"/>
                </a:cubicBezTo>
                <a:cubicBezTo>
                  <a:pt x="104" y="100"/>
                  <a:pt x="107" y="95"/>
                  <a:pt x="105" y="94"/>
                </a:cubicBezTo>
                <a:cubicBezTo>
                  <a:pt x="104" y="94"/>
                  <a:pt x="110" y="92"/>
                  <a:pt x="108" y="89"/>
                </a:cubicBezTo>
                <a:cubicBezTo>
                  <a:pt x="107" y="88"/>
                  <a:pt x="102" y="91"/>
                  <a:pt x="102" y="94"/>
                </a:cubicBezTo>
                <a:cubicBezTo>
                  <a:pt x="104" y="98"/>
                  <a:pt x="96" y="105"/>
                  <a:pt x="96" y="106"/>
                </a:cubicBezTo>
                <a:cubicBezTo>
                  <a:pt x="98" y="108"/>
                  <a:pt x="98" y="111"/>
                  <a:pt x="93" y="111"/>
                </a:cubicBezTo>
                <a:cubicBezTo>
                  <a:pt x="89" y="112"/>
                  <a:pt x="93" y="109"/>
                  <a:pt x="90" y="108"/>
                </a:cubicBezTo>
                <a:cubicBezTo>
                  <a:pt x="89" y="108"/>
                  <a:pt x="76" y="114"/>
                  <a:pt x="75" y="111"/>
                </a:cubicBezTo>
                <a:cubicBezTo>
                  <a:pt x="73" y="108"/>
                  <a:pt x="72" y="111"/>
                  <a:pt x="67" y="115"/>
                </a:cubicBezTo>
                <a:cubicBezTo>
                  <a:pt x="62" y="122"/>
                  <a:pt x="62" y="117"/>
                  <a:pt x="61" y="122"/>
                </a:cubicBezTo>
                <a:cubicBezTo>
                  <a:pt x="59" y="125"/>
                  <a:pt x="56" y="122"/>
                  <a:pt x="56" y="125"/>
                </a:cubicBezTo>
                <a:cubicBezTo>
                  <a:pt x="56" y="129"/>
                  <a:pt x="61" y="126"/>
                  <a:pt x="64" y="128"/>
                </a:cubicBezTo>
                <a:cubicBezTo>
                  <a:pt x="69" y="129"/>
                  <a:pt x="66" y="125"/>
                  <a:pt x="67" y="123"/>
                </a:cubicBezTo>
                <a:cubicBezTo>
                  <a:pt x="70" y="123"/>
                  <a:pt x="69" y="125"/>
                  <a:pt x="72" y="125"/>
                </a:cubicBezTo>
                <a:cubicBezTo>
                  <a:pt x="75" y="123"/>
                  <a:pt x="78" y="123"/>
                  <a:pt x="81" y="122"/>
                </a:cubicBezTo>
                <a:cubicBezTo>
                  <a:pt x="85" y="120"/>
                  <a:pt x="81" y="118"/>
                  <a:pt x="87" y="120"/>
                </a:cubicBezTo>
                <a:cubicBezTo>
                  <a:pt x="92" y="122"/>
                  <a:pt x="92" y="118"/>
                  <a:pt x="93" y="120"/>
                </a:cubicBezTo>
                <a:cubicBezTo>
                  <a:pt x="93" y="123"/>
                  <a:pt x="90" y="123"/>
                  <a:pt x="90" y="125"/>
                </a:cubicBezTo>
                <a:cubicBezTo>
                  <a:pt x="90" y="126"/>
                  <a:pt x="89" y="128"/>
                  <a:pt x="90" y="129"/>
                </a:cubicBezTo>
                <a:cubicBezTo>
                  <a:pt x="93" y="131"/>
                  <a:pt x="90" y="131"/>
                  <a:pt x="95" y="132"/>
                </a:cubicBezTo>
                <a:cubicBezTo>
                  <a:pt x="93" y="132"/>
                  <a:pt x="93" y="132"/>
                  <a:pt x="93" y="132"/>
                </a:cubicBezTo>
                <a:close/>
                <a:moveTo>
                  <a:pt x="52" y="138"/>
                </a:moveTo>
                <a:cubicBezTo>
                  <a:pt x="50" y="138"/>
                  <a:pt x="50" y="134"/>
                  <a:pt x="52" y="137"/>
                </a:cubicBezTo>
                <a:cubicBezTo>
                  <a:pt x="53" y="140"/>
                  <a:pt x="55" y="143"/>
                  <a:pt x="52" y="146"/>
                </a:cubicBezTo>
                <a:cubicBezTo>
                  <a:pt x="50" y="149"/>
                  <a:pt x="50" y="148"/>
                  <a:pt x="52" y="152"/>
                </a:cubicBezTo>
                <a:cubicBezTo>
                  <a:pt x="52" y="155"/>
                  <a:pt x="49" y="154"/>
                  <a:pt x="53" y="155"/>
                </a:cubicBezTo>
                <a:cubicBezTo>
                  <a:pt x="56" y="157"/>
                  <a:pt x="53" y="160"/>
                  <a:pt x="56" y="157"/>
                </a:cubicBezTo>
                <a:cubicBezTo>
                  <a:pt x="59" y="155"/>
                  <a:pt x="56" y="155"/>
                  <a:pt x="58" y="154"/>
                </a:cubicBezTo>
                <a:cubicBezTo>
                  <a:pt x="59" y="152"/>
                  <a:pt x="58" y="155"/>
                  <a:pt x="59" y="154"/>
                </a:cubicBezTo>
                <a:cubicBezTo>
                  <a:pt x="61" y="154"/>
                  <a:pt x="61" y="140"/>
                  <a:pt x="64" y="140"/>
                </a:cubicBezTo>
                <a:cubicBezTo>
                  <a:pt x="67" y="138"/>
                  <a:pt x="66" y="135"/>
                  <a:pt x="62" y="135"/>
                </a:cubicBezTo>
                <a:cubicBezTo>
                  <a:pt x="59" y="135"/>
                  <a:pt x="64" y="132"/>
                  <a:pt x="62" y="131"/>
                </a:cubicBezTo>
                <a:cubicBezTo>
                  <a:pt x="61" y="129"/>
                  <a:pt x="58" y="134"/>
                  <a:pt x="58" y="129"/>
                </a:cubicBezTo>
                <a:cubicBezTo>
                  <a:pt x="56" y="128"/>
                  <a:pt x="53" y="126"/>
                  <a:pt x="53" y="129"/>
                </a:cubicBezTo>
                <a:cubicBezTo>
                  <a:pt x="52" y="132"/>
                  <a:pt x="52" y="129"/>
                  <a:pt x="50" y="132"/>
                </a:cubicBezTo>
                <a:cubicBezTo>
                  <a:pt x="49" y="135"/>
                  <a:pt x="49" y="129"/>
                  <a:pt x="47" y="132"/>
                </a:cubicBezTo>
                <a:cubicBezTo>
                  <a:pt x="47" y="135"/>
                  <a:pt x="44" y="132"/>
                  <a:pt x="46" y="135"/>
                </a:cubicBezTo>
                <a:cubicBezTo>
                  <a:pt x="47" y="138"/>
                  <a:pt x="46" y="137"/>
                  <a:pt x="47" y="138"/>
                </a:cubicBezTo>
                <a:cubicBezTo>
                  <a:pt x="49" y="141"/>
                  <a:pt x="46" y="143"/>
                  <a:pt x="49" y="141"/>
                </a:cubicBezTo>
                <a:cubicBezTo>
                  <a:pt x="52" y="138"/>
                  <a:pt x="49" y="143"/>
                  <a:pt x="52" y="141"/>
                </a:cubicBezTo>
                <a:cubicBezTo>
                  <a:pt x="53" y="140"/>
                  <a:pt x="53" y="140"/>
                  <a:pt x="52" y="138"/>
                </a:cubicBezTo>
                <a:close/>
                <a:moveTo>
                  <a:pt x="78" y="132"/>
                </a:moveTo>
                <a:cubicBezTo>
                  <a:pt x="81" y="131"/>
                  <a:pt x="82" y="137"/>
                  <a:pt x="82" y="134"/>
                </a:cubicBezTo>
                <a:cubicBezTo>
                  <a:pt x="84" y="129"/>
                  <a:pt x="87" y="131"/>
                  <a:pt x="87" y="128"/>
                </a:cubicBezTo>
                <a:cubicBezTo>
                  <a:pt x="85" y="126"/>
                  <a:pt x="87" y="126"/>
                  <a:pt x="85" y="125"/>
                </a:cubicBezTo>
                <a:cubicBezTo>
                  <a:pt x="84" y="123"/>
                  <a:pt x="82" y="123"/>
                  <a:pt x="79" y="125"/>
                </a:cubicBezTo>
                <a:cubicBezTo>
                  <a:pt x="76" y="126"/>
                  <a:pt x="78" y="128"/>
                  <a:pt x="76" y="128"/>
                </a:cubicBezTo>
                <a:cubicBezTo>
                  <a:pt x="75" y="126"/>
                  <a:pt x="73" y="129"/>
                  <a:pt x="73" y="128"/>
                </a:cubicBezTo>
                <a:cubicBezTo>
                  <a:pt x="73" y="125"/>
                  <a:pt x="73" y="125"/>
                  <a:pt x="70" y="129"/>
                </a:cubicBezTo>
                <a:cubicBezTo>
                  <a:pt x="69" y="132"/>
                  <a:pt x="64" y="134"/>
                  <a:pt x="67" y="134"/>
                </a:cubicBezTo>
                <a:cubicBezTo>
                  <a:pt x="70" y="134"/>
                  <a:pt x="67" y="135"/>
                  <a:pt x="70" y="138"/>
                </a:cubicBezTo>
                <a:cubicBezTo>
                  <a:pt x="72" y="140"/>
                  <a:pt x="67" y="140"/>
                  <a:pt x="72" y="140"/>
                </a:cubicBezTo>
                <a:cubicBezTo>
                  <a:pt x="75" y="141"/>
                  <a:pt x="73" y="134"/>
                  <a:pt x="78" y="132"/>
                </a:cubicBezTo>
                <a:close/>
                <a:moveTo>
                  <a:pt x="116" y="83"/>
                </a:moveTo>
                <a:cubicBezTo>
                  <a:pt x="118" y="80"/>
                  <a:pt x="118" y="83"/>
                  <a:pt x="118" y="85"/>
                </a:cubicBezTo>
                <a:cubicBezTo>
                  <a:pt x="116" y="86"/>
                  <a:pt x="115" y="85"/>
                  <a:pt x="116" y="83"/>
                </a:cubicBezTo>
                <a:close/>
                <a:moveTo>
                  <a:pt x="133" y="45"/>
                </a:moveTo>
                <a:cubicBezTo>
                  <a:pt x="134" y="40"/>
                  <a:pt x="134" y="45"/>
                  <a:pt x="138" y="43"/>
                </a:cubicBezTo>
                <a:cubicBezTo>
                  <a:pt x="142" y="42"/>
                  <a:pt x="130" y="40"/>
                  <a:pt x="132" y="36"/>
                </a:cubicBezTo>
                <a:cubicBezTo>
                  <a:pt x="134" y="31"/>
                  <a:pt x="134" y="39"/>
                  <a:pt x="139" y="36"/>
                </a:cubicBezTo>
                <a:cubicBezTo>
                  <a:pt x="142" y="32"/>
                  <a:pt x="144" y="34"/>
                  <a:pt x="153" y="40"/>
                </a:cubicBezTo>
                <a:cubicBezTo>
                  <a:pt x="158" y="43"/>
                  <a:pt x="156" y="32"/>
                  <a:pt x="161" y="31"/>
                </a:cubicBezTo>
                <a:cubicBezTo>
                  <a:pt x="164" y="29"/>
                  <a:pt x="167" y="31"/>
                  <a:pt x="170" y="29"/>
                </a:cubicBezTo>
                <a:cubicBezTo>
                  <a:pt x="174" y="26"/>
                  <a:pt x="176" y="26"/>
                  <a:pt x="176" y="25"/>
                </a:cubicBezTo>
                <a:cubicBezTo>
                  <a:pt x="174" y="23"/>
                  <a:pt x="173" y="28"/>
                  <a:pt x="170" y="23"/>
                </a:cubicBezTo>
                <a:cubicBezTo>
                  <a:pt x="168" y="19"/>
                  <a:pt x="173" y="14"/>
                  <a:pt x="171" y="14"/>
                </a:cubicBezTo>
                <a:cubicBezTo>
                  <a:pt x="170" y="16"/>
                  <a:pt x="168" y="20"/>
                  <a:pt x="165" y="19"/>
                </a:cubicBezTo>
                <a:cubicBezTo>
                  <a:pt x="162" y="19"/>
                  <a:pt x="165" y="17"/>
                  <a:pt x="161" y="17"/>
                </a:cubicBezTo>
                <a:cubicBezTo>
                  <a:pt x="156" y="16"/>
                  <a:pt x="150" y="8"/>
                  <a:pt x="147" y="5"/>
                </a:cubicBezTo>
                <a:cubicBezTo>
                  <a:pt x="144" y="0"/>
                  <a:pt x="139" y="2"/>
                  <a:pt x="142" y="6"/>
                </a:cubicBezTo>
                <a:cubicBezTo>
                  <a:pt x="145" y="12"/>
                  <a:pt x="141" y="12"/>
                  <a:pt x="142" y="16"/>
                </a:cubicBezTo>
                <a:cubicBezTo>
                  <a:pt x="144" y="19"/>
                  <a:pt x="139" y="20"/>
                  <a:pt x="139" y="23"/>
                </a:cubicBezTo>
                <a:cubicBezTo>
                  <a:pt x="141" y="25"/>
                  <a:pt x="141" y="29"/>
                  <a:pt x="136" y="28"/>
                </a:cubicBezTo>
                <a:cubicBezTo>
                  <a:pt x="133" y="25"/>
                  <a:pt x="130" y="25"/>
                  <a:pt x="133" y="28"/>
                </a:cubicBezTo>
                <a:cubicBezTo>
                  <a:pt x="134" y="31"/>
                  <a:pt x="124" y="36"/>
                  <a:pt x="128" y="39"/>
                </a:cubicBezTo>
                <a:cubicBezTo>
                  <a:pt x="133" y="42"/>
                  <a:pt x="127" y="45"/>
                  <a:pt x="130" y="48"/>
                </a:cubicBezTo>
                <a:cubicBezTo>
                  <a:pt x="130" y="48"/>
                  <a:pt x="130" y="49"/>
                  <a:pt x="133" y="45"/>
                </a:cubicBezTo>
                <a:close/>
                <a:moveTo>
                  <a:pt x="87" y="125"/>
                </a:moveTo>
                <a:cubicBezTo>
                  <a:pt x="87" y="123"/>
                  <a:pt x="90" y="120"/>
                  <a:pt x="90" y="122"/>
                </a:cubicBezTo>
                <a:cubicBezTo>
                  <a:pt x="90" y="123"/>
                  <a:pt x="89" y="126"/>
                  <a:pt x="87" y="125"/>
                </a:cubicBezTo>
                <a:close/>
                <a:moveTo>
                  <a:pt x="76" y="105"/>
                </a:moveTo>
                <a:cubicBezTo>
                  <a:pt x="76" y="102"/>
                  <a:pt x="76" y="102"/>
                  <a:pt x="76" y="102"/>
                </a:cubicBezTo>
                <a:cubicBezTo>
                  <a:pt x="75" y="103"/>
                  <a:pt x="75" y="105"/>
                  <a:pt x="76" y="105"/>
                </a:cubicBezTo>
                <a:close/>
                <a:moveTo>
                  <a:pt x="32" y="207"/>
                </a:moveTo>
                <a:cubicBezTo>
                  <a:pt x="32" y="206"/>
                  <a:pt x="32" y="206"/>
                  <a:pt x="35" y="203"/>
                </a:cubicBezTo>
                <a:cubicBezTo>
                  <a:pt x="38" y="201"/>
                  <a:pt x="36" y="200"/>
                  <a:pt x="35" y="201"/>
                </a:cubicBezTo>
                <a:cubicBezTo>
                  <a:pt x="33" y="204"/>
                  <a:pt x="32" y="204"/>
                  <a:pt x="30" y="207"/>
                </a:cubicBezTo>
                <a:cubicBezTo>
                  <a:pt x="30" y="209"/>
                  <a:pt x="32" y="209"/>
                  <a:pt x="32" y="207"/>
                </a:cubicBezTo>
                <a:close/>
                <a:moveTo>
                  <a:pt x="41" y="192"/>
                </a:moveTo>
                <a:cubicBezTo>
                  <a:pt x="39" y="191"/>
                  <a:pt x="41" y="189"/>
                  <a:pt x="41" y="191"/>
                </a:cubicBezTo>
                <a:cubicBezTo>
                  <a:pt x="43" y="192"/>
                  <a:pt x="41" y="194"/>
                  <a:pt x="41" y="192"/>
                </a:cubicBezTo>
                <a:close/>
                <a:moveTo>
                  <a:pt x="44" y="187"/>
                </a:moveTo>
                <a:cubicBezTo>
                  <a:pt x="44" y="184"/>
                  <a:pt x="47" y="183"/>
                  <a:pt x="47" y="184"/>
                </a:cubicBezTo>
                <a:cubicBezTo>
                  <a:pt x="47" y="184"/>
                  <a:pt x="44" y="189"/>
                  <a:pt x="44" y="187"/>
                </a:cubicBezTo>
                <a:close/>
                <a:moveTo>
                  <a:pt x="0" y="226"/>
                </a:moveTo>
                <a:cubicBezTo>
                  <a:pt x="0" y="224"/>
                  <a:pt x="1" y="226"/>
                  <a:pt x="1" y="227"/>
                </a:cubicBezTo>
                <a:cubicBezTo>
                  <a:pt x="1" y="227"/>
                  <a:pt x="0" y="227"/>
                  <a:pt x="0" y="226"/>
                </a:cubicBezTo>
                <a:close/>
                <a:moveTo>
                  <a:pt x="3" y="226"/>
                </a:moveTo>
                <a:cubicBezTo>
                  <a:pt x="1" y="226"/>
                  <a:pt x="4" y="223"/>
                  <a:pt x="4" y="224"/>
                </a:cubicBezTo>
                <a:cubicBezTo>
                  <a:pt x="4" y="226"/>
                  <a:pt x="4" y="227"/>
                  <a:pt x="3" y="226"/>
                </a:cubicBezTo>
                <a:close/>
                <a:moveTo>
                  <a:pt x="12" y="223"/>
                </a:moveTo>
                <a:cubicBezTo>
                  <a:pt x="10" y="221"/>
                  <a:pt x="12" y="221"/>
                  <a:pt x="13" y="221"/>
                </a:cubicBezTo>
                <a:cubicBezTo>
                  <a:pt x="13" y="223"/>
                  <a:pt x="12" y="223"/>
                  <a:pt x="12" y="223"/>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3" name="Freeform 42"/>
          <p:cNvSpPr>
            <a:spLocks noEditPoints="1"/>
          </p:cNvSpPr>
          <p:nvPr/>
        </p:nvSpPr>
        <p:spPr bwMode="auto">
          <a:xfrm>
            <a:off x="5241925" y="909638"/>
            <a:ext cx="3903663" cy="1558925"/>
          </a:xfrm>
          <a:custGeom>
            <a:avLst/>
            <a:gdLst/>
            <a:ahLst/>
            <a:cxnLst>
              <a:cxn ang="0">
                <a:pos x="406" y="135"/>
              </a:cxn>
              <a:cxn ang="0">
                <a:pos x="274" y="175"/>
              </a:cxn>
              <a:cxn ang="0">
                <a:pos x="363" y="89"/>
              </a:cxn>
              <a:cxn ang="0">
                <a:pos x="279" y="137"/>
              </a:cxn>
              <a:cxn ang="0">
                <a:pos x="228" y="31"/>
              </a:cxn>
              <a:cxn ang="0">
                <a:pos x="218" y="30"/>
              </a:cxn>
              <a:cxn ang="0">
                <a:pos x="345" y="19"/>
              </a:cxn>
              <a:cxn ang="0">
                <a:pos x="329" y="25"/>
              </a:cxn>
              <a:cxn ang="0">
                <a:pos x="299" y="33"/>
              </a:cxn>
              <a:cxn ang="0">
                <a:pos x="315" y="31"/>
              </a:cxn>
              <a:cxn ang="0">
                <a:pos x="286" y="13"/>
              </a:cxn>
              <a:cxn ang="0">
                <a:pos x="293" y="14"/>
              </a:cxn>
              <a:cxn ang="0">
                <a:pos x="289" y="20"/>
              </a:cxn>
              <a:cxn ang="0">
                <a:pos x="277" y="23"/>
              </a:cxn>
              <a:cxn ang="0">
                <a:pos x="1357" y="244"/>
              </a:cxn>
              <a:cxn ang="0">
                <a:pos x="1189" y="198"/>
              </a:cxn>
              <a:cxn ang="0">
                <a:pos x="906" y="163"/>
              </a:cxn>
              <a:cxn ang="0">
                <a:pos x="738" y="115"/>
              </a:cxn>
              <a:cxn ang="0">
                <a:pos x="573" y="103"/>
              </a:cxn>
              <a:cxn ang="0">
                <a:pos x="476" y="152"/>
              </a:cxn>
              <a:cxn ang="0">
                <a:pos x="459" y="215"/>
              </a:cxn>
              <a:cxn ang="0">
                <a:pos x="383" y="167"/>
              </a:cxn>
              <a:cxn ang="0">
                <a:pos x="215" y="230"/>
              </a:cxn>
              <a:cxn ang="0">
                <a:pos x="144" y="272"/>
              </a:cxn>
              <a:cxn ang="0">
                <a:pos x="91" y="189"/>
              </a:cxn>
              <a:cxn ang="0">
                <a:pos x="84" y="247"/>
              </a:cxn>
              <a:cxn ang="0">
                <a:pos x="80" y="302"/>
              </a:cxn>
              <a:cxn ang="0">
                <a:pos x="68" y="328"/>
              </a:cxn>
              <a:cxn ang="0">
                <a:pos x="88" y="376"/>
              </a:cxn>
              <a:cxn ang="0">
                <a:pos x="109" y="417"/>
              </a:cxn>
              <a:cxn ang="0">
                <a:pos x="164" y="449"/>
              </a:cxn>
              <a:cxn ang="0">
                <a:pos x="149" y="486"/>
              </a:cxn>
              <a:cxn ang="0">
                <a:pos x="173" y="521"/>
              </a:cxn>
              <a:cxn ang="0">
                <a:pos x="221" y="541"/>
              </a:cxn>
              <a:cxn ang="0">
                <a:pos x="218" y="463"/>
              </a:cxn>
              <a:cxn ang="0">
                <a:pos x="331" y="426"/>
              </a:cxn>
              <a:cxn ang="0">
                <a:pos x="475" y="420"/>
              </a:cxn>
              <a:cxn ang="0">
                <a:pos x="626" y="428"/>
              </a:cxn>
              <a:cxn ang="0">
                <a:pos x="802" y="414"/>
              </a:cxn>
              <a:cxn ang="0">
                <a:pos x="903" y="501"/>
              </a:cxn>
              <a:cxn ang="0">
                <a:pos x="904" y="527"/>
              </a:cxn>
              <a:cxn ang="0">
                <a:pos x="961" y="396"/>
              </a:cxn>
              <a:cxn ang="0">
                <a:pos x="1018" y="330"/>
              </a:cxn>
              <a:cxn ang="0">
                <a:pos x="1126" y="325"/>
              </a:cxn>
              <a:cxn ang="0">
                <a:pos x="1151" y="322"/>
              </a:cxn>
              <a:cxn ang="0">
                <a:pos x="1279" y="253"/>
              </a:cxn>
              <a:cxn ang="0">
                <a:pos x="982" y="483"/>
              </a:cxn>
              <a:cxn ang="0">
                <a:pos x="989" y="435"/>
              </a:cxn>
              <a:cxn ang="0">
                <a:pos x="979" y="402"/>
              </a:cxn>
              <a:cxn ang="0">
                <a:pos x="1030" y="497"/>
              </a:cxn>
              <a:cxn ang="0">
                <a:pos x="1071" y="459"/>
              </a:cxn>
              <a:cxn ang="0">
                <a:pos x="1085" y="440"/>
              </a:cxn>
              <a:cxn ang="0">
                <a:pos x="25" y="385"/>
              </a:cxn>
              <a:cxn ang="0">
                <a:pos x="941" y="388"/>
              </a:cxn>
              <a:cxn ang="0">
                <a:pos x="1194" y="190"/>
              </a:cxn>
              <a:cxn ang="0">
                <a:pos x="1012" y="105"/>
              </a:cxn>
              <a:cxn ang="0">
                <a:pos x="961" y="114"/>
              </a:cxn>
              <a:cxn ang="0">
                <a:pos x="872" y="143"/>
              </a:cxn>
              <a:cxn ang="0">
                <a:pos x="643" y="65"/>
              </a:cxn>
              <a:cxn ang="0">
                <a:pos x="629" y="34"/>
              </a:cxn>
              <a:cxn ang="0">
                <a:pos x="618" y="25"/>
              </a:cxn>
              <a:cxn ang="0">
                <a:pos x="563" y="13"/>
              </a:cxn>
            </a:cxnLst>
            <a:rect l="0" t="0" r="r" b="b"/>
            <a:pathLst>
              <a:path w="1365" h="546">
                <a:moveTo>
                  <a:pt x="315" y="187"/>
                </a:moveTo>
                <a:cubicBezTo>
                  <a:pt x="315" y="187"/>
                  <a:pt x="320" y="187"/>
                  <a:pt x="318" y="190"/>
                </a:cubicBezTo>
                <a:cubicBezTo>
                  <a:pt x="318" y="192"/>
                  <a:pt x="326" y="190"/>
                  <a:pt x="326" y="189"/>
                </a:cubicBezTo>
                <a:cubicBezTo>
                  <a:pt x="328" y="187"/>
                  <a:pt x="322" y="186"/>
                  <a:pt x="317" y="181"/>
                </a:cubicBezTo>
                <a:cubicBezTo>
                  <a:pt x="314" y="178"/>
                  <a:pt x="314" y="180"/>
                  <a:pt x="312" y="181"/>
                </a:cubicBezTo>
                <a:cubicBezTo>
                  <a:pt x="309" y="181"/>
                  <a:pt x="314" y="184"/>
                  <a:pt x="311" y="183"/>
                </a:cubicBezTo>
                <a:cubicBezTo>
                  <a:pt x="309" y="183"/>
                  <a:pt x="309" y="184"/>
                  <a:pt x="312" y="187"/>
                </a:cubicBezTo>
                <a:cubicBezTo>
                  <a:pt x="314" y="189"/>
                  <a:pt x="315" y="189"/>
                  <a:pt x="315" y="187"/>
                </a:cubicBezTo>
                <a:close/>
                <a:moveTo>
                  <a:pt x="406" y="135"/>
                </a:moveTo>
                <a:cubicBezTo>
                  <a:pt x="400" y="137"/>
                  <a:pt x="398" y="143"/>
                  <a:pt x="410" y="141"/>
                </a:cubicBezTo>
                <a:cubicBezTo>
                  <a:pt x="421" y="140"/>
                  <a:pt x="412" y="132"/>
                  <a:pt x="406" y="135"/>
                </a:cubicBezTo>
                <a:close/>
                <a:moveTo>
                  <a:pt x="291" y="166"/>
                </a:moveTo>
                <a:cubicBezTo>
                  <a:pt x="288" y="161"/>
                  <a:pt x="283" y="163"/>
                  <a:pt x="286" y="152"/>
                </a:cubicBezTo>
                <a:cubicBezTo>
                  <a:pt x="288" y="143"/>
                  <a:pt x="299" y="143"/>
                  <a:pt x="291" y="138"/>
                </a:cubicBezTo>
                <a:cubicBezTo>
                  <a:pt x="283" y="135"/>
                  <a:pt x="289" y="137"/>
                  <a:pt x="276" y="138"/>
                </a:cubicBezTo>
                <a:cubicBezTo>
                  <a:pt x="262" y="140"/>
                  <a:pt x="273" y="141"/>
                  <a:pt x="265" y="144"/>
                </a:cubicBezTo>
                <a:cubicBezTo>
                  <a:pt x="259" y="148"/>
                  <a:pt x="267" y="146"/>
                  <a:pt x="263" y="152"/>
                </a:cubicBezTo>
                <a:cubicBezTo>
                  <a:pt x="260" y="158"/>
                  <a:pt x="257" y="151"/>
                  <a:pt x="256" y="157"/>
                </a:cubicBezTo>
                <a:cubicBezTo>
                  <a:pt x="253" y="163"/>
                  <a:pt x="253" y="164"/>
                  <a:pt x="260" y="164"/>
                </a:cubicBezTo>
                <a:cubicBezTo>
                  <a:pt x="270" y="164"/>
                  <a:pt x="256" y="166"/>
                  <a:pt x="265" y="170"/>
                </a:cubicBezTo>
                <a:cubicBezTo>
                  <a:pt x="273" y="175"/>
                  <a:pt x="267" y="161"/>
                  <a:pt x="271" y="167"/>
                </a:cubicBezTo>
                <a:cubicBezTo>
                  <a:pt x="276" y="174"/>
                  <a:pt x="263" y="174"/>
                  <a:pt x="274" y="175"/>
                </a:cubicBezTo>
                <a:cubicBezTo>
                  <a:pt x="283" y="177"/>
                  <a:pt x="277" y="178"/>
                  <a:pt x="286" y="178"/>
                </a:cubicBezTo>
                <a:cubicBezTo>
                  <a:pt x="294" y="178"/>
                  <a:pt x="296" y="181"/>
                  <a:pt x="303" y="177"/>
                </a:cubicBezTo>
                <a:cubicBezTo>
                  <a:pt x="306" y="175"/>
                  <a:pt x="293" y="172"/>
                  <a:pt x="291" y="166"/>
                </a:cubicBezTo>
                <a:close/>
                <a:moveTo>
                  <a:pt x="300" y="135"/>
                </a:moveTo>
                <a:cubicBezTo>
                  <a:pt x="300" y="132"/>
                  <a:pt x="305" y="135"/>
                  <a:pt x="306" y="129"/>
                </a:cubicBezTo>
                <a:cubicBezTo>
                  <a:pt x="308" y="124"/>
                  <a:pt x="312" y="126"/>
                  <a:pt x="312" y="123"/>
                </a:cubicBezTo>
                <a:cubicBezTo>
                  <a:pt x="312" y="120"/>
                  <a:pt x="312" y="120"/>
                  <a:pt x="323" y="117"/>
                </a:cubicBezTo>
                <a:cubicBezTo>
                  <a:pt x="332" y="114"/>
                  <a:pt x="322" y="114"/>
                  <a:pt x="337" y="106"/>
                </a:cubicBezTo>
                <a:cubicBezTo>
                  <a:pt x="352" y="100"/>
                  <a:pt x="378" y="97"/>
                  <a:pt x="390" y="91"/>
                </a:cubicBezTo>
                <a:cubicBezTo>
                  <a:pt x="403" y="85"/>
                  <a:pt x="389" y="79"/>
                  <a:pt x="377" y="83"/>
                </a:cubicBezTo>
                <a:cubicBezTo>
                  <a:pt x="364" y="86"/>
                  <a:pt x="372" y="86"/>
                  <a:pt x="363" y="89"/>
                </a:cubicBezTo>
                <a:cubicBezTo>
                  <a:pt x="354" y="92"/>
                  <a:pt x="360" y="88"/>
                  <a:pt x="349" y="92"/>
                </a:cubicBezTo>
                <a:cubicBezTo>
                  <a:pt x="338" y="97"/>
                  <a:pt x="345" y="91"/>
                  <a:pt x="334" y="92"/>
                </a:cubicBezTo>
                <a:cubicBezTo>
                  <a:pt x="325" y="92"/>
                  <a:pt x="334" y="95"/>
                  <a:pt x="328" y="95"/>
                </a:cubicBezTo>
                <a:cubicBezTo>
                  <a:pt x="322" y="95"/>
                  <a:pt x="308" y="100"/>
                  <a:pt x="305" y="106"/>
                </a:cubicBezTo>
                <a:cubicBezTo>
                  <a:pt x="300" y="111"/>
                  <a:pt x="302" y="105"/>
                  <a:pt x="297" y="108"/>
                </a:cubicBezTo>
                <a:cubicBezTo>
                  <a:pt x="293" y="112"/>
                  <a:pt x="294" y="106"/>
                  <a:pt x="291" y="109"/>
                </a:cubicBezTo>
                <a:cubicBezTo>
                  <a:pt x="286" y="112"/>
                  <a:pt x="294" y="112"/>
                  <a:pt x="291" y="114"/>
                </a:cubicBezTo>
                <a:cubicBezTo>
                  <a:pt x="286" y="115"/>
                  <a:pt x="296" y="117"/>
                  <a:pt x="289" y="117"/>
                </a:cubicBezTo>
                <a:cubicBezTo>
                  <a:pt x="283" y="118"/>
                  <a:pt x="286" y="124"/>
                  <a:pt x="279" y="128"/>
                </a:cubicBezTo>
                <a:cubicBezTo>
                  <a:pt x="271" y="131"/>
                  <a:pt x="270" y="134"/>
                  <a:pt x="276" y="134"/>
                </a:cubicBezTo>
                <a:cubicBezTo>
                  <a:pt x="282" y="132"/>
                  <a:pt x="271" y="138"/>
                  <a:pt x="279" y="137"/>
                </a:cubicBezTo>
                <a:cubicBezTo>
                  <a:pt x="286" y="134"/>
                  <a:pt x="286" y="134"/>
                  <a:pt x="293" y="138"/>
                </a:cubicBezTo>
                <a:cubicBezTo>
                  <a:pt x="294" y="140"/>
                  <a:pt x="300" y="140"/>
                  <a:pt x="300" y="135"/>
                </a:cubicBezTo>
                <a:close/>
                <a:moveTo>
                  <a:pt x="208" y="23"/>
                </a:moveTo>
                <a:cubicBezTo>
                  <a:pt x="211" y="23"/>
                  <a:pt x="211" y="26"/>
                  <a:pt x="216" y="25"/>
                </a:cubicBezTo>
                <a:cubicBezTo>
                  <a:pt x="222" y="22"/>
                  <a:pt x="222" y="20"/>
                  <a:pt x="228" y="22"/>
                </a:cubicBezTo>
                <a:cubicBezTo>
                  <a:pt x="233" y="23"/>
                  <a:pt x="236" y="22"/>
                  <a:pt x="227" y="19"/>
                </a:cubicBezTo>
                <a:cubicBezTo>
                  <a:pt x="216" y="17"/>
                  <a:pt x="224" y="20"/>
                  <a:pt x="216" y="20"/>
                </a:cubicBezTo>
                <a:cubicBezTo>
                  <a:pt x="207" y="22"/>
                  <a:pt x="199" y="23"/>
                  <a:pt x="205" y="25"/>
                </a:cubicBezTo>
                <a:cubicBezTo>
                  <a:pt x="208" y="25"/>
                  <a:pt x="207" y="25"/>
                  <a:pt x="208" y="23"/>
                </a:cubicBezTo>
                <a:close/>
                <a:moveTo>
                  <a:pt x="224" y="30"/>
                </a:moveTo>
                <a:cubicBezTo>
                  <a:pt x="228" y="28"/>
                  <a:pt x="222" y="33"/>
                  <a:pt x="228" y="31"/>
                </a:cubicBezTo>
                <a:cubicBezTo>
                  <a:pt x="234" y="30"/>
                  <a:pt x="233" y="33"/>
                  <a:pt x="236" y="30"/>
                </a:cubicBezTo>
                <a:cubicBezTo>
                  <a:pt x="237" y="28"/>
                  <a:pt x="231" y="30"/>
                  <a:pt x="233" y="28"/>
                </a:cubicBezTo>
                <a:cubicBezTo>
                  <a:pt x="236" y="26"/>
                  <a:pt x="239" y="28"/>
                  <a:pt x="241" y="25"/>
                </a:cubicBezTo>
                <a:cubicBezTo>
                  <a:pt x="244" y="23"/>
                  <a:pt x="245" y="25"/>
                  <a:pt x="253" y="23"/>
                </a:cubicBezTo>
                <a:cubicBezTo>
                  <a:pt x="260" y="22"/>
                  <a:pt x="256" y="19"/>
                  <a:pt x="250" y="20"/>
                </a:cubicBezTo>
                <a:cubicBezTo>
                  <a:pt x="244" y="22"/>
                  <a:pt x="253" y="19"/>
                  <a:pt x="247" y="19"/>
                </a:cubicBezTo>
                <a:cubicBezTo>
                  <a:pt x="241" y="17"/>
                  <a:pt x="234" y="20"/>
                  <a:pt x="236" y="20"/>
                </a:cubicBezTo>
                <a:cubicBezTo>
                  <a:pt x="239" y="22"/>
                  <a:pt x="241" y="25"/>
                  <a:pt x="231" y="25"/>
                </a:cubicBezTo>
                <a:cubicBezTo>
                  <a:pt x="224" y="25"/>
                  <a:pt x="221" y="25"/>
                  <a:pt x="224" y="26"/>
                </a:cubicBezTo>
                <a:cubicBezTo>
                  <a:pt x="228" y="28"/>
                  <a:pt x="224" y="28"/>
                  <a:pt x="221" y="28"/>
                </a:cubicBezTo>
                <a:cubicBezTo>
                  <a:pt x="218" y="26"/>
                  <a:pt x="213" y="26"/>
                  <a:pt x="218" y="30"/>
                </a:cubicBezTo>
                <a:cubicBezTo>
                  <a:pt x="221" y="31"/>
                  <a:pt x="221" y="30"/>
                  <a:pt x="224" y="30"/>
                </a:cubicBezTo>
                <a:close/>
                <a:moveTo>
                  <a:pt x="273" y="28"/>
                </a:moveTo>
                <a:cubicBezTo>
                  <a:pt x="270" y="25"/>
                  <a:pt x="268" y="25"/>
                  <a:pt x="262" y="28"/>
                </a:cubicBezTo>
                <a:cubicBezTo>
                  <a:pt x="257" y="30"/>
                  <a:pt x="277" y="33"/>
                  <a:pt x="273" y="28"/>
                </a:cubicBezTo>
                <a:close/>
                <a:moveTo>
                  <a:pt x="247" y="14"/>
                </a:moveTo>
                <a:cubicBezTo>
                  <a:pt x="250" y="11"/>
                  <a:pt x="254" y="13"/>
                  <a:pt x="250" y="14"/>
                </a:cubicBezTo>
                <a:cubicBezTo>
                  <a:pt x="247" y="16"/>
                  <a:pt x="242" y="17"/>
                  <a:pt x="247" y="14"/>
                </a:cubicBezTo>
                <a:close/>
                <a:moveTo>
                  <a:pt x="354" y="20"/>
                </a:moveTo>
                <a:cubicBezTo>
                  <a:pt x="361" y="19"/>
                  <a:pt x="366" y="20"/>
                  <a:pt x="366" y="16"/>
                </a:cubicBezTo>
                <a:cubicBezTo>
                  <a:pt x="366" y="13"/>
                  <a:pt x="358" y="11"/>
                  <a:pt x="355" y="14"/>
                </a:cubicBezTo>
                <a:cubicBezTo>
                  <a:pt x="354" y="17"/>
                  <a:pt x="351" y="14"/>
                  <a:pt x="345" y="19"/>
                </a:cubicBezTo>
                <a:cubicBezTo>
                  <a:pt x="340" y="20"/>
                  <a:pt x="346" y="22"/>
                  <a:pt x="354" y="20"/>
                </a:cubicBezTo>
                <a:close/>
                <a:moveTo>
                  <a:pt x="340" y="5"/>
                </a:moveTo>
                <a:cubicBezTo>
                  <a:pt x="345" y="4"/>
                  <a:pt x="355" y="4"/>
                  <a:pt x="354" y="5"/>
                </a:cubicBezTo>
                <a:cubicBezTo>
                  <a:pt x="351" y="8"/>
                  <a:pt x="338" y="5"/>
                  <a:pt x="340" y="5"/>
                </a:cubicBezTo>
                <a:close/>
                <a:moveTo>
                  <a:pt x="306" y="4"/>
                </a:moveTo>
                <a:cubicBezTo>
                  <a:pt x="308" y="0"/>
                  <a:pt x="318" y="0"/>
                  <a:pt x="318" y="4"/>
                </a:cubicBezTo>
                <a:cubicBezTo>
                  <a:pt x="317" y="5"/>
                  <a:pt x="305" y="7"/>
                  <a:pt x="306" y="4"/>
                </a:cubicBezTo>
                <a:close/>
                <a:moveTo>
                  <a:pt x="331" y="17"/>
                </a:moveTo>
                <a:cubicBezTo>
                  <a:pt x="335" y="17"/>
                  <a:pt x="343" y="11"/>
                  <a:pt x="329" y="14"/>
                </a:cubicBezTo>
                <a:cubicBezTo>
                  <a:pt x="318" y="17"/>
                  <a:pt x="326" y="19"/>
                  <a:pt x="331" y="17"/>
                </a:cubicBezTo>
                <a:close/>
                <a:moveTo>
                  <a:pt x="329" y="25"/>
                </a:moveTo>
                <a:cubicBezTo>
                  <a:pt x="335" y="26"/>
                  <a:pt x="334" y="23"/>
                  <a:pt x="338" y="23"/>
                </a:cubicBezTo>
                <a:cubicBezTo>
                  <a:pt x="343" y="23"/>
                  <a:pt x="342" y="14"/>
                  <a:pt x="332" y="19"/>
                </a:cubicBezTo>
                <a:cubicBezTo>
                  <a:pt x="323" y="22"/>
                  <a:pt x="320" y="14"/>
                  <a:pt x="317" y="22"/>
                </a:cubicBezTo>
                <a:cubicBezTo>
                  <a:pt x="314" y="30"/>
                  <a:pt x="323" y="23"/>
                  <a:pt x="329" y="25"/>
                </a:cubicBezTo>
                <a:close/>
                <a:moveTo>
                  <a:pt x="242" y="30"/>
                </a:moveTo>
                <a:cubicBezTo>
                  <a:pt x="247" y="28"/>
                  <a:pt x="247" y="30"/>
                  <a:pt x="244" y="31"/>
                </a:cubicBezTo>
                <a:cubicBezTo>
                  <a:pt x="241" y="34"/>
                  <a:pt x="237" y="30"/>
                  <a:pt x="242" y="30"/>
                </a:cubicBezTo>
                <a:close/>
                <a:moveTo>
                  <a:pt x="247" y="33"/>
                </a:moveTo>
                <a:cubicBezTo>
                  <a:pt x="251" y="30"/>
                  <a:pt x="259" y="34"/>
                  <a:pt x="253" y="34"/>
                </a:cubicBezTo>
                <a:cubicBezTo>
                  <a:pt x="247" y="34"/>
                  <a:pt x="241" y="34"/>
                  <a:pt x="247" y="33"/>
                </a:cubicBezTo>
                <a:close/>
                <a:moveTo>
                  <a:pt x="299" y="33"/>
                </a:moveTo>
                <a:cubicBezTo>
                  <a:pt x="303" y="33"/>
                  <a:pt x="300" y="26"/>
                  <a:pt x="297" y="28"/>
                </a:cubicBezTo>
                <a:cubicBezTo>
                  <a:pt x="294" y="28"/>
                  <a:pt x="289" y="26"/>
                  <a:pt x="289" y="30"/>
                </a:cubicBezTo>
                <a:cubicBezTo>
                  <a:pt x="288" y="34"/>
                  <a:pt x="293" y="31"/>
                  <a:pt x="299" y="33"/>
                </a:cubicBezTo>
                <a:close/>
                <a:moveTo>
                  <a:pt x="306" y="31"/>
                </a:moveTo>
                <a:cubicBezTo>
                  <a:pt x="311" y="33"/>
                  <a:pt x="305" y="28"/>
                  <a:pt x="312" y="28"/>
                </a:cubicBezTo>
                <a:cubicBezTo>
                  <a:pt x="318" y="28"/>
                  <a:pt x="318" y="26"/>
                  <a:pt x="311" y="25"/>
                </a:cubicBezTo>
                <a:cubicBezTo>
                  <a:pt x="305" y="25"/>
                  <a:pt x="297" y="25"/>
                  <a:pt x="300" y="28"/>
                </a:cubicBezTo>
                <a:cubicBezTo>
                  <a:pt x="302" y="30"/>
                  <a:pt x="302" y="30"/>
                  <a:pt x="306" y="31"/>
                </a:cubicBezTo>
                <a:close/>
                <a:moveTo>
                  <a:pt x="314" y="31"/>
                </a:moveTo>
                <a:cubicBezTo>
                  <a:pt x="309" y="34"/>
                  <a:pt x="315" y="34"/>
                  <a:pt x="320" y="34"/>
                </a:cubicBezTo>
                <a:cubicBezTo>
                  <a:pt x="326" y="33"/>
                  <a:pt x="320" y="31"/>
                  <a:pt x="315" y="31"/>
                </a:cubicBezTo>
                <a:cubicBezTo>
                  <a:pt x="314" y="31"/>
                  <a:pt x="314" y="31"/>
                  <a:pt x="314" y="31"/>
                </a:cubicBezTo>
                <a:close/>
                <a:moveTo>
                  <a:pt x="300" y="10"/>
                </a:moveTo>
                <a:cubicBezTo>
                  <a:pt x="303" y="10"/>
                  <a:pt x="305" y="10"/>
                  <a:pt x="309" y="10"/>
                </a:cubicBezTo>
                <a:cubicBezTo>
                  <a:pt x="314" y="10"/>
                  <a:pt x="311" y="10"/>
                  <a:pt x="306" y="8"/>
                </a:cubicBezTo>
                <a:cubicBezTo>
                  <a:pt x="302" y="7"/>
                  <a:pt x="303" y="7"/>
                  <a:pt x="299" y="8"/>
                </a:cubicBezTo>
                <a:cubicBezTo>
                  <a:pt x="296" y="10"/>
                  <a:pt x="296" y="10"/>
                  <a:pt x="300" y="10"/>
                </a:cubicBezTo>
                <a:close/>
                <a:moveTo>
                  <a:pt x="294" y="13"/>
                </a:moveTo>
                <a:cubicBezTo>
                  <a:pt x="296" y="14"/>
                  <a:pt x="297" y="13"/>
                  <a:pt x="305" y="11"/>
                </a:cubicBezTo>
                <a:cubicBezTo>
                  <a:pt x="308" y="11"/>
                  <a:pt x="300" y="10"/>
                  <a:pt x="296" y="10"/>
                </a:cubicBezTo>
                <a:cubicBezTo>
                  <a:pt x="289" y="10"/>
                  <a:pt x="297" y="13"/>
                  <a:pt x="293" y="11"/>
                </a:cubicBezTo>
                <a:cubicBezTo>
                  <a:pt x="289" y="11"/>
                  <a:pt x="285" y="11"/>
                  <a:pt x="286" y="13"/>
                </a:cubicBezTo>
                <a:cubicBezTo>
                  <a:pt x="289" y="14"/>
                  <a:pt x="289" y="11"/>
                  <a:pt x="294" y="13"/>
                </a:cubicBezTo>
                <a:close/>
                <a:moveTo>
                  <a:pt x="306" y="14"/>
                </a:moveTo>
                <a:cubicBezTo>
                  <a:pt x="308" y="14"/>
                  <a:pt x="314" y="16"/>
                  <a:pt x="312" y="17"/>
                </a:cubicBezTo>
                <a:cubicBezTo>
                  <a:pt x="309" y="17"/>
                  <a:pt x="305" y="16"/>
                  <a:pt x="306" y="14"/>
                </a:cubicBezTo>
                <a:close/>
                <a:moveTo>
                  <a:pt x="314" y="20"/>
                </a:moveTo>
                <a:cubicBezTo>
                  <a:pt x="315" y="20"/>
                  <a:pt x="317" y="17"/>
                  <a:pt x="309" y="19"/>
                </a:cubicBezTo>
                <a:cubicBezTo>
                  <a:pt x="302" y="20"/>
                  <a:pt x="311" y="20"/>
                  <a:pt x="314" y="20"/>
                </a:cubicBezTo>
                <a:close/>
                <a:moveTo>
                  <a:pt x="297" y="17"/>
                </a:moveTo>
                <a:cubicBezTo>
                  <a:pt x="300" y="17"/>
                  <a:pt x="300" y="19"/>
                  <a:pt x="306" y="19"/>
                </a:cubicBezTo>
                <a:cubicBezTo>
                  <a:pt x="312" y="17"/>
                  <a:pt x="308" y="17"/>
                  <a:pt x="305" y="16"/>
                </a:cubicBezTo>
                <a:cubicBezTo>
                  <a:pt x="300" y="16"/>
                  <a:pt x="294" y="14"/>
                  <a:pt x="293" y="14"/>
                </a:cubicBezTo>
                <a:cubicBezTo>
                  <a:pt x="291" y="16"/>
                  <a:pt x="296" y="16"/>
                  <a:pt x="297" y="17"/>
                </a:cubicBezTo>
                <a:close/>
                <a:moveTo>
                  <a:pt x="285" y="17"/>
                </a:moveTo>
                <a:cubicBezTo>
                  <a:pt x="288" y="17"/>
                  <a:pt x="283" y="17"/>
                  <a:pt x="291" y="19"/>
                </a:cubicBezTo>
                <a:cubicBezTo>
                  <a:pt x="300" y="20"/>
                  <a:pt x="299" y="22"/>
                  <a:pt x="303" y="20"/>
                </a:cubicBezTo>
                <a:cubicBezTo>
                  <a:pt x="306" y="19"/>
                  <a:pt x="303" y="20"/>
                  <a:pt x="300" y="19"/>
                </a:cubicBezTo>
                <a:cubicBezTo>
                  <a:pt x="296" y="17"/>
                  <a:pt x="293" y="16"/>
                  <a:pt x="288" y="16"/>
                </a:cubicBezTo>
                <a:cubicBezTo>
                  <a:pt x="285" y="17"/>
                  <a:pt x="282" y="13"/>
                  <a:pt x="279" y="16"/>
                </a:cubicBezTo>
                <a:cubicBezTo>
                  <a:pt x="277" y="17"/>
                  <a:pt x="282" y="16"/>
                  <a:pt x="285" y="17"/>
                </a:cubicBezTo>
                <a:close/>
                <a:moveTo>
                  <a:pt x="279" y="20"/>
                </a:moveTo>
                <a:cubicBezTo>
                  <a:pt x="282" y="20"/>
                  <a:pt x="280" y="22"/>
                  <a:pt x="283" y="20"/>
                </a:cubicBezTo>
                <a:cubicBezTo>
                  <a:pt x="286" y="20"/>
                  <a:pt x="291" y="20"/>
                  <a:pt x="289" y="20"/>
                </a:cubicBezTo>
                <a:cubicBezTo>
                  <a:pt x="288" y="20"/>
                  <a:pt x="283" y="17"/>
                  <a:pt x="282" y="19"/>
                </a:cubicBezTo>
                <a:cubicBezTo>
                  <a:pt x="280" y="20"/>
                  <a:pt x="277" y="17"/>
                  <a:pt x="274" y="19"/>
                </a:cubicBezTo>
                <a:cubicBezTo>
                  <a:pt x="274" y="20"/>
                  <a:pt x="276" y="20"/>
                  <a:pt x="279" y="20"/>
                </a:cubicBezTo>
                <a:close/>
                <a:moveTo>
                  <a:pt x="297" y="22"/>
                </a:moveTo>
                <a:cubicBezTo>
                  <a:pt x="300" y="22"/>
                  <a:pt x="296" y="20"/>
                  <a:pt x="293" y="20"/>
                </a:cubicBezTo>
                <a:cubicBezTo>
                  <a:pt x="288" y="20"/>
                  <a:pt x="286" y="22"/>
                  <a:pt x="288" y="22"/>
                </a:cubicBezTo>
                <a:cubicBezTo>
                  <a:pt x="289" y="23"/>
                  <a:pt x="294" y="22"/>
                  <a:pt x="297" y="22"/>
                </a:cubicBezTo>
                <a:close/>
                <a:moveTo>
                  <a:pt x="303" y="23"/>
                </a:moveTo>
                <a:cubicBezTo>
                  <a:pt x="299" y="23"/>
                  <a:pt x="303" y="22"/>
                  <a:pt x="306" y="22"/>
                </a:cubicBezTo>
                <a:cubicBezTo>
                  <a:pt x="308" y="22"/>
                  <a:pt x="308" y="25"/>
                  <a:pt x="303" y="23"/>
                </a:cubicBezTo>
                <a:close/>
                <a:moveTo>
                  <a:pt x="277" y="23"/>
                </a:moveTo>
                <a:cubicBezTo>
                  <a:pt x="276" y="22"/>
                  <a:pt x="273" y="23"/>
                  <a:pt x="274" y="23"/>
                </a:cubicBezTo>
                <a:cubicBezTo>
                  <a:pt x="276" y="25"/>
                  <a:pt x="271" y="26"/>
                  <a:pt x="277" y="25"/>
                </a:cubicBezTo>
                <a:cubicBezTo>
                  <a:pt x="280" y="25"/>
                  <a:pt x="279" y="25"/>
                  <a:pt x="277" y="23"/>
                </a:cubicBezTo>
                <a:close/>
                <a:moveTo>
                  <a:pt x="1279" y="253"/>
                </a:moveTo>
                <a:cubicBezTo>
                  <a:pt x="1279" y="253"/>
                  <a:pt x="1279" y="253"/>
                  <a:pt x="1279" y="253"/>
                </a:cubicBezTo>
                <a:cubicBezTo>
                  <a:pt x="1284" y="249"/>
                  <a:pt x="1284" y="249"/>
                  <a:pt x="1281" y="244"/>
                </a:cubicBezTo>
                <a:cubicBezTo>
                  <a:pt x="1276" y="239"/>
                  <a:pt x="1285" y="238"/>
                  <a:pt x="1288" y="247"/>
                </a:cubicBezTo>
                <a:cubicBezTo>
                  <a:pt x="1293" y="256"/>
                  <a:pt x="1307" y="241"/>
                  <a:pt x="1311" y="253"/>
                </a:cubicBezTo>
                <a:cubicBezTo>
                  <a:pt x="1318" y="265"/>
                  <a:pt x="1322" y="258"/>
                  <a:pt x="1327" y="264"/>
                </a:cubicBezTo>
                <a:cubicBezTo>
                  <a:pt x="1330" y="270"/>
                  <a:pt x="1341" y="264"/>
                  <a:pt x="1341" y="255"/>
                </a:cubicBezTo>
                <a:cubicBezTo>
                  <a:pt x="1341" y="244"/>
                  <a:pt x="1350" y="252"/>
                  <a:pt x="1357" y="244"/>
                </a:cubicBezTo>
                <a:cubicBezTo>
                  <a:pt x="1365" y="235"/>
                  <a:pt x="1354" y="242"/>
                  <a:pt x="1348" y="233"/>
                </a:cubicBezTo>
                <a:cubicBezTo>
                  <a:pt x="1344" y="227"/>
                  <a:pt x="1336" y="227"/>
                  <a:pt x="1327" y="227"/>
                </a:cubicBezTo>
                <a:cubicBezTo>
                  <a:pt x="1316" y="227"/>
                  <a:pt x="1336" y="244"/>
                  <a:pt x="1324" y="236"/>
                </a:cubicBezTo>
                <a:cubicBezTo>
                  <a:pt x="1311" y="230"/>
                  <a:pt x="1330" y="225"/>
                  <a:pt x="1310" y="216"/>
                </a:cubicBezTo>
                <a:cubicBezTo>
                  <a:pt x="1299" y="210"/>
                  <a:pt x="1289" y="206"/>
                  <a:pt x="1280" y="201"/>
                </a:cubicBezTo>
                <a:cubicBezTo>
                  <a:pt x="1279" y="201"/>
                  <a:pt x="1279" y="201"/>
                  <a:pt x="1279" y="201"/>
                </a:cubicBezTo>
                <a:cubicBezTo>
                  <a:pt x="1272" y="197"/>
                  <a:pt x="1264" y="194"/>
                  <a:pt x="1255" y="192"/>
                </a:cubicBezTo>
                <a:cubicBezTo>
                  <a:pt x="1238" y="187"/>
                  <a:pt x="1250" y="189"/>
                  <a:pt x="1227" y="187"/>
                </a:cubicBezTo>
                <a:cubicBezTo>
                  <a:pt x="1203" y="186"/>
                  <a:pt x="1209" y="177"/>
                  <a:pt x="1203" y="187"/>
                </a:cubicBezTo>
                <a:cubicBezTo>
                  <a:pt x="1195" y="198"/>
                  <a:pt x="1215" y="192"/>
                  <a:pt x="1204" y="201"/>
                </a:cubicBezTo>
                <a:cubicBezTo>
                  <a:pt x="1194" y="210"/>
                  <a:pt x="1198" y="198"/>
                  <a:pt x="1189" y="198"/>
                </a:cubicBezTo>
                <a:cubicBezTo>
                  <a:pt x="1180" y="198"/>
                  <a:pt x="1192" y="187"/>
                  <a:pt x="1177" y="192"/>
                </a:cubicBezTo>
                <a:cubicBezTo>
                  <a:pt x="1161" y="198"/>
                  <a:pt x="1158" y="186"/>
                  <a:pt x="1138" y="190"/>
                </a:cubicBezTo>
                <a:cubicBezTo>
                  <a:pt x="1119" y="195"/>
                  <a:pt x="1117" y="189"/>
                  <a:pt x="1120" y="184"/>
                </a:cubicBezTo>
                <a:cubicBezTo>
                  <a:pt x="1123" y="178"/>
                  <a:pt x="1108" y="166"/>
                  <a:pt x="1076" y="172"/>
                </a:cubicBezTo>
                <a:cubicBezTo>
                  <a:pt x="1045" y="178"/>
                  <a:pt x="1047" y="160"/>
                  <a:pt x="1036" y="155"/>
                </a:cubicBezTo>
                <a:cubicBezTo>
                  <a:pt x="1025" y="151"/>
                  <a:pt x="1025" y="155"/>
                  <a:pt x="1007" y="151"/>
                </a:cubicBezTo>
                <a:cubicBezTo>
                  <a:pt x="989" y="146"/>
                  <a:pt x="986" y="149"/>
                  <a:pt x="972" y="146"/>
                </a:cubicBezTo>
                <a:cubicBezTo>
                  <a:pt x="958" y="141"/>
                  <a:pt x="973" y="151"/>
                  <a:pt x="958" y="151"/>
                </a:cubicBezTo>
                <a:cubicBezTo>
                  <a:pt x="943" y="151"/>
                  <a:pt x="970" y="169"/>
                  <a:pt x="955" y="164"/>
                </a:cubicBezTo>
                <a:cubicBezTo>
                  <a:pt x="938" y="160"/>
                  <a:pt x="944" y="167"/>
                  <a:pt x="932" y="163"/>
                </a:cubicBezTo>
                <a:cubicBezTo>
                  <a:pt x="918" y="160"/>
                  <a:pt x="918" y="172"/>
                  <a:pt x="906" y="163"/>
                </a:cubicBezTo>
                <a:cubicBezTo>
                  <a:pt x="894" y="154"/>
                  <a:pt x="897" y="184"/>
                  <a:pt x="883" y="172"/>
                </a:cubicBezTo>
                <a:cubicBezTo>
                  <a:pt x="869" y="160"/>
                  <a:pt x="868" y="155"/>
                  <a:pt x="860" y="152"/>
                </a:cubicBezTo>
                <a:cubicBezTo>
                  <a:pt x="851" y="149"/>
                  <a:pt x="865" y="164"/>
                  <a:pt x="855" y="157"/>
                </a:cubicBezTo>
                <a:cubicBezTo>
                  <a:pt x="848" y="151"/>
                  <a:pt x="831" y="144"/>
                  <a:pt x="807" y="143"/>
                </a:cubicBezTo>
                <a:cubicBezTo>
                  <a:pt x="770" y="140"/>
                  <a:pt x="800" y="135"/>
                  <a:pt x="788" y="134"/>
                </a:cubicBezTo>
                <a:cubicBezTo>
                  <a:pt x="776" y="132"/>
                  <a:pt x="765" y="132"/>
                  <a:pt x="755" y="134"/>
                </a:cubicBezTo>
                <a:cubicBezTo>
                  <a:pt x="744" y="135"/>
                  <a:pt x="750" y="124"/>
                  <a:pt x="742" y="129"/>
                </a:cubicBezTo>
                <a:cubicBezTo>
                  <a:pt x="735" y="134"/>
                  <a:pt x="736" y="126"/>
                  <a:pt x="725" y="128"/>
                </a:cubicBezTo>
                <a:cubicBezTo>
                  <a:pt x="715" y="131"/>
                  <a:pt x="727" y="135"/>
                  <a:pt x="707" y="138"/>
                </a:cubicBezTo>
                <a:cubicBezTo>
                  <a:pt x="689" y="141"/>
                  <a:pt x="689" y="138"/>
                  <a:pt x="707" y="131"/>
                </a:cubicBezTo>
                <a:cubicBezTo>
                  <a:pt x="725" y="123"/>
                  <a:pt x="721" y="120"/>
                  <a:pt x="738" y="115"/>
                </a:cubicBezTo>
                <a:cubicBezTo>
                  <a:pt x="753" y="111"/>
                  <a:pt x="753" y="102"/>
                  <a:pt x="750" y="95"/>
                </a:cubicBezTo>
                <a:cubicBezTo>
                  <a:pt x="747" y="91"/>
                  <a:pt x="742" y="94"/>
                  <a:pt x="735" y="88"/>
                </a:cubicBezTo>
                <a:cubicBezTo>
                  <a:pt x="728" y="82"/>
                  <a:pt x="722" y="88"/>
                  <a:pt x="713" y="85"/>
                </a:cubicBezTo>
                <a:cubicBezTo>
                  <a:pt x="704" y="83"/>
                  <a:pt x="709" y="88"/>
                  <a:pt x="698" y="89"/>
                </a:cubicBezTo>
                <a:cubicBezTo>
                  <a:pt x="681" y="91"/>
                  <a:pt x="712" y="82"/>
                  <a:pt x="692" y="82"/>
                </a:cubicBezTo>
                <a:cubicBezTo>
                  <a:pt x="673" y="80"/>
                  <a:pt x="680" y="79"/>
                  <a:pt x="689" y="75"/>
                </a:cubicBezTo>
                <a:cubicBezTo>
                  <a:pt x="696" y="74"/>
                  <a:pt x="680" y="66"/>
                  <a:pt x="664" y="72"/>
                </a:cubicBezTo>
                <a:cubicBezTo>
                  <a:pt x="640" y="83"/>
                  <a:pt x="654" y="88"/>
                  <a:pt x="643" y="88"/>
                </a:cubicBezTo>
                <a:cubicBezTo>
                  <a:pt x="620" y="89"/>
                  <a:pt x="646" y="89"/>
                  <a:pt x="624" y="94"/>
                </a:cubicBezTo>
                <a:cubicBezTo>
                  <a:pt x="603" y="99"/>
                  <a:pt x="628" y="89"/>
                  <a:pt x="598" y="94"/>
                </a:cubicBezTo>
                <a:cubicBezTo>
                  <a:pt x="571" y="97"/>
                  <a:pt x="602" y="100"/>
                  <a:pt x="573" y="103"/>
                </a:cubicBezTo>
                <a:cubicBezTo>
                  <a:pt x="542" y="105"/>
                  <a:pt x="556" y="109"/>
                  <a:pt x="540" y="109"/>
                </a:cubicBezTo>
                <a:cubicBezTo>
                  <a:pt x="527" y="111"/>
                  <a:pt x="525" y="123"/>
                  <a:pt x="534" y="124"/>
                </a:cubicBezTo>
                <a:cubicBezTo>
                  <a:pt x="542" y="124"/>
                  <a:pt x="537" y="128"/>
                  <a:pt x="527" y="131"/>
                </a:cubicBezTo>
                <a:cubicBezTo>
                  <a:pt x="510" y="134"/>
                  <a:pt x="490" y="129"/>
                  <a:pt x="485" y="137"/>
                </a:cubicBezTo>
                <a:cubicBezTo>
                  <a:pt x="479" y="143"/>
                  <a:pt x="493" y="137"/>
                  <a:pt x="488" y="146"/>
                </a:cubicBezTo>
                <a:cubicBezTo>
                  <a:pt x="482" y="154"/>
                  <a:pt x="499" y="149"/>
                  <a:pt x="499" y="155"/>
                </a:cubicBezTo>
                <a:cubicBezTo>
                  <a:pt x="501" y="163"/>
                  <a:pt x="514" y="155"/>
                  <a:pt x="510" y="164"/>
                </a:cubicBezTo>
                <a:cubicBezTo>
                  <a:pt x="504" y="175"/>
                  <a:pt x="519" y="174"/>
                  <a:pt x="510" y="181"/>
                </a:cubicBezTo>
                <a:cubicBezTo>
                  <a:pt x="499" y="190"/>
                  <a:pt x="514" y="169"/>
                  <a:pt x="504" y="172"/>
                </a:cubicBezTo>
                <a:cubicBezTo>
                  <a:pt x="493" y="177"/>
                  <a:pt x="514" y="161"/>
                  <a:pt x="501" y="161"/>
                </a:cubicBezTo>
                <a:cubicBezTo>
                  <a:pt x="488" y="161"/>
                  <a:pt x="493" y="154"/>
                  <a:pt x="476" y="152"/>
                </a:cubicBezTo>
                <a:cubicBezTo>
                  <a:pt x="458" y="149"/>
                  <a:pt x="464" y="160"/>
                  <a:pt x="459" y="158"/>
                </a:cubicBezTo>
                <a:cubicBezTo>
                  <a:pt x="452" y="155"/>
                  <a:pt x="444" y="161"/>
                  <a:pt x="456" y="164"/>
                </a:cubicBezTo>
                <a:cubicBezTo>
                  <a:pt x="468" y="169"/>
                  <a:pt x="461" y="170"/>
                  <a:pt x="450" y="169"/>
                </a:cubicBezTo>
                <a:cubicBezTo>
                  <a:pt x="438" y="167"/>
                  <a:pt x="450" y="155"/>
                  <a:pt x="447" y="149"/>
                </a:cubicBezTo>
                <a:cubicBezTo>
                  <a:pt x="442" y="143"/>
                  <a:pt x="439" y="141"/>
                  <a:pt x="441" y="151"/>
                </a:cubicBezTo>
                <a:cubicBezTo>
                  <a:pt x="445" y="163"/>
                  <a:pt x="421" y="157"/>
                  <a:pt x="430" y="167"/>
                </a:cubicBezTo>
                <a:cubicBezTo>
                  <a:pt x="436" y="177"/>
                  <a:pt x="439" y="177"/>
                  <a:pt x="433" y="184"/>
                </a:cubicBezTo>
                <a:cubicBezTo>
                  <a:pt x="426" y="192"/>
                  <a:pt x="433" y="192"/>
                  <a:pt x="433" y="198"/>
                </a:cubicBezTo>
                <a:cubicBezTo>
                  <a:pt x="432" y="204"/>
                  <a:pt x="447" y="194"/>
                  <a:pt x="458" y="200"/>
                </a:cubicBezTo>
                <a:cubicBezTo>
                  <a:pt x="470" y="207"/>
                  <a:pt x="465" y="209"/>
                  <a:pt x="464" y="212"/>
                </a:cubicBezTo>
                <a:cubicBezTo>
                  <a:pt x="462" y="215"/>
                  <a:pt x="458" y="223"/>
                  <a:pt x="459" y="215"/>
                </a:cubicBezTo>
                <a:cubicBezTo>
                  <a:pt x="462" y="207"/>
                  <a:pt x="459" y="198"/>
                  <a:pt x="444" y="203"/>
                </a:cubicBezTo>
                <a:cubicBezTo>
                  <a:pt x="430" y="207"/>
                  <a:pt x="445" y="216"/>
                  <a:pt x="438" y="219"/>
                </a:cubicBezTo>
                <a:cubicBezTo>
                  <a:pt x="430" y="224"/>
                  <a:pt x="436" y="229"/>
                  <a:pt x="427" y="232"/>
                </a:cubicBezTo>
                <a:cubicBezTo>
                  <a:pt x="418" y="236"/>
                  <a:pt x="427" y="241"/>
                  <a:pt x="409" y="238"/>
                </a:cubicBezTo>
                <a:cubicBezTo>
                  <a:pt x="389" y="235"/>
                  <a:pt x="415" y="238"/>
                  <a:pt x="420" y="227"/>
                </a:cubicBezTo>
                <a:cubicBezTo>
                  <a:pt x="426" y="216"/>
                  <a:pt x="429" y="223"/>
                  <a:pt x="429" y="213"/>
                </a:cubicBezTo>
                <a:cubicBezTo>
                  <a:pt x="430" y="204"/>
                  <a:pt x="421" y="204"/>
                  <a:pt x="423" y="194"/>
                </a:cubicBezTo>
                <a:cubicBezTo>
                  <a:pt x="424" y="181"/>
                  <a:pt x="427" y="175"/>
                  <a:pt x="420" y="167"/>
                </a:cubicBezTo>
                <a:cubicBezTo>
                  <a:pt x="410" y="161"/>
                  <a:pt x="426" y="163"/>
                  <a:pt x="426" y="152"/>
                </a:cubicBezTo>
                <a:cubicBezTo>
                  <a:pt x="426" y="140"/>
                  <a:pt x="407" y="146"/>
                  <a:pt x="400" y="144"/>
                </a:cubicBezTo>
                <a:cubicBezTo>
                  <a:pt x="390" y="141"/>
                  <a:pt x="394" y="163"/>
                  <a:pt x="383" y="167"/>
                </a:cubicBezTo>
                <a:cubicBezTo>
                  <a:pt x="366" y="174"/>
                  <a:pt x="386" y="174"/>
                  <a:pt x="378" y="184"/>
                </a:cubicBezTo>
                <a:cubicBezTo>
                  <a:pt x="371" y="197"/>
                  <a:pt x="400" y="197"/>
                  <a:pt x="394" y="207"/>
                </a:cubicBezTo>
                <a:cubicBezTo>
                  <a:pt x="386" y="216"/>
                  <a:pt x="390" y="207"/>
                  <a:pt x="363" y="197"/>
                </a:cubicBezTo>
                <a:cubicBezTo>
                  <a:pt x="334" y="184"/>
                  <a:pt x="320" y="190"/>
                  <a:pt x="328" y="198"/>
                </a:cubicBezTo>
                <a:cubicBezTo>
                  <a:pt x="332" y="203"/>
                  <a:pt x="317" y="213"/>
                  <a:pt x="317" y="206"/>
                </a:cubicBezTo>
                <a:cubicBezTo>
                  <a:pt x="317" y="197"/>
                  <a:pt x="312" y="200"/>
                  <a:pt x="303" y="206"/>
                </a:cubicBezTo>
                <a:cubicBezTo>
                  <a:pt x="294" y="212"/>
                  <a:pt x="296" y="200"/>
                  <a:pt x="283" y="209"/>
                </a:cubicBezTo>
                <a:cubicBezTo>
                  <a:pt x="271" y="216"/>
                  <a:pt x="271" y="206"/>
                  <a:pt x="277" y="201"/>
                </a:cubicBezTo>
                <a:cubicBezTo>
                  <a:pt x="282" y="198"/>
                  <a:pt x="271" y="200"/>
                  <a:pt x="251" y="210"/>
                </a:cubicBezTo>
                <a:cubicBezTo>
                  <a:pt x="231" y="219"/>
                  <a:pt x="228" y="212"/>
                  <a:pt x="225" y="224"/>
                </a:cubicBezTo>
                <a:cubicBezTo>
                  <a:pt x="222" y="236"/>
                  <a:pt x="221" y="227"/>
                  <a:pt x="215" y="230"/>
                </a:cubicBezTo>
                <a:cubicBezTo>
                  <a:pt x="207" y="235"/>
                  <a:pt x="211" y="229"/>
                  <a:pt x="205" y="226"/>
                </a:cubicBezTo>
                <a:cubicBezTo>
                  <a:pt x="198" y="223"/>
                  <a:pt x="207" y="218"/>
                  <a:pt x="213" y="218"/>
                </a:cubicBezTo>
                <a:cubicBezTo>
                  <a:pt x="219" y="218"/>
                  <a:pt x="213" y="206"/>
                  <a:pt x="204" y="207"/>
                </a:cubicBezTo>
                <a:cubicBezTo>
                  <a:pt x="195" y="207"/>
                  <a:pt x="185" y="201"/>
                  <a:pt x="193" y="209"/>
                </a:cubicBezTo>
                <a:cubicBezTo>
                  <a:pt x="201" y="215"/>
                  <a:pt x="187" y="221"/>
                  <a:pt x="196" y="227"/>
                </a:cubicBezTo>
                <a:cubicBezTo>
                  <a:pt x="204" y="232"/>
                  <a:pt x="195" y="233"/>
                  <a:pt x="196" y="242"/>
                </a:cubicBezTo>
                <a:cubicBezTo>
                  <a:pt x="198" y="250"/>
                  <a:pt x="190" y="229"/>
                  <a:pt x="176" y="238"/>
                </a:cubicBezTo>
                <a:cubicBezTo>
                  <a:pt x="163" y="247"/>
                  <a:pt x="156" y="245"/>
                  <a:pt x="164" y="255"/>
                </a:cubicBezTo>
                <a:cubicBezTo>
                  <a:pt x="173" y="264"/>
                  <a:pt x="163" y="265"/>
                  <a:pt x="149" y="258"/>
                </a:cubicBezTo>
                <a:cubicBezTo>
                  <a:pt x="134" y="252"/>
                  <a:pt x="130" y="256"/>
                  <a:pt x="137" y="261"/>
                </a:cubicBezTo>
                <a:cubicBezTo>
                  <a:pt x="143" y="267"/>
                  <a:pt x="153" y="265"/>
                  <a:pt x="144" y="272"/>
                </a:cubicBezTo>
                <a:cubicBezTo>
                  <a:pt x="137" y="276"/>
                  <a:pt x="138" y="265"/>
                  <a:pt x="129" y="264"/>
                </a:cubicBezTo>
                <a:cubicBezTo>
                  <a:pt x="118" y="262"/>
                  <a:pt x="126" y="258"/>
                  <a:pt x="121" y="253"/>
                </a:cubicBezTo>
                <a:cubicBezTo>
                  <a:pt x="115" y="249"/>
                  <a:pt x="127" y="247"/>
                  <a:pt x="120" y="241"/>
                </a:cubicBezTo>
                <a:cubicBezTo>
                  <a:pt x="112" y="235"/>
                  <a:pt x="104" y="233"/>
                  <a:pt x="103" y="227"/>
                </a:cubicBezTo>
                <a:cubicBezTo>
                  <a:pt x="101" y="221"/>
                  <a:pt x="103" y="232"/>
                  <a:pt x="118" y="235"/>
                </a:cubicBezTo>
                <a:cubicBezTo>
                  <a:pt x="134" y="236"/>
                  <a:pt x="149" y="247"/>
                  <a:pt x="163" y="239"/>
                </a:cubicBezTo>
                <a:cubicBezTo>
                  <a:pt x="176" y="232"/>
                  <a:pt x="181" y="226"/>
                  <a:pt x="166" y="216"/>
                </a:cubicBezTo>
                <a:cubicBezTo>
                  <a:pt x="152" y="207"/>
                  <a:pt x="153" y="212"/>
                  <a:pt x="138" y="201"/>
                </a:cubicBezTo>
                <a:cubicBezTo>
                  <a:pt x="123" y="192"/>
                  <a:pt x="127" y="200"/>
                  <a:pt x="114" y="197"/>
                </a:cubicBezTo>
                <a:cubicBezTo>
                  <a:pt x="101" y="192"/>
                  <a:pt x="114" y="192"/>
                  <a:pt x="104" y="189"/>
                </a:cubicBezTo>
                <a:cubicBezTo>
                  <a:pt x="95" y="184"/>
                  <a:pt x="103" y="194"/>
                  <a:pt x="91" y="189"/>
                </a:cubicBezTo>
                <a:cubicBezTo>
                  <a:pt x="91" y="190"/>
                  <a:pt x="91" y="190"/>
                  <a:pt x="91" y="190"/>
                </a:cubicBezTo>
                <a:cubicBezTo>
                  <a:pt x="92" y="194"/>
                  <a:pt x="89" y="194"/>
                  <a:pt x="88" y="192"/>
                </a:cubicBezTo>
                <a:cubicBezTo>
                  <a:pt x="84" y="192"/>
                  <a:pt x="86" y="192"/>
                  <a:pt x="84" y="194"/>
                </a:cubicBezTo>
                <a:cubicBezTo>
                  <a:pt x="83" y="195"/>
                  <a:pt x="78" y="195"/>
                  <a:pt x="78" y="197"/>
                </a:cubicBezTo>
                <a:cubicBezTo>
                  <a:pt x="77" y="200"/>
                  <a:pt x="77" y="201"/>
                  <a:pt x="75" y="200"/>
                </a:cubicBezTo>
                <a:cubicBezTo>
                  <a:pt x="68" y="204"/>
                  <a:pt x="74" y="201"/>
                  <a:pt x="74" y="203"/>
                </a:cubicBezTo>
                <a:cubicBezTo>
                  <a:pt x="75" y="206"/>
                  <a:pt x="71" y="204"/>
                  <a:pt x="72" y="209"/>
                </a:cubicBezTo>
                <a:cubicBezTo>
                  <a:pt x="74" y="216"/>
                  <a:pt x="77" y="210"/>
                  <a:pt x="80" y="215"/>
                </a:cubicBezTo>
                <a:cubicBezTo>
                  <a:pt x="83" y="219"/>
                  <a:pt x="86" y="218"/>
                  <a:pt x="83" y="221"/>
                </a:cubicBezTo>
                <a:cubicBezTo>
                  <a:pt x="80" y="224"/>
                  <a:pt x="74" y="229"/>
                  <a:pt x="77" y="232"/>
                </a:cubicBezTo>
                <a:cubicBezTo>
                  <a:pt x="80" y="233"/>
                  <a:pt x="86" y="247"/>
                  <a:pt x="84" y="247"/>
                </a:cubicBezTo>
                <a:cubicBezTo>
                  <a:pt x="81" y="247"/>
                  <a:pt x="81" y="247"/>
                  <a:pt x="81" y="249"/>
                </a:cubicBezTo>
                <a:cubicBezTo>
                  <a:pt x="83" y="249"/>
                  <a:pt x="81" y="249"/>
                  <a:pt x="81" y="250"/>
                </a:cubicBezTo>
                <a:cubicBezTo>
                  <a:pt x="81" y="253"/>
                  <a:pt x="80" y="252"/>
                  <a:pt x="81" y="253"/>
                </a:cubicBezTo>
                <a:cubicBezTo>
                  <a:pt x="84" y="255"/>
                  <a:pt x="80" y="255"/>
                  <a:pt x="80" y="256"/>
                </a:cubicBezTo>
                <a:cubicBezTo>
                  <a:pt x="81" y="259"/>
                  <a:pt x="88" y="259"/>
                  <a:pt x="84" y="261"/>
                </a:cubicBezTo>
                <a:cubicBezTo>
                  <a:pt x="83" y="262"/>
                  <a:pt x="84" y="262"/>
                  <a:pt x="84" y="264"/>
                </a:cubicBezTo>
                <a:cubicBezTo>
                  <a:pt x="83" y="265"/>
                  <a:pt x="89" y="265"/>
                  <a:pt x="89" y="269"/>
                </a:cubicBezTo>
                <a:cubicBezTo>
                  <a:pt x="88" y="272"/>
                  <a:pt x="81" y="272"/>
                  <a:pt x="84" y="275"/>
                </a:cubicBezTo>
                <a:cubicBezTo>
                  <a:pt x="88" y="276"/>
                  <a:pt x="92" y="278"/>
                  <a:pt x="94" y="281"/>
                </a:cubicBezTo>
                <a:cubicBezTo>
                  <a:pt x="95" y="284"/>
                  <a:pt x="97" y="282"/>
                  <a:pt x="95" y="285"/>
                </a:cubicBezTo>
                <a:cubicBezTo>
                  <a:pt x="94" y="288"/>
                  <a:pt x="89" y="295"/>
                  <a:pt x="80" y="302"/>
                </a:cubicBezTo>
                <a:cubicBezTo>
                  <a:pt x="72" y="310"/>
                  <a:pt x="69" y="311"/>
                  <a:pt x="66" y="314"/>
                </a:cubicBezTo>
                <a:cubicBezTo>
                  <a:pt x="69" y="316"/>
                  <a:pt x="72" y="311"/>
                  <a:pt x="74" y="313"/>
                </a:cubicBezTo>
                <a:cubicBezTo>
                  <a:pt x="74" y="313"/>
                  <a:pt x="72" y="313"/>
                  <a:pt x="72" y="314"/>
                </a:cubicBezTo>
                <a:cubicBezTo>
                  <a:pt x="74" y="318"/>
                  <a:pt x="69" y="313"/>
                  <a:pt x="72" y="316"/>
                </a:cubicBezTo>
                <a:cubicBezTo>
                  <a:pt x="74" y="319"/>
                  <a:pt x="74" y="316"/>
                  <a:pt x="75" y="319"/>
                </a:cubicBezTo>
                <a:cubicBezTo>
                  <a:pt x="77" y="321"/>
                  <a:pt x="81" y="318"/>
                  <a:pt x="83" y="321"/>
                </a:cubicBezTo>
                <a:cubicBezTo>
                  <a:pt x="83" y="322"/>
                  <a:pt x="86" y="321"/>
                  <a:pt x="86" y="322"/>
                </a:cubicBezTo>
                <a:cubicBezTo>
                  <a:pt x="84" y="324"/>
                  <a:pt x="84" y="324"/>
                  <a:pt x="80" y="322"/>
                </a:cubicBezTo>
                <a:cubicBezTo>
                  <a:pt x="74" y="321"/>
                  <a:pt x="77" y="327"/>
                  <a:pt x="74" y="324"/>
                </a:cubicBezTo>
                <a:cubicBezTo>
                  <a:pt x="69" y="322"/>
                  <a:pt x="72" y="328"/>
                  <a:pt x="69" y="325"/>
                </a:cubicBezTo>
                <a:cubicBezTo>
                  <a:pt x="66" y="324"/>
                  <a:pt x="69" y="327"/>
                  <a:pt x="68" y="328"/>
                </a:cubicBezTo>
                <a:cubicBezTo>
                  <a:pt x="71" y="331"/>
                  <a:pt x="66" y="330"/>
                  <a:pt x="66" y="333"/>
                </a:cubicBezTo>
                <a:cubicBezTo>
                  <a:pt x="66" y="337"/>
                  <a:pt x="62" y="334"/>
                  <a:pt x="63" y="340"/>
                </a:cubicBezTo>
                <a:cubicBezTo>
                  <a:pt x="66" y="345"/>
                  <a:pt x="62" y="342"/>
                  <a:pt x="65" y="347"/>
                </a:cubicBezTo>
                <a:cubicBezTo>
                  <a:pt x="68" y="351"/>
                  <a:pt x="65" y="348"/>
                  <a:pt x="63" y="353"/>
                </a:cubicBezTo>
                <a:cubicBezTo>
                  <a:pt x="65" y="356"/>
                  <a:pt x="68" y="356"/>
                  <a:pt x="66" y="357"/>
                </a:cubicBezTo>
                <a:cubicBezTo>
                  <a:pt x="66" y="359"/>
                  <a:pt x="65" y="362"/>
                  <a:pt x="66" y="362"/>
                </a:cubicBezTo>
                <a:cubicBezTo>
                  <a:pt x="68" y="362"/>
                  <a:pt x="66" y="362"/>
                  <a:pt x="68" y="365"/>
                </a:cubicBezTo>
                <a:cubicBezTo>
                  <a:pt x="71" y="368"/>
                  <a:pt x="69" y="371"/>
                  <a:pt x="69" y="371"/>
                </a:cubicBezTo>
                <a:cubicBezTo>
                  <a:pt x="74" y="370"/>
                  <a:pt x="71" y="373"/>
                  <a:pt x="75" y="373"/>
                </a:cubicBezTo>
                <a:cubicBezTo>
                  <a:pt x="81" y="371"/>
                  <a:pt x="77" y="377"/>
                  <a:pt x="81" y="376"/>
                </a:cubicBezTo>
                <a:cubicBezTo>
                  <a:pt x="84" y="373"/>
                  <a:pt x="88" y="374"/>
                  <a:pt x="88" y="376"/>
                </a:cubicBezTo>
                <a:cubicBezTo>
                  <a:pt x="89" y="377"/>
                  <a:pt x="92" y="376"/>
                  <a:pt x="91" y="379"/>
                </a:cubicBezTo>
                <a:cubicBezTo>
                  <a:pt x="89" y="383"/>
                  <a:pt x="94" y="383"/>
                  <a:pt x="91" y="385"/>
                </a:cubicBezTo>
                <a:cubicBezTo>
                  <a:pt x="88" y="388"/>
                  <a:pt x="92" y="386"/>
                  <a:pt x="92" y="391"/>
                </a:cubicBezTo>
                <a:cubicBezTo>
                  <a:pt x="94" y="397"/>
                  <a:pt x="100" y="396"/>
                  <a:pt x="98" y="397"/>
                </a:cubicBezTo>
                <a:cubicBezTo>
                  <a:pt x="95" y="402"/>
                  <a:pt x="103" y="397"/>
                  <a:pt x="103" y="402"/>
                </a:cubicBezTo>
                <a:cubicBezTo>
                  <a:pt x="103" y="403"/>
                  <a:pt x="108" y="403"/>
                  <a:pt x="104" y="405"/>
                </a:cubicBezTo>
                <a:cubicBezTo>
                  <a:pt x="101" y="406"/>
                  <a:pt x="101" y="409"/>
                  <a:pt x="97" y="406"/>
                </a:cubicBezTo>
                <a:cubicBezTo>
                  <a:pt x="95" y="405"/>
                  <a:pt x="94" y="408"/>
                  <a:pt x="95" y="409"/>
                </a:cubicBezTo>
                <a:cubicBezTo>
                  <a:pt x="98" y="414"/>
                  <a:pt x="94" y="414"/>
                  <a:pt x="97" y="419"/>
                </a:cubicBezTo>
                <a:cubicBezTo>
                  <a:pt x="98" y="420"/>
                  <a:pt x="101" y="422"/>
                  <a:pt x="103" y="419"/>
                </a:cubicBezTo>
                <a:cubicBezTo>
                  <a:pt x="103" y="416"/>
                  <a:pt x="106" y="419"/>
                  <a:pt x="109" y="417"/>
                </a:cubicBezTo>
                <a:cubicBezTo>
                  <a:pt x="112" y="414"/>
                  <a:pt x="110" y="419"/>
                  <a:pt x="114" y="417"/>
                </a:cubicBezTo>
                <a:cubicBezTo>
                  <a:pt x="117" y="414"/>
                  <a:pt x="114" y="420"/>
                  <a:pt x="118" y="422"/>
                </a:cubicBezTo>
                <a:cubicBezTo>
                  <a:pt x="121" y="423"/>
                  <a:pt x="115" y="425"/>
                  <a:pt x="117" y="426"/>
                </a:cubicBezTo>
                <a:cubicBezTo>
                  <a:pt x="120" y="429"/>
                  <a:pt x="117" y="429"/>
                  <a:pt x="120" y="429"/>
                </a:cubicBezTo>
                <a:cubicBezTo>
                  <a:pt x="123" y="431"/>
                  <a:pt x="123" y="428"/>
                  <a:pt x="126" y="432"/>
                </a:cubicBezTo>
                <a:cubicBezTo>
                  <a:pt x="129" y="435"/>
                  <a:pt x="126" y="442"/>
                  <a:pt x="129" y="440"/>
                </a:cubicBezTo>
                <a:cubicBezTo>
                  <a:pt x="134" y="439"/>
                  <a:pt x="134" y="443"/>
                  <a:pt x="140" y="440"/>
                </a:cubicBezTo>
                <a:cubicBezTo>
                  <a:pt x="144" y="437"/>
                  <a:pt x="143" y="442"/>
                  <a:pt x="146" y="443"/>
                </a:cubicBezTo>
                <a:cubicBezTo>
                  <a:pt x="149" y="446"/>
                  <a:pt x="150" y="442"/>
                  <a:pt x="153" y="446"/>
                </a:cubicBezTo>
                <a:cubicBezTo>
                  <a:pt x="155" y="448"/>
                  <a:pt x="158" y="445"/>
                  <a:pt x="159" y="448"/>
                </a:cubicBezTo>
                <a:cubicBezTo>
                  <a:pt x="161" y="451"/>
                  <a:pt x="164" y="448"/>
                  <a:pt x="164" y="449"/>
                </a:cubicBezTo>
                <a:cubicBezTo>
                  <a:pt x="164" y="452"/>
                  <a:pt x="166" y="452"/>
                  <a:pt x="164" y="454"/>
                </a:cubicBezTo>
                <a:cubicBezTo>
                  <a:pt x="161" y="455"/>
                  <a:pt x="161" y="457"/>
                  <a:pt x="163" y="457"/>
                </a:cubicBezTo>
                <a:cubicBezTo>
                  <a:pt x="164" y="457"/>
                  <a:pt x="166" y="459"/>
                  <a:pt x="163" y="459"/>
                </a:cubicBezTo>
                <a:cubicBezTo>
                  <a:pt x="161" y="459"/>
                  <a:pt x="159" y="460"/>
                  <a:pt x="161" y="462"/>
                </a:cubicBezTo>
                <a:cubicBezTo>
                  <a:pt x="163" y="463"/>
                  <a:pt x="164" y="466"/>
                  <a:pt x="163" y="468"/>
                </a:cubicBezTo>
                <a:cubicBezTo>
                  <a:pt x="161" y="471"/>
                  <a:pt x="155" y="468"/>
                  <a:pt x="153" y="471"/>
                </a:cubicBezTo>
                <a:cubicBezTo>
                  <a:pt x="153" y="474"/>
                  <a:pt x="147" y="469"/>
                  <a:pt x="149" y="478"/>
                </a:cubicBezTo>
                <a:cubicBezTo>
                  <a:pt x="153" y="475"/>
                  <a:pt x="150" y="480"/>
                  <a:pt x="155" y="477"/>
                </a:cubicBezTo>
                <a:cubicBezTo>
                  <a:pt x="158" y="475"/>
                  <a:pt x="158" y="478"/>
                  <a:pt x="155" y="480"/>
                </a:cubicBezTo>
                <a:cubicBezTo>
                  <a:pt x="149" y="481"/>
                  <a:pt x="152" y="483"/>
                  <a:pt x="146" y="483"/>
                </a:cubicBezTo>
                <a:cubicBezTo>
                  <a:pt x="144" y="483"/>
                  <a:pt x="146" y="488"/>
                  <a:pt x="149" y="486"/>
                </a:cubicBezTo>
                <a:cubicBezTo>
                  <a:pt x="150" y="486"/>
                  <a:pt x="153" y="491"/>
                  <a:pt x="150" y="491"/>
                </a:cubicBezTo>
                <a:cubicBezTo>
                  <a:pt x="149" y="489"/>
                  <a:pt x="147" y="489"/>
                  <a:pt x="146" y="492"/>
                </a:cubicBezTo>
                <a:cubicBezTo>
                  <a:pt x="146" y="495"/>
                  <a:pt x="144" y="495"/>
                  <a:pt x="144" y="497"/>
                </a:cubicBezTo>
                <a:cubicBezTo>
                  <a:pt x="146" y="501"/>
                  <a:pt x="144" y="498"/>
                  <a:pt x="141" y="498"/>
                </a:cubicBezTo>
                <a:cubicBezTo>
                  <a:pt x="140" y="498"/>
                  <a:pt x="137" y="495"/>
                  <a:pt x="138" y="498"/>
                </a:cubicBezTo>
                <a:cubicBezTo>
                  <a:pt x="138" y="500"/>
                  <a:pt x="134" y="500"/>
                  <a:pt x="140" y="501"/>
                </a:cubicBezTo>
                <a:cubicBezTo>
                  <a:pt x="144" y="504"/>
                  <a:pt x="141" y="506"/>
                  <a:pt x="146" y="506"/>
                </a:cubicBezTo>
                <a:cubicBezTo>
                  <a:pt x="150" y="507"/>
                  <a:pt x="146" y="507"/>
                  <a:pt x="152" y="510"/>
                </a:cubicBezTo>
                <a:cubicBezTo>
                  <a:pt x="158" y="512"/>
                  <a:pt x="152" y="509"/>
                  <a:pt x="163" y="520"/>
                </a:cubicBezTo>
                <a:cubicBezTo>
                  <a:pt x="164" y="518"/>
                  <a:pt x="167" y="518"/>
                  <a:pt x="169" y="518"/>
                </a:cubicBezTo>
                <a:cubicBezTo>
                  <a:pt x="170" y="518"/>
                  <a:pt x="170" y="521"/>
                  <a:pt x="173" y="521"/>
                </a:cubicBezTo>
                <a:cubicBezTo>
                  <a:pt x="176" y="521"/>
                  <a:pt x="175" y="524"/>
                  <a:pt x="179" y="521"/>
                </a:cubicBezTo>
                <a:cubicBezTo>
                  <a:pt x="182" y="520"/>
                  <a:pt x="184" y="523"/>
                  <a:pt x="185" y="523"/>
                </a:cubicBezTo>
                <a:cubicBezTo>
                  <a:pt x="187" y="523"/>
                  <a:pt x="187" y="524"/>
                  <a:pt x="192" y="526"/>
                </a:cubicBezTo>
                <a:cubicBezTo>
                  <a:pt x="196" y="527"/>
                  <a:pt x="192" y="527"/>
                  <a:pt x="193" y="529"/>
                </a:cubicBezTo>
                <a:cubicBezTo>
                  <a:pt x="196" y="530"/>
                  <a:pt x="198" y="526"/>
                  <a:pt x="199" y="527"/>
                </a:cubicBezTo>
                <a:cubicBezTo>
                  <a:pt x="202" y="529"/>
                  <a:pt x="202" y="526"/>
                  <a:pt x="204" y="527"/>
                </a:cubicBezTo>
                <a:cubicBezTo>
                  <a:pt x="205" y="527"/>
                  <a:pt x="205" y="529"/>
                  <a:pt x="208" y="529"/>
                </a:cubicBezTo>
                <a:cubicBezTo>
                  <a:pt x="211" y="529"/>
                  <a:pt x="207" y="532"/>
                  <a:pt x="208" y="534"/>
                </a:cubicBezTo>
                <a:cubicBezTo>
                  <a:pt x="210" y="535"/>
                  <a:pt x="210" y="535"/>
                  <a:pt x="215" y="537"/>
                </a:cubicBezTo>
                <a:cubicBezTo>
                  <a:pt x="216" y="540"/>
                  <a:pt x="218" y="535"/>
                  <a:pt x="218" y="538"/>
                </a:cubicBezTo>
                <a:cubicBezTo>
                  <a:pt x="219" y="541"/>
                  <a:pt x="221" y="538"/>
                  <a:pt x="221" y="541"/>
                </a:cubicBezTo>
                <a:cubicBezTo>
                  <a:pt x="222" y="546"/>
                  <a:pt x="227" y="544"/>
                  <a:pt x="227" y="543"/>
                </a:cubicBezTo>
                <a:cubicBezTo>
                  <a:pt x="228" y="541"/>
                  <a:pt x="230" y="540"/>
                  <a:pt x="231" y="538"/>
                </a:cubicBezTo>
                <a:cubicBezTo>
                  <a:pt x="227" y="527"/>
                  <a:pt x="222" y="529"/>
                  <a:pt x="224" y="520"/>
                </a:cubicBezTo>
                <a:cubicBezTo>
                  <a:pt x="225" y="509"/>
                  <a:pt x="222" y="520"/>
                  <a:pt x="222" y="514"/>
                </a:cubicBezTo>
                <a:cubicBezTo>
                  <a:pt x="222" y="507"/>
                  <a:pt x="213" y="509"/>
                  <a:pt x="218" y="506"/>
                </a:cubicBezTo>
                <a:cubicBezTo>
                  <a:pt x="221" y="503"/>
                  <a:pt x="222" y="498"/>
                  <a:pt x="227" y="494"/>
                </a:cubicBezTo>
                <a:cubicBezTo>
                  <a:pt x="231" y="489"/>
                  <a:pt x="233" y="494"/>
                  <a:pt x="233" y="491"/>
                </a:cubicBezTo>
                <a:cubicBezTo>
                  <a:pt x="233" y="489"/>
                  <a:pt x="233" y="491"/>
                  <a:pt x="234" y="486"/>
                </a:cubicBezTo>
                <a:cubicBezTo>
                  <a:pt x="227" y="481"/>
                  <a:pt x="239" y="485"/>
                  <a:pt x="231" y="477"/>
                </a:cubicBezTo>
                <a:cubicBezTo>
                  <a:pt x="225" y="469"/>
                  <a:pt x="225" y="469"/>
                  <a:pt x="222" y="471"/>
                </a:cubicBezTo>
                <a:cubicBezTo>
                  <a:pt x="219" y="471"/>
                  <a:pt x="222" y="466"/>
                  <a:pt x="218" y="463"/>
                </a:cubicBezTo>
                <a:cubicBezTo>
                  <a:pt x="211" y="462"/>
                  <a:pt x="221" y="455"/>
                  <a:pt x="218" y="451"/>
                </a:cubicBezTo>
                <a:cubicBezTo>
                  <a:pt x="215" y="448"/>
                  <a:pt x="222" y="437"/>
                  <a:pt x="225" y="440"/>
                </a:cubicBezTo>
                <a:cubicBezTo>
                  <a:pt x="231" y="449"/>
                  <a:pt x="233" y="446"/>
                  <a:pt x="233" y="440"/>
                </a:cubicBezTo>
                <a:cubicBezTo>
                  <a:pt x="233" y="434"/>
                  <a:pt x="244" y="431"/>
                  <a:pt x="248" y="426"/>
                </a:cubicBezTo>
                <a:cubicBezTo>
                  <a:pt x="251" y="420"/>
                  <a:pt x="253" y="429"/>
                  <a:pt x="257" y="425"/>
                </a:cubicBezTo>
                <a:cubicBezTo>
                  <a:pt x="263" y="422"/>
                  <a:pt x="262" y="426"/>
                  <a:pt x="270" y="428"/>
                </a:cubicBezTo>
                <a:cubicBezTo>
                  <a:pt x="277" y="428"/>
                  <a:pt x="285" y="442"/>
                  <a:pt x="291" y="437"/>
                </a:cubicBezTo>
                <a:cubicBezTo>
                  <a:pt x="294" y="432"/>
                  <a:pt x="296" y="429"/>
                  <a:pt x="300" y="432"/>
                </a:cubicBezTo>
                <a:cubicBezTo>
                  <a:pt x="305" y="435"/>
                  <a:pt x="305" y="428"/>
                  <a:pt x="314" y="435"/>
                </a:cubicBezTo>
                <a:cubicBezTo>
                  <a:pt x="323" y="442"/>
                  <a:pt x="318" y="431"/>
                  <a:pt x="325" y="435"/>
                </a:cubicBezTo>
                <a:cubicBezTo>
                  <a:pt x="332" y="440"/>
                  <a:pt x="340" y="429"/>
                  <a:pt x="331" y="426"/>
                </a:cubicBezTo>
                <a:cubicBezTo>
                  <a:pt x="314" y="419"/>
                  <a:pt x="335" y="420"/>
                  <a:pt x="329" y="414"/>
                </a:cubicBezTo>
                <a:cubicBezTo>
                  <a:pt x="323" y="409"/>
                  <a:pt x="345" y="409"/>
                  <a:pt x="337" y="406"/>
                </a:cubicBezTo>
                <a:cubicBezTo>
                  <a:pt x="329" y="403"/>
                  <a:pt x="326" y="396"/>
                  <a:pt x="335" y="396"/>
                </a:cubicBezTo>
                <a:cubicBezTo>
                  <a:pt x="345" y="396"/>
                  <a:pt x="375" y="390"/>
                  <a:pt x="383" y="385"/>
                </a:cubicBezTo>
                <a:cubicBezTo>
                  <a:pt x="392" y="382"/>
                  <a:pt x="394" y="376"/>
                  <a:pt x="400" y="380"/>
                </a:cubicBezTo>
                <a:cubicBezTo>
                  <a:pt x="404" y="383"/>
                  <a:pt x="407" y="376"/>
                  <a:pt x="410" y="386"/>
                </a:cubicBezTo>
                <a:cubicBezTo>
                  <a:pt x="413" y="399"/>
                  <a:pt x="418" y="391"/>
                  <a:pt x="424" y="394"/>
                </a:cubicBezTo>
                <a:cubicBezTo>
                  <a:pt x="430" y="397"/>
                  <a:pt x="435" y="394"/>
                  <a:pt x="430" y="399"/>
                </a:cubicBezTo>
                <a:cubicBezTo>
                  <a:pt x="426" y="403"/>
                  <a:pt x="435" y="403"/>
                  <a:pt x="447" y="396"/>
                </a:cubicBezTo>
                <a:cubicBezTo>
                  <a:pt x="459" y="386"/>
                  <a:pt x="458" y="393"/>
                  <a:pt x="455" y="396"/>
                </a:cubicBezTo>
                <a:cubicBezTo>
                  <a:pt x="452" y="399"/>
                  <a:pt x="464" y="400"/>
                  <a:pt x="475" y="420"/>
                </a:cubicBezTo>
                <a:cubicBezTo>
                  <a:pt x="488" y="449"/>
                  <a:pt x="482" y="423"/>
                  <a:pt x="491" y="431"/>
                </a:cubicBezTo>
                <a:cubicBezTo>
                  <a:pt x="502" y="440"/>
                  <a:pt x="507" y="428"/>
                  <a:pt x="516" y="437"/>
                </a:cubicBezTo>
                <a:cubicBezTo>
                  <a:pt x="523" y="448"/>
                  <a:pt x="527" y="454"/>
                  <a:pt x="533" y="448"/>
                </a:cubicBezTo>
                <a:cubicBezTo>
                  <a:pt x="540" y="443"/>
                  <a:pt x="533" y="449"/>
                  <a:pt x="540" y="455"/>
                </a:cubicBezTo>
                <a:cubicBezTo>
                  <a:pt x="540" y="455"/>
                  <a:pt x="540" y="455"/>
                  <a:pt x="545" y="454"/>
                </a:cubicBezTo>
                <a:cubicBezTo>
                  <a:pt x="550" y="448"/>
                  <a:pt x="548" y="452"/>
                  <a:pt x="556" y="449"/>
                </a:cubicBezTo>
                <a:cubicBezTo>
                  <a:pt x="562" y="448"/>
                  <a:pt x="556" y="446"/>
                  <a:pt x="565" y="442"/>
                </a:cubicBezTo>
                <a:cubicBezTo>
                  <a:pt x="574" y="437"/>
                  <a:pt x="580" y="434"/>
                  <a:pt x="585" y="437"/>
                </a:cubicBezTo>
                <a:cubicBezTo>
                  <a:pt x="589" y="440"/>
                  <a:pt x="595" y="434"/>
                  <a:pt x="597" y="440"/>
                </a:cubicBezTo>
                <a:cubicBezTo>
                  <a:pt x="598" y="445"/>
                  <a:pt x="624" y="449"/>
                  <a:pt x="628" y="442"/>
                </a:cubicBezTo>
                <a:cubicBezTo>
                  <a:pt x="629" y="435"/>
                  <a:pt x="620" y="435"/>
                  <a:pt x="626" y="428"/>
                </a:cubicBezTo>
                <a:cubicBezTo>
                  <a:pt x="632" y="419"/>
                  <a:pt x="629" y="419"/>
                  <a:pt x="643" y="423"/>
                </a:cubicBezTo>
                <a:cubicBezTo>
                  <a:pt x="655" y="429"/>
                  <a:pt x="660" y="423"/>
                  <a:pt x="660" y="431"/>
                </a:cubicBezTo>
                <a:cubicBezTo>
                  <a:pt x="660" y="439"/>
                  <a:pt x="667" y="445"/>
                  <a:pt x="675" y="442"/>
                </a:cubicBezTo>
                <a:cubicBezTo>
                  <a:pt x="684" y="439"/>
                  <a:pt x="686" y="439"/>
                  <a:pt x="696" y="443"/>
                </a:cubicBezTo>
                <a:cubicBezTo>
                  <a:pt x="707" y="446"/>
                  <a:pt x="701" y="449"/>
                  <a:pt x="715" y="452"/>
                </a:cubicBezTo>
                <a:cubicBezTo>
                  <a:pt x="735" y="457"/>
                  <a:pt x="727" y="449"/>
                  <a:pt x="739" y="451"/>
                </a:cubicBezTo>
                <a:cubicBezTo>
                  <a:pt x="751" y="451"/>
                  <a:pt x="748" y="435"/>
                  <a:pt x="759" y="442"/>
                </a:cubicBezTo>
                <a:cubicBezTo>
                  <a:pt x="768" y="448"/>
                  <a:pt x="768" y="442"/>
                  <a:pt x="774" y="446"/>
                </a:cubicBezTo>
                <a:cubicBezTo>
                  <a:pt x="782" y="451"/>
                  <a:pt x="785" y="451"/>
                  <a:pt x="791" y="445"/>
                </a:cubicBezTo>
                <a:cubicBezTo>
                  <a:pt x="797" y="439"/>
                  <a:pt x="796" y="434"/>
                  <a:pt x="803" y="425"/>
                </a:cubicBezTo>
                <a:cubicBezTo>
                  <a:pt x="810" y="417"/>
                  <a:pt x="807" y="414"/>
                  <a:pt x="802" y="414"/>
                </a:cubicBezTo>
                <a:cubicBezTo>
                  <a:pt x="797" y="414"/>
                  <a:pt x="803" y="405"/>
                  <a:pt x="819" y="403"/>
                </a:cubicBezTo>
                <a:cubicBezTo>
                  <a:pt x="833" y="402"/>
                  <a:pt x="837" y="406"/>
                  <a:pt x="842" y="406"/>
                </a:cubicBezTo>
                <a:cubicBezTo>
                  <a:pt x="846" y="406"/>
                  <a:pt x="855" y="419"/>
                  <a:pt x="859" y="434"/>
                </a:cubicBezTo>
                <a:cubicBezTo>
                  <a:pt x="860" y="451"/>
                  <a:pt x="863" y="449"/>
                  <a:pt x="872" y="451"/>
                </a:cubicBezTo>
                <a:cubicBezTo>
                  <a:pt x="881" y="452"/>
                  <a:pt x="878" y="457"/>
                  <a:pt x="883" y="457"/>
                </a:cubicBezTo>
                <a:cubicBezTo>
                  <a:pt x="888" y="459"/>
                  <a:pt x="883" y="462"/>
                  <a:pt x="886" y="463"/>
                </a:cubicBezTo>
                <a:cubicBezTo>
                  <a:pt x="889" y="465"/>
                  <a:pt x="883" y="466"/>
                  <a:pt x="888" y="469"/>
                </a:cubicBezTo>
                <a:cubicBezTo>
                  <a:pt x="892" y="474"/>
                  <a:pt x="898" y="472"/>
                  <a:pt x="903" y="468"/>
                </a:cubicBezTo>
                <a:cubicBezTo>
                  <a:pt x="907" y="465"/>
                  <a:pt x="907" y="469"/>
                  <a:pt x="912" y="465"/>
                </a:cubicBezTo>
                <a:cubicBezTo>
                  <a:pt x="917" y="460"/>
                  <a:pt x="921" y="468"/>
                  <a:pt x="917" y="474"/>
                </a:cubicBezTo>
                <a:cubicBezTo>
                  <a:pt x="912" y="481"/>
                  <a:pt x="909" y="504"/>
                  <a:pt x="903" y="501"/>
                </a:cubicBezTo>
                <a:cubicBezTo>
                  <a:pt x="897" y="498"/>
                  <a:pt x="895" y="497"/>
                  <a:pt x="894" y="500"/>
                </a:cubicBezTo>
                <a:cubicBezTo>
                  <a:pt x="892" y="504"/>
                  <a:pt x="886" y="500"/>
                  <a:pt x="889" y="506"/>
                </a:cubicBezTo>
                <a:cubicBezTo>
                  <a:pt x="891" y="512"/>
                  <a:pt x="892" y="518"/>
                  <a:pt x="889" y="523"/>
                </a:cubicBezTo>
                <a:cubicBezTo>
                  <a:pt x="888" y="529"/>
                  <a:pt x="886" y="523"/>
                  <a:pt x="884" y="529"/>
                </a:cubicBezTo>
                <a:cubicBezTo>
                  <a:pt x="884" y="529"/>
                  <a:pt x="884" y="529"/>
                  <a:pt x="886" y="532"/>
                </a:cubicBezTo>
                <a:cubicBezTo>
                  <a:pt x="889" y="529"/>
                  <a:pt x="886" y="527"/>
                  <a:pt x="888" y="529"/>
                </a:cubicBezTo>
                <a:cubicBezTo>
                  <a:pt x="891" y="529"/>
                  <a:pt x="891" y="529"/>
                  <a:pt x="892" y="526"/>
                </a:cubicBezTo>
                <a:cubicBezTo>
                  <a:pt x="894" y="523"/>
                  <a:pt x="892" y="521"/>
                  <a:pt x="895" y="521"/>
                </a:cubicBezTo>
                <a:cubicBezTo>
                  <a:pt x="897" y="521"/>
                  <a:pt x="894" y="526"/>
                  <a:pt x="897" y="523"/>
                </a:cubicBezTo>
                <a:cubicBezTo>
                  <a:pt x="900" y="521"/>
                  <a:pt x="897" y="526"/>
                  <a:pt x="900" y="526"/>
                </a:cubicBezTo>
                <a:cubicBezTo>
                  <a:pt x="901" y="526"/>
                  <a:pt x="903" y="527"/>
                  <a:pt x="904" y="527"/>
                </a:cubicBezTo>
                <a:cubicBezTo>
                  <a:pt x="906" y="529"/>
                  <a:pt x="906" y="527"/>
                  <a:pt x="910" y="526"/>
                </a:cubicBezTo>
                <a:cubicBezTo>
                  <a:pt x="914" y="526"/>
                  <a:pt x="912" y="524"/>
                  <a:pt x="918" y="521"/>
                </a:cubicBezTo>
                <a:cubicBezTo>
                  <a:pt x="923" y="518"/>
                  <a:pt x="926" y="509"/>
                  <a:pt x="938" y="498"/>
                </a:cubicBezTo>
                <a:cubicBezTo>
                  <a:pt x="949" y="486"/>
                  <a:pt x="946" y="480"/>
                  <a:pt x="950" y="477"/>
                </a:cubicBezTo>
                <a:cubicBezTo>
                  <a:pt x="956" y="472"/>
                  <a:pt x="952" y="472"/>
                  <a:pt x="958" y="466"/>
                </a:cubicBezTo>
                <a:cubicBezTo>
                  <a:pt x="966" y="460"/>
                  <a:pt x="966" y="443"/>
                  <a:pt x="964" y="439"/>
                </a:cubicBezTo>
                <a:cubicBezTo>
                  <a:pt x="963" y="434"/>
                  <a:pt x="966" y="434"/>
                  <a:pt x="967" y="429"/>
                </a:cubicBezTo>
                <a:cubicBezTo>
                  <a:pt x="969" y="423"/>
                  <a:pt x="975" y="422"/>
                  <a:pt x="970" y="417"/>
                </a:cubicBezTo>
                <a:cubicBezTo>
                  <a:pt x="967" y="414"/>
                  <a:pt x="972" y="414"/>
                  <a:pt x="969" y="411"/>
                </a:cubicBezTo>
                <a:cubicBezTo>
                  <a:pt x="967" y="406"/>
                  <a:pt x="975" y="408"/>
                  <a:pt x="970" y="403"/>
                </a:cubicBezTo>
                <a:cubicBezTo>
                  <a:pt x="964" y="400"/>
                  <a:pt x="963" y="397"/>
                  <a:pt x="961" y="396"/>
                </a:cubicBezTo>
                <a:cubicBezTo>
                  <a:pt x="958" y="393"/>
                  <a:pt x="955" y="396"/>
                  <a:pt x="952" y="394"/>
                </a:cubicBezTo>
                <a:cubicBezTo>
                  <a:pt x="949" y="393"/>
                  <a:pt x="952" y="400"/>
                  <a:pt x="944" y="402"/>
                </a:cubicBezTo>
                <a:cubicBezTo>
                  <a:pt x="933" y="405"/>
                  <a:pt x="947" y="391"/>
                  <a:pt x="940" y="394"/>
                </a:cubicBezTo>
                <a:cubicBezTo>
                  <a:pt x="933" y="396"/>
                  <a:pt x="941" y="399"/>
                  <a:pt x="935" y="399"/>
                </a:cubicBezTo>
                <a:cubicBezTo>
                  <a:pt x="929" y="399"/>
                  <a:pt x="941" y="390"/>
                  <a:pt x="930" y="390"/>
                </a:cubicBezTo>
                <a:cubicBezTo>
                  <a:pt x="921" y="390"/>
                  <a:pt x="917" y="388"/>
                  <a:pt x="929" y="380"/>
                </a:cubicBezTo>
                <a:cubicBezTo>
                  <a:pt x="943" y="371"/>
                  <a:pt x="944" y="371"/>
                  <a:pt x="947" y="364"/>
                </a:cubicBezTo>
                <a:cubicBezTo>
                  <a:pt x="950" y="356"/>
                  <a:pt x="961" y="356"/>
                  <a:pt x="964" y="347"/>
                </a:cubicBezTo>
                <a:cubicBezTo>
                  <a:pt x="969" y="337"/>
                  <a:pt x="984" y="328"/>
                  <a:pt x="992" y="330"/>
                </a:cubicBezTo>
                <a:cubicBezTo>
                  <a:pt x="999" y="333"/>
                  <a:pt x="1002" y="328"/>
                  <a:pt x="1007" y="331"/>
                </a:cubicBezTo>
                <a:cubicBezTo>
                  <a:pt x="1012" y="334"/>
                  <a:pt x="1007" y="328"/>
                  <a:pt x="1018" y="330"/>
                </a:cubicBezTo>
                <a:cubicBezTo>
                  <a:pt x="1030" y="331"/>
                  <a:pt x="1030" y="334"/>
                  <a:pt x="1033" y="327"/>
                </a:cubicBezTo>
                <a:cubicBezTo>
                  <a:pt x="1033" y="325"/>
                  <a:pt x="1060" y="325"/>
                  <a:pt x="1051" y="333"/>
                </a:cubicBezTo>
                <a:cubicBezTo>
                  <a:pt x="1044" y="339"/>
                  <a:pt x="1063" y="334"/>
                  <a:pt x="1065" y="333"/>
                </a:cubicBezTo>
                <a:cubicBezTo>
                  <a:pt x="1068" y="328"/>
                  <a:pt x="1071" y="339"/>
                  <a:pt x="1079" y="333"/>
                </a:cubicBezTo>
                <a:cubicBezTo>
                  <a:pt x="1086" y="328"/>
                  <a:pt x="1063" y="328"/>
                  <a:pt x="1080" y="316"/>
                </a:cubicBezTo>
                <a:cubicBezTo>
                  <a:pt x="1097" y="305"/>
                  <a:pt x="1089" y="301"/>
                  <a:pt x="1109" y="299"/>
                </a:cubicBezTo>
                <a:cubicBezTo>
                  <a:pt x="1126" y="296"/>
                  <a:pt x="1112" y="319"/>
                  <a:pt x="1125" y="313"/>
                </a:cubicBezTo>
                <a:cubicBezTo>
                  <a:pt x="1137" y="307"/>
                  <a:pt x="1134" y="299"/>
                  <a:pt x="1141" y="302"/>
                </a:cubicBezTo>
                <a:cubicBezTo>
                  <a:pt x="1149" y="304"/>
                  <a:pt x="1137" y="287"/>
                  <a:pt x="1151" y="287"/>
                </a:cubicBezTo>
                <a:cubicBezTo>
                  <a:pt x="1165" y="288"/>
                  <a:pt x="1152" y="287"/>
                  <a:pt x="1151" y="301"/>
                </a:cubicBezTo>
                <a:cubicBezTo>
                  <a:pt x="1148" y="314"/>
                  <a:pt x="1138" y="310"/>
                  <a:pt x="1126" y="325"/>
                </a:cubicBezTo>
                <a:cubicBezTo>
                  <a:pt x="1114" y="340"/>
                  <a:pt x="1108" y="347"/>
                  <a:pt x="1100" y="348"/>
                </a:cubicBezTo>
                <a:cubicBezTo>
                  <a:pt x="1091" y="351"/>
                  <a:pt x="1099" y="354"/>
                  <a:pt x="1091" y="360"/>
                </a:cubicBezTo>
                <a:cubicBezTo>
                  <a:pt x="1082" y="367"/>
                  <a:pt x="1085" y="393"/>
                  <a:pt x="1089" y="416"/>
                </a:cubicBezTo>
                <a:cubicBezTo>
                  <a:pt x="1091" y="425"/>
                  <a:pt x="1089" y="443"/>
                  <a:pt x="1103" y="423"/>
                </a:cubicBezTo>
                <a:cubicBezTo>
                  <a:pt x="1112" y="411"/>
                  <a:pt x="1103" y="406"/>
                  <a:pt x="1115" y="406"/>
                </a:cubicBezTo>
                <a:cubicBezTo>
                  <a:pt x="1125" y="406"/>
                  <a:pt x="1114" y="391"/>
                  <a:pt x="1126" y="391"/>
                </a:cubicBezTo>
                <a:cubicBezTo>
                  <a:pt x="1145" y="390"/>
                  <a:pt x="1129" y="382"/>
                  <a:pt x="1134" y="374"/>
                </a:cubicBezTo>
                <a:cubicBezTo>
                  <a:pt x="1138" y="365"/>
                  <a:pt x="1145" y="377"/>
                  <a:pt x="1146" y="370"/>
                </a:cubicBezTo>
                <a:cubicBezTo>
                  <a:pt x="1148" y="360"/>
                  <a:pt x="1135" y="364"/>
                  <a:pt x="1141" y="356"/>
                </a:cubicBezTo>
                <a:cubicBezTo>
                  <a:pt x="1152" y="344"/>
                  <a:pt x="1126" y="350"/>
                  <a:pt x="1138" y="340"/>
                </a:cubicBezTo>
                <a:cubicBezTo>
                  <a:pt x="1151" y="330"/>
                  <a:pt x="1143" y="325"/>
                  <a:pt x="1151" y="322"/>
                </a:cubicBezTo>
                <a:cubicBezTo>
                  <a:pt x="1160" y="319"/>
                  <a:pt x="1152" y="327"/>
                  <a:pt x="1163" y="319"/>
                </a:cubicBezTo>
                <a:cubicBezTo>
                  <a:pt x="1177" y="308"/>
                  <a:pt x="1160" y="333"/>
                  <a:pt x="1172" y="322"/>
                </a:cubicBezTo>
                <a:cubicBezTo>
                  <a:pt x="1186" y="310"/>
                  <a:pt x="1194" y="314"/>
                  <a:pt x="1200" y="322"/>
                </a:cubicBezTo>
                <a:cubicBezTo>
                  <a:pt x="1206" y="328"/>
                  <a:pt x="1195" y="321"/>
                  <a:pt x="1218" y="308"/>
                </a:cubicBezTo>
                <a:cubicBezTo>
                  <a:pt x="1227" y="304"/>
                  <a:pt x="1235" y="295"/>
                  <a:pt x="1247" y="291"/>
                </a:cubicBezTo>
                <a:cubicBezTo>
                  <a:pt x="1268" y="284"/>
                  <a:pt x="1268" y="295"/>
                  <a:pt x="1273" y="290"/>
                </a:cubicBezTo>
                <a:cubicBezTo>
                  <a:pt x="1279" y="284"/>
                  <a:pt x="1272" y="282"/>
                  <a:pt x="1268" y="272"/>
                </a:cubicBezTo>
                <a:cubicBezTo>
                  <a:pt x="1264" y="259"/>
                  <a:pt x="1261" y="272"/>
                  <a:pt x="1258" y="262"/>
                </a:cubicBezTo>
                <a:cubicBezTo>
                  <a:pt x="1256" y="256"/>
                  <a:pt x="1270" y="265"/>
                  <a:pt x="1276" y="256"/>
                </a:cubicBezTo>
                <a:cubicBezTo>
                  <a:pt x="1278" y="255"/>
                  <a:pt x="1279" y="255"/>
                  <a:pt x="1279" y="253"/>
                </a:cubicBezTo>
                <a:cubicBezTo>
                  <a:pt x="1279" y="253"/>
                  <a:pt x="1279" y="253"/>
                  <a:pt x="1279" y="253"/>
                </a:cubicBezTo>
                <a:close/>
                <a:moveTo>
                  <a:pt x="973" y="416"/>
                </a:moveTo>
                <a:cubicBezTo>
                  <a:pt x="972" y="419"/>
                  <a:pt x="975" y="417"/>
                  <a:pt x="973" y="420"/>
                </a:cubicBezTo>
                <a:cubicBezTo>
                  <a:pt x="972" y="423"/>
                  <a:pt x="975" y="423"/>
                  <a:pt x="975" y="425"/>
                </a:cubicBezTo>
                <a:cubicBezTo>
                  <a:pt x="973" y="425"/>
                  <a:pt x="976" y="425"/>
                  <a:pt x="978" y="429"/>
                </a:cubicBezTo>
                <a:cubicBezTo>
                  <a:pt x="979" y="432"/>
                  <a:pt x="975" y="435"/>
                  <a:pt x="976" y="439"/>
                </a:cubicBezTo>
                <a:cubicBezTo>
                  <a:pt x="978" y="443"/>
                  <a:pt x="976" y="455"/>
                  <a:pt x="975" y="459"/>
                </a:cubicBezTo>
                <a:cubicBezTo>
                  <a:pt x="973" y="462"/>
                  <a:pt x="979" y="462"/>
                  <a:pt x="976" y="471"/>
                </a:cubicBezTo>
                <a:cubicBezTo>
                  <a:pt x="973" y="475"/>
                  <a:pt x="978" y="478"/>
                  <a:pt x="976" y="481"/>
                </a:cubicBezTo>
                <a:cubicBezTo>
                  <a:pt x="973" y="485"/>
                  <a:pt x="975" y="486"/>
                  <a:pt x="975" y="489"/>
                </a:cubicBezTo>
                <a:cubicBezTo>
                  <a:pt x="976" y="494"/>
                  <a:pt x="978" y="492"/>
                  <a:pt x="978" y="488"/>
                </a:cubicBezTo>
                <a:cubicBezTo>
                  <a:pt x="979" y="483"/>
                  <a:pt x="981" y="481"/>
                  <a:pt x="982" y="483"/>
                </a:cubicBezTo>
                <a:cubicBezTo>
                  <a:pt x="982" y="485"/>
                  <a:pt x="984" y="483"/>
                  <a:pt x="986" y="485"/>
                </a:cubicBezTo>
                <a:cubicBezTo>
                  <a:pt x="987" y="485"/>
                  <a:pt x="987" y="491"/>
                  <a:pt x="987" y="489"/>
                </a:cubicBezTo>
                <a:cubicBezTo>
                  <a:pt x="990" y="485"/>
                  <a:pt x="989" y="486"/>
                  <a:pt x="989" y="483"/>
                </a:cubicBezTo>
                <a:cubicBezTo>
                  <a:pt x="989" y="480"/>
                  <a:pt x="989" y="481"/>
                  <a:pt x="986" y="481"/>
                </a:cubicBezTo>
                <a:cubicBezTo>
                  <a:pt x="984" y="480"/>
                  <a:pt x="984" y="477"/>
                  <a:pt x="982" y="474"/>
                </a:cubicBezTo>
                <a:cubicBezTo>
                  <a:pt x="978" y="471"/>
                  <a:pt x="981" y="462"/>
                  <a:pt x="982" y="459"/>
                </a:cubicBezTo>
                <a:cubicBezTo>
                  <a:pt x="986" y="457"/>
                  <a:pt x="982" y="454"/>
                  <a:pt x="986" y="452"/>
                </a:cubicBezTo>
                <a:cubicBezTo>
                  <a:pt x="989" y="452"/>
                  <a:pt x="992" y="452"/>
                  <a:pt x="995" y="455"/>
                </a:cubicBezTo>
                <a:cubicBezTo>
                  <a:pt x="996" y="459"/>
                  <a:pt x="998" y="462"/>
                  <a:pt x="998" y="459"/>
                </a:cubicBezTo>
                <a:cubicBezTo>
                  <a:pt x="998" y="457"/>
                  <a:pt x="995" y="454"/>
                  <a:pt x="993" y="451"/>
                </a:cubicBezTo>
                <a:cubicBezTo>
                  <a:pt x="993" y="446"/>
                  <a:pt x="990" y="440"/>
                  <a:pt x="989" y="435"/>
                </a:cubicBezTo>
                <a:cubicBezTo>
                  <a:pt x="989" y="431"/>
                  <a:pt x="987" y="429"/>
                  <a:pt x="987" y="426"/>
                </a:cubicBezTo>
                <a:cubicBezTo>
                  <a:pt x="987" y="423"/>
                  <a:pt x="986" y="428"/>
                  <a:pt x="986" y="425"/>
                </a:cubicBezTo>
                <a:cubicBezTo>
                  <a:pt x="987" y="420"/>
                  <a:pt x="986" y="425"/>
                  <a:pt x="986" y="422"/>
                </a:cubicBezTo>
                <a:cubicBezTo>
                  <a:pt x="984" y="417"/>
                  <a:pt x="989" y="417"/>
                  <a:pt x="987" y="408"/>
                </a:cubicBezTo>
                <a:cubicBezTo>
                  <a:pt x="986" y="402"/>
                  <a:pt x="984" y="405"/>
                  <a:pt x="986" y="403"/>
                </a:cubicBezTo>
                <a:cubicBezTo>
                  <a:pt x="986" y="402"/>
                  <a:pt x="984" y="403"/>
                  <a:pt x="984" y="402"/>
                </a:cubicBezTo>
                <a:cubicBezTo>
                  <a:pt x="984" y="399"/>
                  <a:pt x="982" y="399"/>
                  <a:pt x="984" y="397"/>
                </a:cubicBezTo>
                <a:cubicBezTo>
                  <a:pt x="986" y="396"/>
                  <a:pt x="984" y="394"/>
                  <a:pt x="982" y="393"/>
                </a:cubicBezTo>
                <a:cubicBezTo>
                  <a:pt x="981" y="390"/>
                  <a:pt x="982" y="393"/>
                  <a:pt x="979" y="393"/>
                </a:cubicBezTo>
                <a:cubicBezTo>
                  <a:pt x="976" y="394"/>
                  <a:pt x="982" y="396"/>
                  <a:pt x="981" y="399"/>
                </a:cubicBezTo>
                <a:cubicBezTo>
                  <a:pt x="981" y="402"/>
                  <a:pt x="979" y="400"/>
                  <a:pt x="979" y="402"/>
                </a:cubicBezTo>
                <a:cubicBezTo>
                  <a:pt x="979" y="403"/>
                  <a:pt x="982" y="402"/>
                  <a:pt x="979" y="403"/>
                </a:cubicBezTo>
                <a:cubicBezTo>
                  <a:pt x="978" y="406"/>
                  <a:pt x="979" y="402"/>
                  <a:pt x="976" y="403"/>
                </a:cubicBezTo>
                <a:cubicBezTo>
                  <a:pt x="975" y="403"/>
                  <a:pt x="973" y="403"/>
                  <a:pt x="975" y="406"/>
                </a:cubicBezTo>
                <a:cubicBezTo>
                  <a:pt x="975" y="408"/>
                  <a:pt x="975" y="411"/>
                  <a:pt x="973" y="416"/>
                </a:cubicBezTo>
                <a:close/>
                <a:moveTo>
                  <a:pt x="1012" y="510"/>
                </a:moveTo>
                <a:cubicBezTo>
                  <a:pt x="1015" y="509"/>
                  <a:pt x="1008" y="507"/>
                  <a:pt x="1008" y="509"/>
                </a:cubicBezTo>
                <a:cubicBezTo>
                  <a:pt x="1007" y="512"/>
                  <a:pt x="1002" y="514"/>
                  <a:pt x="1004" y="517"/>
                </a:cubicBezTo>
                <a:cubicBezTo>
                  <a:pt x="1005" y="518"/>
                  <a:pt x="1005" y="512"/>
                  <a:pt x="1012" y="510"/>
                </a:cubicBezTo>
                <a:close/>
                <a:moveTo>
                  <a:pt x="1019" y="504"/>
                </a:moveTo>
                <a:cubicBezTo>
                  <a:pt x="1022" y="501"/>
                  <a:pt x="1022" y="503"/>
                  <a:pt x="1025" y="500"/>
                </a:cubicBezTo>
                <a:cubicBezTo>
                  <a:pt x="1028" y="498"/>
                  <a:pt x="1033" y="500"/>
                  <a:pt x="1030" y="497"/>
                </a:cubicBezTo>
                <a:cubicBezTo>
                  <a:pt x="1028" y="495"/>
                  <a:pt x="1027" y="500"/>
                  <a:pt x="1024" y="498"/>
                </a:cubicBezTo>
                <a:cubicBezTo>
                  <a:pt x="1022" y="497"/>
                  <a:pt x="1025" y="500"/>
                  <a:pt x="1022" y="500"/>
                </a:cubicBezTo>
                <a:cubicBezTo>
                  <a:pt x="1019" y="501"/>
                  <a:pt x="1016" y="503"/>
                  <a:pt x="1015" y="507"/>
                </a:cubicBezTo>
                <a:cubicBezTo>
                  <a:pt x="1015" y="509"/>
                  <a:pt x="1018" y="509"/>
                  <a:pt x="1019" y="504"/>
                </a:cubicBezTo>
                <a:close/>
                <a:moveTo>
                  <a:pt x="1036" y="494"/>
                </a:moveTo>
                <a:cubicBezTo>
                  <a:pt x="1037" y="491"/>
                  <a:pt x="1042" y="488"/>
                  <a:pt x="1044" y="488"/>
                </a:cubicBezTo>
                <a:cubicBezTo>
                  <a:pt x="1045" y="489"/>
                  <a:pt x="1034" y="498"/>
                  <a:pt x="1036" y="494"/>
                </a:cubicBezTo>
                <a:close/>
                <a:moveTo>
                  <a:pt x="1076" y="455"/>
                </a:moveTo>
                <a:cubicBezTo>
                  <a:pt x="1076" y="454"/>
                  <a:pt x="1077" y="448"/>
                  <a:pt x="1079" y="449"/>
                </a:cubicBezTo>
                <a:cubicBezTo>
                  <a:pt x="1080" y="451"/>
                  <a:pt x="1076" y="455"/>
                  <a:pt x="1076" y="455"/>
                </a:cubicBezTo>
                <a:close/>
                <a:moveTo>
                  <a:pt x="1071" y="459"/>
                </a:moveTo>
                <a:cubicBezTo>
                  <a:pt x="1073" y="459"/>
                  <a:pt x="1074" y="457"/>
                  <a:pt x="1074" y="457"/>
                </a:cubicBezTo>
                <a:cubicBezTo>
                  <a:pt x="1074" y="459"/>
                  <a:pt x="1071" y="460"/>
                  <a:pt x="1071" y="459"/>
                </a:cubicBezTo>
                <a:close/>
                <a:moveTo>
                  <a:pt x="1065" y="471"/>
                </a:moveTo>
                <a:cubicBezTo>
                  <a:pt x="1063" y="471"/>
                  <a:pt x="1063" y="469"/>
                  <a:pt x="1065" y="469"/>
                </a:cubicBezTo>
                <a:cubicBezTo>
                  <a:pt x="1065" y="471"/>
                  <a:pt x="1065" y="472"/>
                  <a:pt x="1065" y="471"/>
                </a:cubicBezTo>
                <a:close/>
                <a:moveTo>
                  <a:pt x="1059" y="475"/>
                </a:moveTo>
                <a:cubicBezTo>
                  <a:pt x="1059" y="475"/>
                  <a:pt x="1060" y="474"/>
                  <a:pt x="1060" y="475"/>
                </a:cubicBezTo>
                <a:cubicBezTo>
                  <a:pt x="1060" y="475"/>
                  <a:pt x="1060" y="477"/>
                  <a:pt x="1059" y="475"/>
                </a:cubicBezTo>
                <a:close/>
                <a:moveTo>
                  <a:pt x="1086" y="442"/>
                </a:moveTo>
                <a:cubicBezTo>
                  <a:pt x="1089" y="442"/>
                  <a:pt x="1089" y="435"/>
                  <a:pt x="1088" y="435"/>
                </a:cubicBezTo>
                <a:cubicBezTo>
                  <a:pt x="1086" y="435"/>
                  <a:pt x="1086" y="439"/>
                  <a:pt x="1085" y="440"/>
                </a:cubicBezTo>
                <a:cubicBezTo>
                  <a:pt x="1082" y="440"/>
                  <a:pt x="1080" y="442"/>
                  <a:pt x="1082" y="443"/>
                </a:cubicBezTo>
                <a:cubicBezTo>
                  <a:pt x="1083" y="446"/>
                  <a:pt x="1083" y="443"/>
                  <a:pt x="1086" y="442"/>
                </a:cubicBezTo>
                <a:close/>
                <a:moveTo>
                  <a:pt x="1089" y="437"/>
                </a:moveTo>
                <a:cubicBezTo>
                  <a:pt x="1088" y="435"/>
                  <a:pt x="1091" y="434"/>
                  <a:pt x="1093" y="434"/>
                </a:cubicBezTo>
                <a:cubicBezTo>
                  <a:pt x="1093" y="435"/>
                  <a:pt x="1091" y="437"/>
                  <a:pt x="1089" y="437"/>
                </a:cubicBezTo>
                <a:close/>
                <a:moveTo>
                  <a:pt x="1167" y="380"/>
                </a:moveTo>
                <a:cubicBezTo>
                  <a:pt x="1171" y="379"/>
                  <a:pt x="1175" y="391"/>
                  <a:pt x="1172" y="388"/>
                </a:cubicBezTo>
                <a:cubicBezTo>
                  <a:pt x="1169" y="385"/>
                  <a:pt x="1166" y="382"/>
                  <a:pt x="1167" y="380"/>
                </a:cubicBezTo>
                <a:close/>
                <a:moveTo>
                  <a:pt x="0" y="391"/>
                </a:moveTo>
                <a:cubicBezTo>
                  <a:pt x="11" y="393"/>
                  <a:pt x="20" y="394"/>
                  <a:pt x="26" y="393"/>
                </a:cubicBezTo>
                <a:cubicBezTo>
                  <a:pt x="25" y="388"/>
                  <a:pt x="28" y="386"/>
                  <a:pt x="25" y="385"/>
                </a:cubicBezTo>
                <a:cubicBezTo>
                  <a:pt x="22" y="382"/>
                  <a:pt x="25" y="386"/>
                  <a:pt x="14" y="382"/>
                </a:cubicBezTo>
                <a:cubicBezTo>
                  <a:pt x="14" y="383"/>
                  <a:pt x="13" y="382"/>
                  <a:pt x="14" y="383"/>
                </a:cubicBezTo>
                <a:cubicBezTo>
                  <a:pt x="14" y="386"/>
                  <a:pt x="11" y="386"/>
                  <a:pt x="10" y="386"/>
                </a:cubicBezTo>
                <a:cubicBezTo>
                  <a:pt x="8" y="385"/>
                  <a:pt x="11" y="383"/>
                  <a:pt x="11" y="382"/>
                </a:cubicBezTo>
                <a:cubicBezTo>
                  <a:pt x="13" y="380"/>
                  <a:pt x="11" y="380"/>
                  <a:pt x="10" y="383"/>
                </a:cubicBezTo>
                <a:cubicBezTo>
                  <a:pt x="6" y="386"/>
                  <a:pt x="8" y="385"/>
                  <a:pt x="5" y="385"/>
                </a:cubicBezTo>
                <a:cubicBezTo>
                  <a:pt x="2" y="385"/>
                  <a:pt x="5" y="388"/>
                  <a:pt x="0" y="391"/>
                </a:cubicBezTo>
                <a:close/>
                <a:moveTo>
                  <a:pt x="1148" y="337"/>
                </a:moveTo>
                <a:cubicBezTo>
                  <a:pt x="1152" y="333"/>
                  <a:pt x="1157" y="330"/>
                  <a:pt x="1157" y="333"/>
                </a:cubicBezTo>
                <a:cubicBezTo>
                  <a:pt x="1157" y="336"/>
                  <a:pt x="1146" y="340"/>
                  <a:pt x="1148" y="337"/>
                </a:cubicBezTo>
                <a:close/>
                <a:moveTo>
                  <a:pt x="941" y="388"/>
                </a:moveTo>
                <a:cubicBezTo>
                  <a:pt x="938" y="385"/>
                  <a:pt x="940" y="382"/>
                  <a:pt x="943" y="383"/>
                </a:cubicBezTo>
                <a:cubicBezTo>
                  <a:pt x="947" y="383"/>
                  <a:pt x="944" y="390"/>
                  <a:pt x="941" y="388"/>
                </a:cubicBezTo>
                <a:close/>
                <a:moveTo>
                  <a:pt x="1279" y="174"/>
                </a:moveTo>
                <a:cubicBezTo>
                  <a:pt x="1279" y="174"/>
                  <a:pt x="1279" y="174"/>
                  <a:pt x="1279" y="174"/>
                </a:cubicBezTo>
                <a:cubicBezTo>
                  <a:pt x="1284" y="174"/>
                  <a:pt x="1290" y="172"/>
                  <a:pt x="1295" y="170"/>
                </a:cubicBezTo>
                <a:cubicBezTo>
                  <a:pt x="1307" y="169"/>
                  <a:pt x="1293" y="161"/>
                  <a:pt x="1284" y="163"/>
                </a:cubicBezTo>
                <a:cubicBezTo>
                  <a:pt x="1282" y="163"/>
                  <a:pt x="1281" y="163"/>
                  <a:pt x="1279" y="163"/>
                </a:cubicBezTo>
                <a:cubicBezTo>
                  <a:pt x="1279" y="163"/>
                  <a:pt x="1279" y="163"/>
                  <a:pt x="1279" y="163"/>
                </a:cubicBezTo>
                <a:cubicBezTo>
                  <a:pt x="1273" y="164"/>
                  <a:pt x="1268" y="169"/>
                  <a:pt x="1267" y="172"/>
                </a:cubicBezTo>
                <a:cubicBezTo>
                  <a:pt x="1267" y="175"/>
                  <a:pt x="1273" y="175"/>
                  <a:pt x="1279" y="174"/>
                </a:cubicBezTo>
                <a:close/>
                <a:moveTo>
                  <a:pt x="1194" y="190"/>
                </a:moveTo>
                <a:cubicBezTo>
                  <a:pt x="1190" y="194"/>
                  <a:pt x="1180" y="189"/>
                  <a:pt x="1181" y="187"/>
                </a:cubicBezTo>
                <a:cubicBezTo>
                  <a:pt x="1184" y="186"/>
                  <a:pt x="1197" y="187"/>
                  <a:pt x="1194" y="190"/>
                </a:cubicBezTo>
                <a:close/>
                <a:moveTo>
                  <a:pt x="982" y="131"/>
                </a:moveTo>
                <a:cubicBezTo>
                  <a:pt x="973" y="126"/>
                  <a:pt x="969" y="131"/>
                  <a:pt x="961" y="135"/>
                </a:cubicBezTo>
                <a:cubicBezTo>
                  <a:pt x="955" y="140"/>
                  <a:pt x="963" y="135"/>
                  <a:pt x="975" y="138"/>
                </a:cubicBezTo>
                <a:cubicBezTo>
                  <a:pt x="995" y="141"/>
                  <a:pt x="992" y="135"/>
                  <a:pt x="982" y="131"/>
                </a:cubicBezTo>
                <a:close/>
                <a:moveTo>
                  <a:pt x="1039" y="115"/>
                </a:moveTo>
                <a:cubicBezTo>
                  <a:pt x="1047" y="115"/>
                  <a:pt x="1048" y="109"/>
                  <a:pt x="1044" y="111"/>
                </a:cubicBezTo>
                <a:cubicBezTo>
                  <a:pt x="1041" y="111"/>
                  <a:pt x="1041" y="105"/>
                  <a:pt x="1033" y="108"/>
                </a:cubicBezTo>
                <a:cubicBezTo>
                  <a:pt x="1025" y="111"/>
                  <a:pt x="1034" y="105"/>
                  <a:pt x="1022" y="106"/>
                </a:cubicBezTo>
                <a:cubicBezTo>
                  <a:pt x="1010" y="108"/>
                  <a:pt x="1013" y="102"/>
                  <a:pt x="1012" y="105"/>
                </a:cubicBezTo>
                <a:cubicBezTo>
                  <a:pt x="1008" y="106"/>
                  <a:pt x="1004" y="111"/>
                  <a:pt x="1021" y="114"/>
                </a:cubicBezTo>
                <a:cubicBezTo>
                  <a:pt x="1030" y="117"/>
                  <a:pt x="1031" y="115"/>
                  <a:pt x="1039" y="115"/>
                </a:cubicBezTo>
                <a:close/>
                <a:moveTo>
                  <a:pt x="1001" y="105"/>
                </a:moveTo>
                <a:cubicBezTo>
                  <a:pt x="1007" y="105"/>
                  <a:pt x="993" y="99"/>
                  <a:pt x="986" y="100"/>
                </a:cubicBezTo>
                <a:cubicBezTo>
                  <a:pt x="979" y="102"/>
                  <a:pt x="975" y="92"/>
                  <a:pt x="969" y="95"/>
                </a:cubicBezTo>
                <a:cubicBezTo>
                  <a:pt x="963" y="99"/>
                  <a:pt x="970" y="102"/>
                  <a:pt x="967" y="103"/>
                </a:cubicBezTo>
                <a:cubicBezTo>
                  <a:pt x="964" y="103"/>
                  <a:pt x="956" y="97"/>
                  <a:pt x="952" y="94"/>
                </a:cubicBezTo>
                <a:cubicBezTo>
                  <a:pt x="947" y="92"/>
                  <a:pt x="946" y="94"/>
                  <a:pt x="940" y="99"/>
                </a:cubicBezTo>
                <a:cubicBezTo>
                  <a:pt x="933" y="102"/>
                  <a:pt x="941" y="105"/>
                  <a:pt x="938" y="106"/>
                </a:cubicBezTo>
                <a:cubicBezTo>
                  <a:pt x="933" y="108"/>
                  <a:pt x="940" y="112"/>
                  <a:pt x="950" y="117"/>
                </a:cubicBezTo>
                <a:cubicBezTo>
                  <a:pt x="960" y="120"/>
                  <a:pt x="953" y="112"/>
                  <a:pt x="961" y="114"/>
                </a:cubicBezTo>
                <a:cubicBezTo>
                  <a:pt x="969" y="117"/>
                  <a:pt x="972" y="109"/>
                  <a:pt x="976" y="114"/>
                </a:cubicBezTo>
                <a:cubicBezTo>
                  <a:pt x="981" y="117"/>
                  <a:pt x="987" y="112"/>
                  <a:pt x="996" y="111"/>
                </a:cubicBezTo>
                <a:cubicBezTo>
                  <a:pt x="1004" y="108"/>
                  <a:pt x="993" y="105"/>
                  <a:pt x="1001" y="105"/>
                </a:cubicBezTo>
                <a:close/>
                <a:moveTo>
                  <a:pt x="927" y="106"/>
                </a:moveTo>
                <a:cubicBezTo>
                  <a:pt x="921" y="109"/>
                  <a:pt x="924" y="97"/>
                  <a:pt x="927" y="100"/>
                </a:cubicBezTo>
                <a:cubicBezTo>
                  <a:pt x="930" y="103"/>
                  <a:pt x="930" y="105"/>
                  <a:pt x="927" y="106"/>
                </a:cubicBezTo>
                <a:close/>
                <a:moveTo>
                  <a:pt x="854" y="149"/>
                </a:moveTo>
                <a:cubicBezTo>
                  <a:pt x="857" y="149"/>
                  <a:pt x="855" y="149"/>
                  <a:pt x="862" y="151"/>
                </a:cubicBezTo>
                <a:cubicBezTo>
                  <a:pt x="869" y="154"/>
                  <a:pt x="874" y="158"/>
                  <a:pt x="877" y="154"/>
                </a:cubicBezTo>
                <a:cubicBezTo>
                  <a:pt x="878" y="149"/>
                  <a:pt x="866" y="149"/>
                  <a:pt x="874" y="148"/>
                </a:cubicBezTo>
                <a:cubicBezTo>
                  <a:pt x="880" y="146"/>
                  <a:pt x="865" y="144"/>
                  <a:pt x="872" y="143"/>
                </a:cubicBezTo>
                <a:cubicBezTo>
                  <a:pt x="880" y="141"/>
                  <a:pt x="868" y="137"/>
                  <a:pt x="862" y="135"/>
                </a:cubicBezTo>
                <a:cubicBezTo>
                  <a:pt x="855" y="132"/>
                  <a:pt x="854" y="141"/>
                  <a:pt x="852" y="137"/>
                </a:cubicBezTo>
                <a:cubicBezTo>
                  <a:pt x="851" y="132"/>
                  <a:pt x="846" y="135"/>
                  <a:pt x="840" y="132"/>
                </a:cubicBezTo>
                <a:cubicBezTo>
                  <a:pt x="834" y="129"/>
                  <a:pt x="823" y="134"/>
                  <a:pt x="828" y="137"/>
                </a:cubicBezTo>
                <a:cubicBezTo>
                  <a:pt x="833" y="141"/>
                  <a:pt x="819" y="143"/>
                  <a:pt x="828" y="144"/>
                </a:cubicBezTo>
                <a:cubicBezTo>
                  <a:pt x="836" y="146"/>
                  <a:pt x="839" y="146"/>
                  <a:pt x="849" y="152"/>
                </a:cubicBezTo>
                <a:cubicBezTo>
                  <a:pt x="855" y="154"/>
                  <a:pt x="849" y="149"/>
                  <a:pt x="854" y="149"/>
                </a:cubicBezTo>
                <a:close/>
                <a:moveTo>
                  <a:pt x="742" y="120"/>
                </a:moveTo>
                <a:cubicBezTo>
                  <a:pt x="735" y="118"/>
                  <a:pt x="730" y="121"/>
                  <a:pt x="738" y="124"/>
                </a:cubicBezTo>
                <a:cubicBezTo>
                  <a:pt x="747" y="129"/>
                  <a:pt x="751" y="120"/>
                  <a:pt x="742" y="120"/>
                </a:cubicBezTo>
                <a:close/>
                <a:moveTo>
                  <a:pt x="643" y="65"/>
                </a:moveTo>
                <a:cubicBezTo>
                  <a:pt x="650" y="63"/>
                  <a:pt x="657" y="62"/>
                  <a:pt x="670" y="62"/>
                </a:cubicBezTo>
                <a:cubicBezTo>
                  <a:pt x="686" y="60"/>
                  <a:pt x="687" y="57"/>
                  <a:pt x="680" y="53"/>
                </a:cubicBezTo>
                <a:cubicBezTo>
                  <a:pt x="672" y="46"/>
                  <a:pt x="673" y="45"/>
                  <a:pt x="663" y="51"/>
                </a:cubicBezTo>
                <a:cubicBezTo>
                  <a:pt x="654" y="59"/>
                  <a:pt x="670" y="45"/>
                  <a:pt x="666" y="43"/>
                </a:cubicBezTo>
                <a:cubicBezTo>
                  <a:pt x="661" y="42"/>
                  <a:pt x="655" y="39"/>
                  <a:pt x="650" y="48"/>
                </a:cubicBezTo>
                <a:cubicBezTo>
                  <a:pt x="644" y="57"/>
                  <a:pt x="644" y="49"/>
                  <a:pt x="638" y="63"/>
                </a:cubicBezTo>
                <a:cubicBezTo>
                  <a:pt x="635" y="66"/>
                  <a:pt x="637" y="68"/>
                  <a:pt x="643" y="65"/>
                </a:cubicBezTo>
                <a:close/>
                <a:moveTo>
                  <a:pt x="620" y="51"/>
                </a:moveTo>
                <a:cubicBezTo>
                  <a:pt x="631" y="56"/>
                  <a:pt x="644" y="51"/>
                  <a:pt x="640" y="48"/>
                </a:cubicBezTo>
                <a:cubicBezTo>
                  <a:pt x="635" y="45"/>
                  <a:pt x="646" y="37"/>
                  <a:pt x="641" y="36"/>
                </a:cubicBezTo>
                <a:cubicBezTo>
                  <a:pt x="635" y="33"/>
                  <a:pt x="638" y="30"/>
                  <a:pt x="629" y="34"/>
                </a:cubicBezTo>
                <a:cubicBezTo>
                  <a:pt x="618" y="37"/>
                  <a:pt x="628" y="31"/>
                  <a:pt x="623" y="31"/>
                </a:cubicBezTo>
                <a:cubicBezTo>
                  <a:pt x="618" y="31"/>
                  <a:pt x="606" y="30"/>
                  <a:pt x="600" y="33"/>
                </a:cubicBezTo>
                <a:cubicBezTo>
                  <a:pt x="594" y="37"/>
                  <a:pt x="582" y="42"/>
                  <a:pt x="591" y="42"/>
                </a:cubicBezTo>
                <a:cubicBezTo>
                  <a:pt x="602" y="42"/>
                  <a:pt x="594" y="45"/>
                  <a:pt x="600" y="48"/>
                </a:cubicBezTo>
                <a:cubicBezTo>
                  <a:pt x="603" y="49"/>
                  <a:pt x="608" y="48"/>
                  <a:pt x="620" y="51"/>
                </a:cubicBezTo>
                <a:close/>
                <a:moveTo>
                  <a:pt x="579" y="31"/>
                </a:moveTo>
                <a:cubicBezTo>
                  <a:pt x="569" y="31"/>
                  <a:pt x="568" y="34"/>
                  <a:pt x="574" y="36"/>
                </a:cubicBezTo>
                <a:cubicBezTo>
                  <a:pt x="580" y="37"/>
                  <a:pt x="577" y="40"/>
                  <a:pt x="583" y="39"/>
                </a:cubicBezTo>
                <a:cubicBezTo>
                  <a:pt x="602" y="34"/>
                  <a:pt x="586" y="33"/>
                  <a:pt x="579" y="31"/>
                </a:cubicBezTo>
                <a:close/>
                <a:moveTo>
                  <a:pt x="603" y="30"/>
                </a:moveTo>
                <a:cubicBezTo>
                  <a:pt x="617" y="28"/>
                  <a:pt x="623" y="31"/>
                  <a:pt x="618" y="25"/>
                </a:cubicBezTo>
                <a:cubicBezTo>
                  <a:pt x="615" y="20"/>
                  <a:pt x="626" y="23"/>
                  <a:pt x="624" y="20"/>
                </a:cubicBezTo>
                <a:cubicBezTo>
                  <a:pt x="623" y="17"/>
                  <a:pt x="618" y="20"/>
                  <a:pt x="614" y="16"/>
                </a:cubicBezTo>
                <a:cubicBezTo>
                  <a:pt x="608" y="11"/>
                  <a:pt x="606" y="10"/>
                  <a:pt x="600" y="13"/>
                </a:cubicBezTo>
                <a:cubicBezTo>
                  <a:pt x="595" y="16"/>
                  <a:pt x="592" y="13"/>
                  <a:pt x="585" y="17"/>
                </a:cubicBezTo>
                <a:cubicBezTo>
                  <a:pt x="577" y="22"/>
                  <a:pt x="589" y="19"/>
                  <a:pt x="585" y="22"/>
                </a:cubicBezTo>
                <a:cubicBezTo>
                  <a:pt x="579" y="26"/>
                  <a:pt x="569" y="28"/>
                  <a:pt x="576" y="28"/>
                </a:cubicBezTo>
                <a:cubicBezTo>
                  <a:pt x="583" y="30"/>
                  <a:pt x="582" y="31"/>
                  <a:pt x="591" y="33"/>
                </a:cubicBezTo>
                <a:cubicBezTo>
                  <a:pt x="602" y="33"/>
                  <a:pt x="591" y="30"/>
                  <a:pt x="603" y="30"/>
                </a:cubicBezTo>
                <a:close/>
                <a:moveTo>
                  <a:pt x="563" y="13"/>
                </a:moveTo>
                <a:cubicBezTo>
                  <a:pt x="563" y="11"/>
                  <a:pt x="574" y="13"/>
                  <a:pt x="574" y="14"/>
                </a:cubicBezTo>
                <a:cubicBezTo>
                  <a:pt x="574" y="16"/>
                  <a:pt x="562" y="16"/>
                  <a:pt x="563" y="13"/>
                </a:cubicBezTo>
                <a:close/>
                <a:moveTo>
                  <a:pt x="603" y="82"/>
                </a:moveTo>
                <a:cubicBezTo>
                  <a:pt x="602" y="80"/>
                  <a:pt x="612" y="77"/>
                  <a:pt x="614" y="79"/>
                </a:cubicBezTo>
                <a:cubicBezTo>
                  <a:pt x="615" y="80"/>
                  <a:pt x="608" y="83"/>
                  <a:pt x="603" y="82"/>
                </a:cubicBezTo>
                <a:close/>
              </a:path>
            </a:pathLst>
          </a:custGeom>
          <a:solidFill>
            <a:srgbClr val="FF2F2F"/>
          </a:solidFill>
          <a:ln w="3175" cmpd="sng">
            <a:solidFill>
              <a:schemeClr val="tx1">
                <a:lumMod val="20000"/>
                <a:lumOff val="80000"/>
              </a:schemeClr>
            </a:solidFill>
            <a:round/>
            <a:headEnd/>
            <a:tailEnd/>
          </a:ln>
        </p:spPr>
        <p:txBody>
          <a:bodyPr/>
          <a:lstStyle/>
          <a:p>
            <a:pPr eaLnBrk="1" hangingPunct="1">
              <a:defRPr/>
            </a:pPr>
            <a:endParaRPr lang="en-US" sz="1800" dirty="0">
              <a:solidFill>
                <a:srgbClr val="1E4191"/>
              </a:solidFill>
              <a:latin typeface="GE Inspira Pitch"/>
              <a:cs typeface="Arial" charset="0"/>
            </a:endParaRPr>
          </a:p>
        </p:txBody>
      </p:sp>
      <p:sp>
        <p:nvSpPr>
          <p:cNvPr id="44" name="Freeform 43"/>
          <p:cNvSpPr>
            <a:spLocks noEditPoints="1"/>
          </p:cNvSpPr>
          <p:nvPr/>
        </p:nvSpPr>
        <p:spPr bwMode="auto">
          <a:xfrm>
            <a:off x="7370763" y="3941763"/>
            <a:ext cx="935037" cy="976312"/>
          </a:xfrm>
          <a:custGeom>
            <a:avLst/>
            <a:gdLst/>
            <a:ahLst/>
            <a:cxnLst>
              <a:cxn ang="0">
                <a:pos x="85" y="61"/>
              </a:cxn>
              <a:cxn ang="0">
                <a:pos x="105" y="35"/>
              </a:cxn>
              <a:cxn ang="0">
                <a:pos x="133" y="43"/>
              </a:cxn>
              <a:cxn ang="0">
                <a:pos x="151" y="16"/>
              </a:cxn>
              <a:cxn ang="0">
                <a:pos x="154" y="6"/>
              </a:cxn>
              <a:cxn ang="0">
                <a:pos x="172" y="13"/>
              </a:cxn>
              <a:cxn ang="0">
                <a:pos x="185" y="18"/>
              </a:cxn>
              <a:cxn ang="0">
                <a:pos x="188" y="24"/>
              </a:cxn>
              <a:cxn ang="0">
                <a:pos x="188" y="50"/>
              </a:cxn>
              <a:cxn ang="0">
                <a:pos x="220" y="69"/>
              </a:cxn>
              <a:cxn ang="0">
                <a:pos x="227" y="29"/>
              </a:cxn>
              <a:cxn ang="0">
                <a:pos x="232" y="6"/>
              </a:cxn>
              <a:cxn ang="0">
                <a:pos x="241" y="18"/>
              </a:cxn>
              <a:cxn ang="0">
                <a:pos x="257" y="41"/>
              </a:cxn>
              <a:cxn ang="0">
                <a:pos x="272" y="85"/>
              </a:cxn>
              <a:cxn ang="0">
                <a:pos x="292" y="107"/>
              </a:cxn>
              <a:cxn ang="0">
                <a:pos x="301" y="116"/>
              </a:cxn>
              <a:cxn ang="0">
                <a:pos x="318" y="147"/>
              </a:cxn>
              <a:cxn ang="0">
                <a:pos x="324" y="184"/>
              </a:cxn>
              <a:cxn ang="0">
                <a:pos x="312" y="225"/>
              </a:cxn>
              <a:cxn ang="0">
                <a:pos x="295" y="269"/>
              </a:cxn>
              <a:cxn ang="0">
                <a:pos x="266" y="291"/>
              </a:cxn>
              <a:cxn ang="0">
                <a:pos x="257" y="278"/>
              </a:cxn>
              <a:cxn ang="0">
                <a:pos x="229" y="283"/>
              </a:cxn>
              <a:cxn ang="0">
                <a:pos x="208" y="254"/>
              </a:cxn>
              <a:cxn ang="0">
                <a:pos x="195" y="249"/>
              </a:cxn>
              <a:cxn ang="0">
                <a:pos x="200" y="225"/>
              </a:cxn>
              <a:cxn ang="0">
                <a:pos x="186" y="239"/>
              </a:cxn>
              <a:cxn ang="0">
                <a:pos x="168" y="219"/>
              </a:cxn>
              <a:cxn ang="0">
                <a:pos x="107" y="219"/>
              </a:cxn>
              <a:cxn ang="0">
                <a:pos x="70" y="234"/>
              </a:cxn>
              <a:cxn ang="0">
                <a:pos x="33" y="248"/>
              </a:cxn>
              <a:cxn ang="0">
                <a:pos x="21" y="225"/>
              </a:cxn>
              <a:cxn ang="0">
                <a:pos x="9" y="171"/>
              </a:cxn>
              <a:cxn ang="0">
                <a:pos x="4" y="148"/>
              </a:cxn>
              <a:cxn ang="0">
                <a:pos x="7" y="114"/>
              </a:cxn>
              <a:cxn ang="0">
                <a:pos x="38" y="99"/>
              </a:cxn>
              <a:cxn ang="0">
                <a:pos x="72" y="76"/>
              </a:cxn>
              <a:cxn ang="0">
                <a:pos x="260" y="334"/>
              </a:cxn>
              <a:cxn ang="0">
                <a:pos x="273" y="337"/>
              </a:cxn>
              <a:cxn ang="0">
                <a:pos x="278" y="334"/>
              </a:cxn>
              <a:cxn ang="0">
                <a:pos x="280" y="323"/>
              </a:cxn>
              <a:cxn ang="0">
                <a:pos x="280" y="309"/>
              </a:cxn>
              <a:cxn ang="0">
                <a:pos x="258" y="309"/>
              </a:cxn>
              <a:cxn ang="0">
                <a:pos x="247" y="295"/>
              </a:cxn>
              <a:cxn ang="0">
                <a:pos x="278" y="300"/>
              </a:cxn>
              <a:cxn ang="0">
                <a:pos x="281" y="300"/>
              </a:cxn>
              <a:cxn ang="0">
                <a:pos x="280" y="305"/>
              </a:cxn>
              <a:cxn ang="0">
                <a:pos x="197" y="257"/>
              </a:cxn>
              <a:cxn ang="0">
                <a:pos x="188" y="257"/>
              </a:cxn>
              <a:cxn ang="0">
                <a:pos x="140" y="7"/>
              </a:cxn>
              <a:cxn ang="0">
                <a:pos x="139" y="10"/>
              </a:cxn>
              <a:cxn ang="0">
                <a:pos x="139" y="10"/>
              </a:cxn>
              <a:cxn ang="0">
                <a:pos x="188" y="35"/>
              </a:cxn>
              <a:cxn ang="0">
                <a:pos x="322" y="141"/>
              </a:cxn>
              <a:cxn ang="0">
                <a:pos x="319" y="151"/>
              </a:cxn>
              <a:cxn ang="0">
                <a:pos x="214" y="58"/>
              </a:cxn>
            </a:cxnLst>
            <a:rect l="0" t="0" r="r" b="b"/>
            <a:pathLst>
              <a:path w="327" h="341">
                <a:moveTo>
                  <a:pt x="72" y="76"/>
                </a:moveTo>
                <a:cubicBezTo>
                  <a:pt x="78" y="72"/>
                  <a:pt x="70" y="72"/>
                  <a:pt x="76" y="61"/>
                </a:cubicBezTo>
                <a:cubicBezTo>
                  <a:pt x="84" y="52"/>
                  <a:pt x="84" y="73"/>
                  <a:pt x="85" y="61"/>
                </a:cubicBezTo>
                <a:cubicBezTo>
                  <a:pt x="85" y="47"/>
                  <a:pt x="91" y="64"/>
                  <a:pt x="91" y="53"/>
                </a:cubicBezTo>
                <a:cubicBezTo>
                  <a:pt x="91" y="46"/>
                  <a:pt x="93" y="50"/>
                  <a:pt x="98" y="41"/>
                </a:cubicBezTo>
                <a:cubicBezTo>
                  <a:pt x="102" y="32"/>
                  <a:pt x="104" y="41"/>
                  <a:pt x="105" y="35"/>
                </a:cubicBezTo>
                <a:cubicBezTo>
                  <a:pt x="105" y="29"/>
                  <a:pt x="110" y="38"/>
                  <a:pt x="110" y="32"/>
                </a:cubicBezTo>
                <a:cubicBezTo>
                  <a:pt x="110" y="26"/>
                  <a:pt x="120" y="43"/>
                  <a:pt x="125" y="41"/>
                </a:cubicBezTo>
                <a:cubicBezTo>
                  <a:pt x="130" y="41"/>
                  <a:pt x="130" y="46"/>
                  <a:pt x="133" y="43"/>
                </a:cubicBezTo>
                <a:cubicBezTo>
                  <a:pt x="136" y="39"/>
                  <a:pt x="127" y="41"/>
                  <a:pt x="133" y="32"/>
                </a:cubicBezTo>
                <a:cubicBezTo>
                  <a:pt x="139" y="24"/>
                  <a:pt x="133" y="26"/>
                  <a:pt x="140" y="19"/>
                </a:cubicBezTo>
                <a:cubicBezTo>
                  <a:pt x="150" y="12"/>
                  <a:pt x="145" y="18"/>
                  <a:pt x="151" y="16"/>
                </a:cubicBezTo>
                <a:cubicBezTo>
                  <a:pt x="157" y="15"/>
                  <a:pt x="156" y="19"/>
                  <a:pt x="157" y="13"/>
                </a:cubicBezTo>
                <a:cubicBezTo>
                  <a:pt x="159" y="7"/>
                  <a:pt x="153" y="10"/>
                  <a:pt x="151" y="9"/>
                </a:cubicBezTo>
                <a:cubicBezTo>
                  <a:pt x="150" y="6"/>
                  <a:pt x="151" y="6"/>
                  <a:pt x="154" y="6"/>
                </a:cubicBezTo>
                <a:cubicBezTo>
                  <a:pt x="157" y="6"/>
                  <a:pt x="156" y="9"/>
                  <a:pt x="159" y="7"/>
                </a:cubicBezTo>
                <a:cubicBezTo>
                  <a:pt x="162" y="7"/>
                  <a:pt x="159" y="12"/>
                  <a:pt x="165" y="12"/>
                </a:cubicBezTo>
                <a:cubicBezTo>
                  <a:pt x="169" y="10"/>
                  <a:pt x="168" y="16"/>
                  <a:pt x="172" y="13"/>
                </a:cubicBezTo>
                <a:cubicBezTo>
                  <a:pt x="175" y="13"/>
                  <a:pt x="174" y="19"/>
                  <a:pt x="180" y="13"/>
                </a:cubicBezTo>
                <a:cubicBezTo>
                  <a:pt x="186" y="9"/>
                  <a:pt x="182" y="15"/>
                  <a:pt x="183" y="15"/>
                </a:cubicBezTo>
                <a:cubicBezTo>
                  <a:pt x="185" y="15"/>
                  <a:pt x="183" y="19"/>
                  <a:pt x="185" y="18"/>
                </a:cubicBezTo>
                <a:cubicBezTo>
                  <a:pt x="188" y="16"/>
                  <a:pt x="185" y="16"/>
                  <a:pt x="186" y="13"/>
                </a:cubicBezTo>
                <a:cubicBezTo>
                  <a:pt x="189" y="12"/>
                  <a:pt x="188" y="13"/>
                  <a:pt x="191" y="16"/>
                </a:cubicBezTo>
                <a:cubicBezTo>
                  <a:pt x="195" y="18"/>
                  <a:pt x="189" y="18"/>
                  <a:pt x="188" y="24"/>
                </a:cubicBezTo>
                <a:cubicBezTo>
                  <a:pt x="188" y="32"/>
                  <a:pt x="188" y="21"/>
                  <a:pt x="183" y="27"/>
                </a:cubicBezTo>
                <a:cubicBezTo>
                  <a:pt x="180" y="35"/>
                  <a:pt x="188" y="27"/>
                  <a:pt x="182" y="36"/>
                </a:cubicBezTo>
                <a:cubicBezTo>
                  <a:pt x="177" y="46"/>
                  <a:pt x="180" y="43"/>
                  <a:pt x="188" y="50"/>
                </a:cubicBezTo>
                <a:cubicBezTo>
                  <a:pt x="191" y="55"/>
                  <a:pt x="191" y="50"/>
                  <a:pt x="198" y="56"/>
                </a:cubicBezTo>
                <a:cubicBezTo>
                  <a:pt x="206" y="64"/>
                  <a:pt x="208" y="59"/>
                  <a:pt x="209" y="64"/>
                </a:cubicBezTo>
                <a:cubicBezTo>
                  <a:pt x="209" y="67"/>
                  <a:pt x="217" y="72"/>
                  <a:pt x="220" y="69"/>
                </a:cubicBezTo>
                <a:cubicBezTo>
                  <a:pt x="224" y="65"/>
                  <a:pt x="221" y="64"/>
                  <a:pt x="226" y="58"/>
                </a:cubicBezTo>
                <a:cubicBezTo>
                  <a:pt x="229" y="53"/>
                  <a:pt x="226" y="53"/>
                  <a:pt x="227" y="47"/>
                </a:cubicBezTo>
                <a:cubicBezTo>
                  <a:pt x="231" y="39"/>
                  <a:pt x="226" y="33"/>
                  <a:pt x="227" y="29"/>
                </a:cubicBezTo>
                <a:cubicBezTo>
                  <a:pt x="229" y="24"/>
                  <a:pt x="227" y="24"/>
                  <a:pt x="229" y="21"/>
                </a:cubicBezTo>
                <a:cubicBezTo>
                  <a:pt x="232" y="19"/>
                  <a:pt x="227" y="21"/>
                  <a:pt x="229" y="16"/>
                </a:cubicBezTo>
                <a:cubicBezTo>
                  <a:pt x="232" y="10"/>
                  <a:pt x="232" y="9"/>
                  <a:pt x="232" y="6"/>
                </a:cubicBezTo>
                <a:cubicBezTo>
                  <a:pt x="234" y="1"/>
                  <a:pt x="237" y="0"/>
                  <a:pt x="238" y="4"/>
                </a:cubicBezTo>
                <a:cubicBezTo>
                  <a:pt x="238" y="9"/>
                  <a:pt x="238" y="12"/>
                  <a:pt x="240" y="13"/>
                </a:cubicBezTo>
                <a:cubicBezTo>
                  <a:pt x="243" y="15"/>
                  <a:pt x="240" y="15"/>
                  <a:pt x="241" y="18"/>
                </a:cubicBezTo>
                <a:cubicBezTo>
                  <a:pt x="244" y="23"/>
                  <a:pt x="244" y="26"/>
                  <a:pt x="244" y="30"/>
                </a:cubicBezTo>
                <a:cubicBezTo>
                  <a:pt x="244" y="35"/>
                  <a:pt x="247" y="41"/>
                  <a:pt x="249" y="36"/>
                </a:cubicBezTo>
                <a:cubicBezTo>
                  <a:pt x="252" y="32"/>
                  <a:pt x="250" y="38"/>
                  <a:pt x="257" y="41"/>
                </a:cubicBezTo>
                <a:cubicBezTo>
                  <a:pt x="261" y="44"/>
                  <a:pt x="257" y="55"/>
                  <a:pt x="261" y="61"/>
                </a:cubicBezTo>
                <a:cubicBezTo>
                  <a:pt x="266" y="65"/>
                  <a:pt x="263" y="73"/>
                  <a:pt x="264" y="78"/>
                </a:cubicBezTo>
                <a:cubicBezTo>
                  <a:pt x="267" y="81"/>
                  <a:pt x="266" y="84"/>
                  <a:pt x="272" y="85"/>
                </a:cubicBezTo>
                <a:cubicBezTo>
                  <a:pt x="278" y="87"/>
                  <a:pt x="273" y="90"/>
                  <a:pt x="281" y="92"/>
                </a:cubicBezTo>
                <a:cubicBezTo>
                  <a:pt x="289" y="95"/>
                  <a:pt x="289" y="98"/>
                  <a:pt x="286" y="98"/>
                </a:cubicBezTo>
                <a:cubicBezTo>
                  <a:pt x="283" y="98"/>
                  <a:pt x="290" y="104"/>
                  <a:pt x="292" y="107"/>
                </a:cubicBezTo>
                <a:cubicBezTo>
                  <a:pt x="293" y="110"/>
                  <a:pt x="290" y="111"/>
                  <a:pt x="293" y="116"/>
                </a:cubicBezTo>
                <a:cubicBezTo>
                  <a:pt x="296" y="121"/>
                  <a:pt x="293" y="111"/>
                  <a:pt x="296" y="116"/>
                </a:cubicBezTo>
                <a:cubicBezTo>
                  <a:pt x="301" y="119"/>
                  <a:pt x="299" y="113"/>
                  <a:pt x="301" y="116"/>
                </a:cubicBezTo>
                <a:cubicBezTo>
                  <a:pt x="304" y="119"/>
                  <a:pt x="299" y="124"/>
                  <a:pt x="304" y="130"/>
                </a:cubicBezTo>
                <a:cubicBezTo>
                  <a:pt x="309" y="134"/>
                  <a:pt x="307" y="130"/>
                  <a:pt x="310" y="136"/>
                </a:cubicBezTo>
                <a:cubicBezTo>
                  <a:pt x="313" y="141"/>
                  <a:pt x="316" y="141"/>
                  <a:pt x="318" y="147"/>
                </a:cubicBezTo>
                <a:cubicBezTo>
                  <a:pt x="319" y="153"/>
                  <a:pt x="321" y="148"/>
                  <a:pt x="321" y="154"/>
                </a:cubicBezTo>
                <a:cubicBezTo>
                  <a:pt x="319" y="160"/>
                  <a:pt x="322" y="160"/>
                  <a:pt x="321" y="165"/>
                </a:cubicBezTo>
                <a:cubicBezTo>
                  <a:pt x="319" y="167"/>
                  <a:pt x="327" y="177"/>
                  <a:pt x="324" y="184"/>
                </a:cubicBezTo>
                <a:cubicBezTo>
                  <a:pt x="321" y="188"/>
                  <a:pt x="324" y="193"/>
                  <a:pt x="319" y="199"/>
                </a:cubicBezTo>
                <a:cubicBezTo>
                  <a:pt x="318" y="203"/>
                  <a:pt x="321" y="206"/>
                  <a:pt x="318" y="213"/>
                </a:cubicBezTo>
                <a:cubicBezTo>
                  <a:pt x="315" y="219"/>
                  <a:pt x="319" y="217"/>
                  <a:pt x="312" y="225"/>
                </a:cubicBezTo>
                <a:cubicBezTo>
                  <a:pt x="302" y="232"/>
                  <a:pt x="304" y="246"/>
                  <a:pt x="301" y="248"/>
                </a:cubicBezTo>
                <a:cubicBezTo>
                  <a:pt x="298" y="249"/>
                  <a:pt x="296" y="257"/>
                  <a:pt x="296" y="260"/>
                </a:cubicBezTo>
                <a:cubicBezTo>
                  <a:pt x="296" y="265"/>
                  <a:pt x="293" y="268"/>
                  <a:pt x="295" y="269"/>
                </a:cubicBezTo>
                <a:cubicBezTo>
                  <a:pt x="296" y="271"/>
                  <a:pt x="295" y="277"/>
                  <a:pt x="287" y="277"/>
                </a:cubicBezTo>
                <a:cubicBezTo>
                  <a:pt x="280" y="275"/>
                  <a:pt x="272" y="286"/>
                  <a:pt x="269" y="286"/>
                </a:cubicBezTo>
                <a:cubicBezTo>
                  <a:pt x="266" y="288"/>
                  <a:pt x="269" y="295"/>
                  <a:pt x="266" y="291"/>
                </a:cubicBezTo>
                <a:cubicBezTo>
                  <a:pt x="261" y="285"/>
                  <a:pt x="260" y="286"/>
                  <a:pt x="258" y="283"/>
                </a:cubicBezTo>
                <a:cubicBezTo>
                  <a:pt x="258" y="280"/>
                  <a:pt x="258" y="286"/>
                  <a:pt x="255" y="285"/>
                </a:cubicBezTo>
                <a:cubicBezTo>
                  <a:pt x="252" y="281"/>
                  <a:pt x="260" y="281"/>
                  <a:pt x="257" y="278"/>
                </a:cubicBezTo>
                <a:cubicBezTo>
                  <a:pt x="252" y="275"/>
                  <a:pt x="255" y="280"/>
                  <a:pt x="250" y="283"/>
                </a:cubicBezTo>
                <a:cubicBezTo>
                  <a:pt x="244" y="285"/>
                  <a:pt x="247" y="289"/>
                  <a:pt x="240" y="286"/>
                </a:cubicBezTo>
                <a:cubicBezTo>
                  <a:pt x="232" y="281"/>
                  <a:pt x="231" y="281"/>
                  <a:pt x="229" y="283"/>
                </a:cubicBezTo>
                <a:cubicBezTo>
                  <a:pt x="227" y="285"/>
                  <a:pt x="226" y="280"/>
                  <a:pt x="223" y="278"/>
                </a:cubicBezTo>
                <a:cubicBezTo>
                  <a:pt x="218" y="278"/>
                  <a:pt x="212" y="269"/>
                  <a:pt x="214" y="266"/>
                </a:cubicBezTo>
                <a:cubicBezTo>
                  <a:pt x="215" y="263"/>
                  <a:pt x="212" y="255"/>
                  <a:pt x="208" y="254"/>
                </a:cubicBezTo>
                <a:cubicBezTo>
                  <a:pt x="205" y="252"/>
                  <a:pt x="203" y="255"/>
                  <a:pt x="201" y="254"/>
                </a:cubicBezTo>
                <a:cubicBezTo>
                  <a:pt x="200" y="251"/>
                  <a:pt x="206" y="248"/>
                  <a:pt x="203" y="242"/>
                </a:cubicBezTo>
                <a:cubicBezTo>
                  <a:pt x="198" y="236"/>
                  <a:pt x="201" y="248"/>
                  <a:pt x="195" y="249"/>
                </a:cubicBezTo>
                <a:cubicBezTo>
                  <a:pt x="189" y="249"/>
                  <a:pt x="191" y="245"/>
                  <a:pt x="194" y="245"/>
                </a:cubicBezTo>
                <a:cubicBezTo>
                  <a:pt x="197" y="246"/>
                  <a:pt x="197" y="243"/>
                  <a:pt x="195" y="240"/>
                </a:cubicBezTo>
                <a:cubicBezTo>
                  <a:pt x="195" y="237"/>
                  <a:pt x="201" y="228"/>
                  <a:pt x="200" y="225"/>
                </a:cubicBezTo>
                <a:cubicBezTo>
                  <a:pt x="198" y="222"/>
                  <a:pt x="198" y="220"/>
                  <a:pt x="198" y="223"/>
                </a:cubicBezTo>
                <a:cubicBezTo>
                  <a:pt x="198" y="226"/>
                  <a:pt x="194" y="226"/>
                  <a:pt x="194" y="231"/>
                </a:cubicBezTo>
                <a:cubicBezTo>
                  <a:pt x="192" y="236"/>
                  <a:pt x="194" y="229"/>
                  <a:pt x="186" y="239"/>
                </a:cubicBezTo>
                <a:cubicBezTo>
                  <a:pt x="179" y="248"/>
                  <a:pt x="188" y="248"/>
                  <a:pt x="180" y="245"/>
                </a:cubicBezTo>
                <a:cubicBezTo>
                  <a:pt x="175" y="242"/>
                  <a:pt x="179" y="231"/>
                  <a:pt x="172" y="228"/>
                </a:cubicBezTo>
                <a:cubicBezTo>
                  <a:pt x="165" y="223"/>
                  <a:pt x="174" y="223"/>
                  <a:pt x="168" y="219"/>
                </a:cubicBezTo>
                <a:cubicBezTo>
                  <a:pt x="163" y="214"/>
                  <a:pt x="163" y="219"/>
                  <a:pt x="151" y="213"/>
                </a:cubicBezTo>
                <a:cubicBezTo>
                  <a:pt x="139" y="206"/>
                  <a:pt x="150" y="213"/>
                  <a:pt x="136" y="210"/>
                </a:cubicBezTo>
                <a:cubicBezTo>
                  <a:pt x="128" y="210"/>
                  <a:pt x="122" y="219"/>
                  <a:pt x="107" y="219"/>
                </a:cubicBezTo>
                <a:cubicBezTo>
                  <a:pt x="98" y="217"/>
                  <a:pt x="99" y="225"/>
                  <a:pt x="93" y="225"/>
                </a:cubicBezTo>
                <a:cubicBezTo>
                  <a:pt x="87" y="225"/>
                  <a:pt x="90" y="239"/>
                  <a:pt x="81" y="236"/>
                </a:cubicBezTo>
                <a:cubicBezTo>
                  <a:pt x="73" y="232"/>
                  <a:pt x="78" y="239"/>
                  <a:pt x="70" y="234"/>
                </a:cubicBezTo>
                <a:cubicBezTo>
                  <a:pt x="65" y="232"/>
                  <a:pt x="65" y="236"/>
                  <a:pt x="58" y="236"/>
                </a:cubicBezTo>
                <a:cubicBezTo>
                  <a:pt x="52" y="236"/>
                  <a:pt x="55" y="240"/>
                  <a:pt x="50" y="242"/>
                </a:cubicBezTo>
                <a:cubicBezTo>
                  <a:pt x="44" y="242"/>
                  <a:pt x="44" y="249"/>
                  <a:pt x="33" y="248"/>
                </a:cubicBezTo>
                <a:cubicBezTo>
                  <a:pt x="23" y="246"/>
                  <a:pt x="23" y="239"/>
                  <a:pt x="18" y="240"/>
                </a:cubicBezTo>
                <a:cubicBezTo>
                  <a:pt x="15" y="240"/>
                  <a:pt x="15" y="231"/>
                  <a:pt x="16" y="231"/>
                </a:cubicBezTo>
                <a:cubicBezTo>
                  <a:pt x="20" y="232"/>
                  <a:pt x="23" y="229"/>
                  <a:pt x="21" y="225"/>
                </a:cubicBezTo>
                <a:cubicBezTo>
                  <a:pt x="21" y="219"/>
                  <a:pt x="26" y="222"/>
                  <a:pt x="20" y="206"/>
                </a:cubicBezTo>
                <a:cubicBezTo>
                  <a:pt x="14" y="191"/>
                  <a:pt x="18" y="191"/>
                  <a:pt x="15" y="184"/>
                </a:cubicBezTo>
                <a:cubicBezTo>
                  <a:pt x="10" y="176"/>
                  <a:pt x="9" y="176"/>
                  <a:pt x="9" y="171"/>
                </a:cubicBezTo>
                <a:cubicBezTo>
                  <a:pt x="10" y="165"/>
                  <a:pt x="3" y="160"/>
                  <a:pt x="3" y="156"/>
                </a:cubicBezTo>
                <a:cubicBezTo>
                  <a:pt x="3" y="150"/>
                  <a:pt x="6" y="160"/>
                  <a:pt x="7" y="159"/>
                </a:cubicBezTo>
                <a:cubicBezTo>
                  <a:pt x="7" y="156"/>
                  <a:pt x="3" y="151"/>
                  <a:pt x="4" y="148"/>
                </a:cubicBezTo>
                <a:cubicBezTo>
                  <a:pt x="6" y="147"/>
                  <a:pt x="10" y="162"/>
                  <a:pt x="10" y="154"/>
                </a:cubicBezTo>
                <a:cubicBezTo>
                  <a:pt x="10" y="147"/>
                  <a:pt x="0" y="139"/>
                  <a:pt x="4" y="130"/>
                </a:cubicBezTo>
                <a:cubicBezTo>
                  <a:pt x="10" y="121"/>
                  <a:pt x="3" y="122"/>
                  <a:pt x="7" y="114"/>
                </a:cubicBezTo>
                <a:cubicBezTo>
                  <a:pt x="12" y="107"/>
                  <a:pt x="9" y="124"/>
                  <a:pt x="12" y="114"/>
                </a:cubicBezTo>
                <a:cubicBezTo>
                  <a:pt x="15" y="107"/>
                  <a:pt x="16" y="113"/>
                  <a:pt x="24" y="104"/>
                </a:cubicBezTo>
                <a:cubicBezTo>
                  <a:pt x="32" y="95"/>
                  <a:pt x="32" y="102"/>
                  <a:pt x="38" y="99"/>
                </a:cubicBezTo>
                <a:cubicBezTo>
                  <a:pt x="44" y="96"/>
                  <a:pt x="47" y="96"/>
                  <a:pt x="49" y="93"/>
                </a:cubicBezTo>
                <a:cubicBezTo>
                  <a:pt x="50" y="90"/>
                  <a:pt x="55" y="96"/>
                  <a:pt x="62" y="90"/>
                </a:cubicBezTo>
                <a:cubicBezTo>
                  <a:pt x="70" y="85"/>
                  <a:pt x="67" y="81"/>
                  <a:pt x="72" y="76"/>
                </a:cubicBezTo>
                <a:close/>
                <a:moveTo>
                  <a:pt x="255" y="318"/>
                </a:moveTo>
                <a:cubicBezTo>
                  <a:pt x="257" y="321"/>
                  <a:pt x="257" y="320"/>
                  <a:pt x="257" y="323"/>
                </a:cubicBezTo>
                <a:cubicBezTo>
                  <a:pt x="257" y="326"/>
                  <a:pt x="258" y="332"/>
                  <a:pt x="260" y="334"/>
                </a:cubicBezTo>
                <a:cubicBezTo>
                  <a:pt x="263" y="335"/>
                  <a:pt x="263" y="340"/>
                  <a:pt x="264" y="340"/>
                </a:cubicBezTo>
                <a:cubicBezTo>
                  <a:pt x="266" y="338"/>
                  <a:pt x="267" y="340"/>
                  <a:pt x="270" y="340"/>
                </a:cubicBezTo>
                <a:cubicBezTo>
                  <a:pt x="272" y="341"/>
                  <a:pt x="270" y="338"/>
                  <a:pt x="273" y="337"/>
                </a:cubicBezTo>
                <a:cubicBezTo>
                  <a:pt x="275" y="335"/>
                  <a:pt x="275" y="332"/>
                  <a:pt x="275" y="334"/>
                </a:cubicBezTo>
                <a:cubicBezTo>
                  <a:pt x="276" y="335"/>
                  <a:pt x="275" y="331"/>
                  <a:pt x="276" y="332"/>
                </a:cubicBezTo>
                <a:cubicBezTo>
                  <a:pt x="278" y="332"/>
                  <a:pt x="278" y="334"/>
                  <a:pt x="278" y="334"/>
                </a:cubicBezTo>
                <a:cubicBezTo>
                  <a:pt x="276" y="334"/>
                  <a:pt x="276" y="335"/>
                  <a:pt x="280" y="335"/>
                </a:cubicBezTo>
                <a:cubicBezTo>
                  <a:pt x="281" y="337"/>
                  <a:pt x="278" y="329"/>
                  <a:pt x="280" y="327"/>
                </a:cubicBezTo>
                <a:cubicBezTo>
                  <a:pt x="281" y="327"/>
                  <a:pt x="278" y="324"/>
                  <a:pt x="280" y="323"/>
                </a:cubicBezTo>
                <a:cubicBezTo>
                  <a:pt x="283" y="321"/>
                  <a:pt x="281" y="326"/>
                  <a:pt x="283" y="324"/>
                </a:cubicBezTo>
                <a:cubicBezTo>
                  <a:pt x="284" y="323"/>
                  <a:pt x="281" y="323"/>
                  <a:pt x="283" y="317"/>
                </a:cubicBezTo>
                <a:cubicBezTo>
                  <a:pt x="283" y="312"/>
                  <a:pt x="281" y="308"/>
                  <a:pt x="280" y="309"/>
                </a:cubicBezTo>
                <a:cubicBezTo>
                  <a:pt x="278" y="311"/>
                  <a:pt x="278" y="308"/>
                  <a:pt x="276" y="311"/>
                </a:cubicBezTo>
                <a:cubicBezTo>
                  <a:pt x="275" y="312"/>
                  <a:pt x="276" y="309"/>
                  <a:pt x="270" y="312"/>
                </a:cubicBezTo>
                <a:cubicBezTo>
                  <a:pt x="263" y="315"/>
                  <a:pt x="264" y="309"/>
                  <a:pt x="258" y="309"/>
                </a:cubicBezTo>
                <a:cubicBezTo>
                  <a:pt x="254" y="309"/>
                  <a:pt x="254" y="305"/>
                  <a:pt x="252" y="311"/>
                </a:cubicBezTo>
                <a:cubicBezTo>
                  <a:pt x="252" y="312"/>
                  <a:pt x="254" y="314"/>
                  <a:pt x="255" y="318"/>
                </a:cubicBezTo>
                <a:close/>
                <a:moveTo>
                  <a:pt x="247" y="295"/>
                </a:moveTo>
                <a:cubicBezTo>
                  <a:pt x="249" y="294"/>
                  <a:pt x="250" y="300"/>
                  <a:pt x="247" y="301"/>
                </a:cubicBezTo>
                <a:cubicBezTo>
                  <a:pt x="246" y="301"/>
                  <a:pt x="246" y="297"/>
                  <a:pt x="247" y="295"/>
                </a:cubicBezTo>
                <a:close/>
                <a:moveTo>
                  <a:pt x="278" y="300"/>
                </a:moveTo>
                <a:cubicBezTo>
                  <a:pt x="280" y="300"/>
                  <a:pt x="280" y="300"/>
                  <a:pt x="280" y="301"/>
                </a:cubicBezTo>
                <a:cubicBezTo>
                  <a:pt x="280" y="303"/>
                  <a:pt x="283" y="303"/>
                  <a:pt x="283" y="301"/>
                </a:cubicBezTo>
                <a:cubicBezTo>
                  <a:pt x="281" y="300"/>
                  <a:pt x="284" y="300"/>
                  <a:pt x="281" y="300"/>
                </a:cubicBezTo>
                <a:cubicBezTo>
                  <a:pt x="280" y="298"/>
                  <a:pt x="280" y="295"/>
                  <a:pt x="278" y="298"/>
                </a:cubicBezTo>
                <a:cubicBezTo>
                  <a:pt x="278" y="298"/>
                  <a:pt x="276" y="298"/>
                  <a:pt x="278" y="300"/>
                </a:cubicBezTo>
                <a:close/>
                <a:moveTo>
                  <a:pt x="280" y="305"/>
                </a:moveTo>
                <a:cubicBezTo>
                  <a:pt x="280" y="303"/>
                  <a:pt x="284" y="303"/>
                  <a:pt x="283" y="305"/>
                </a:cubicBezTo>
                <a:cubicBezTo>
                  <a:pt x="283" y="306"/>
                  <a:pt x="280" y="305"/>
                  <a:pt x="280" y="305"/>
                </a:cubicBezTo>
                <a:close/>
                <a:moveTo>
                  <a:pt x="197" y="257"/>
                </a:moveTo>
                <a:cubicBezTo>
                  <a:pt x="198" y="255"/>
                  <a:pt x="201" y="257"/>
                  <a:pt x="200" y="255"/>
                </a:cubicBezTo>
                <a:cubicBezTo>
                  <a:pt x="200" y="254"/>
                  <a:pt x="198" y="255"/>
                  <a:pt x="197" y="252"/>
                </a:cubicBezTo>
                <a:cubicBezTo>
                  <a:pt x="195" y="251"/>
                  <a:pt x="188" y="254"/>
                  <a:pt x="188" y="257"/>
                </a:cubicBezTo>
                <a:cubicBezTo>
                  <a:pt x="189" y="259"/>
                  <a:pt x="195" y="257"/>
                  <a:pt x="197" y="257"/>
                </a:cubicBezTo>
                <a:close/>
                <a:moveTo>
                  <a:pt x="148" y="7"/>
                </a:moveTo>
                <a:cubicBezTo>
                  <a:pt x="145" y="3"/>
                  <a:pt x="145" y="10"/>
                  <a:pt x="140" y="7"/>
                </a:cubicBezTo>
                <a:cubicBezTo>
                  <a:pt x="137" y="6"/>
                  <a:pt x="140" y="10"/>
                  <a:pt x="143" y="13"/>
                </a:cubicBezTo>
                <a:cubicBezTo>
                  <a:pt x="145" y="13"/>
                  <a:pt x="150" y="10"/>
                  <a:pt x="148" y="7"/>
                </a:cubicBezTo>
                <a:close/>
                <a:moveTo>
                  <a:pt x="139" y="10"/>
                </a:moveTo>
                <a:cubicBezTo>
                  <a:pt x="137" y="7"/>
                  <a:pt x="137" y="7"/>
                  <a:pt x="137" y="10"/>
                </a:cubicBezTo>
                <a:cubicBezTo>
                  <a:pt x="137" y="12"/>
                  <a:pt x="136" y="12"/>
                  <a:pt x="139" y="13"/>
                </a:cubicBezTo>
                <a:cubicBezTo>
                  <a:pt x="140" y="13"/>
                  <a:pt x="140" y="12"/>
                  <a:pt x="139" y="10"/>
                </a:cubicBezTo>
                <a:close/>
                <a:moveTo>
                  <a:pt x="188" y="35"/>
                </a:moveTo>
                <a:cubicBezTo>
                  <a:pt x="186" y="32"/>
                  <a:pt x="191" y="32"/>
                  <a:pt x="191" y="33"/>
                </a:cubicBezTo>
                <a:cubicBezTo>
                  <a:pt x="189" y="36"/>
                  <a:pt x="188" y="38"/>
                  <a:pt x="188" y="35"/>
                </a:cubicBezTo>
                <a:close/>
                <a:moveTo>
                  <a:pt x="321" y="148"/>
                </a:moveTo>
                <a:cubicBezTo>
                  <a:pt x="321" y="147"/>
                  <a:pt x="322" y="145"/>
                  <a:pt x="322" y="144"/>
                </a:cubicBezTo>
                <a:cubicBezTo>
                  <a:pt x="322" y="142"/>
                  <a:pt x="322" y="142"/>
                  <a:pt x="322" y="141"/>
                </a:cubicBezTo>
                <a:cubicBezTo>
                  <a:pt x="322" y="139"/>
                  <a:pt x="321" y="141"/>
                  <a:pt x="321" y="142"/>
                </a:cubicBezTo>
                <a:cubicBezTo>
                  <a:pt x="322" y="144"/>
                  <a:pt x="319" y="145"/>
                  <a:pt x="319" y="145"/>
                </a:cubicBezTo>
                <a:cubicBezTo>
                  <a:pt x="321" y="147"/>
                  <a:pt x="318" y="150"/>
                  <a:pt x="319" y="151"/>
                </a:cubicBezTo>
                <a:cubicBezTo>
                  <a:pt x="321" y="151"/>
                  <a:pt x="321" y="150"/>
                  <a:pt x="321" y="148"/>
                </a:cubicBezTo>
                <a:close/>
                <a:moveTo>
                  <a:pt x="211" y="59"/>
                </a:moveTo>
                <a:cubicBezTo>
                  <a:pt x="212" y="59"/>
                  <a:pt x="215" y="59"/>
                  <a:pt x="214" y="58"/>
                </a:cubicBezTo>
                <a:cubicBezTo>
                  <a:pt x="212" y="56"/>
                  <a:pt x="208" y="59"/>
                  <a:pt x="209" y="61"/>
                </a:cubicBezTo>
                <a:cubicBezTo>
                  <a:pt x="209" y="61"/>
                  <a:pt x="211" y="61"/>
                  <a:pt x="211" y="59"/>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5" name="Freeform 44"/>
          <p:cNvSpPr>
            <a:spLocks noEditPoints="1"/>
          </p:cNvSpPr>
          <p:nvPr/>
        </p:nvSpPr>
        <p:spPr bwMode="auto">
          <a:xfrm>
            <a:off x="2995613" y="2892425"/>
            <a:ext cx="146050" cy="177800"/>
          </a:xfrm>
          <a:custGeom>
            <a:avLst/>
            <a:gdLst/>
            <a:ahLst/>
            <a:cxnLst>
              <a:cxn ang="0">
                <a:pos x="43" y="60"/>
              </a:cxn>
              <a:cxn ang="0">
                <a:pos x="48" y="59"/>
              </a:cxn>
              <a:cxn ang="0">
                <a:pos x="46" y="62"/>
              </a:cxn>
              <a:cxn ang="0">
                <a:pos x="43" y="60"/>
              </a:cxn>
              <a:cxn ang="0">
                <a:pos x="11" y="27"/>
              </a:cxn>
              <a:cxn ang="0">
                <a:pos x="11" y="22"/>
              </a:cxn>
              <a:cxn ang="0">
                <a:pos x="9" y="19"/>
              </a:cxn>
              <a:cxn ang="0">
                <a:pos x="8" y="23"/>
              </a:cxn>
              <a:cxn ang="0">
                <a:pos x="9" y="27"/>
              </a:cxn>
              <a:cxn ang="0">
                <a:pos x="11" y="27"/>
              </a:cxn>
              <a:cxn ang="0">
                <a:pos x="12" y="33"/>
              </a:cxn>
              <a:cxn ang="0">
                <a:pos x="12" y="30"/>
              </a:cxn>
              <a:cxn ang="0">
                <a:pos x="11" y="28"/>
              </a:cxn>
              <a:cxn ang="0">
                <a:pos x="11" y="31"/>
              </a:cxn>
              <a:cxn ang="0">
                <a:pos x="12" y="33"/>
              </a:cxn>
              <a:cxn ang="0">
                <a:pos x="6" y="3"/>
              </a:cxn>
              <a:cxn ang="0">
                <a:pos x="9" y="3"/>
              </a:cxn>
              <a:cxn ang="0">
                <a:pos x="5"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9" y="48"/>
              </a:cxn>
              <a:cxn ang="0">
                <a:pos x="51" y="48"/>
              </a:cxn>
              <a:cxn ang="0">
                <a:pos x="48" y="46"/>
              </a:cxn>
              <a:cxn ang="0">
                <a:pos x="49" y="48"/>
              </a:cxn>
              <a:cxn ang="0">
                <a:pos x="23" y="19"/>
              </a:cxn>
              <a:cxn ang="0">
                <a:pos x="22" y="23"/>
              </a:cxn>
              <a:cxn ang="0">
                <a:pos x="23" y="25"/>
              </a:cxn>
              <a:cxn ang="0">
                <a:pos x="23" y="23"/>
              </a:cxn>
              <a:cxn ang="0">
                <a:pos x="23" y="17"/>
              </a:cxn>
              <a:cxn ang="0">
                <a:pos x="19" y="16"/>
              </a:cxn>
              <a:cxn ang="0">
                <a:pos x="23" y="19"/>
              </a:cxn>
              <a:cxn ang="0">
                <a:pos x="40" y="46"/>
              </a:cxn>
              <a:cxn ang="0">
                <a:pos x="40" y="48"/>
              </a:cxn>
              <a:cxn ang="0">
                <a:pos x="41" y="43"/>
              </a:cxn>
              <a:cxn ang="0">
                <a:pos x="38" y="42"/>
              </a:cxn>
              <a:cxn ang="0">
                <a:pos x="40" y="45"/>
              </a:cxn>
              <a:cxn ang="0">
                <a:pos x="40" y="46"/>
              </a:cxn>
              <a:cxn ang="0">
                <a:pos x="26" y="36"/>
              </a:cxn>
              <a:cxn ang="0">
                <a:pos x="26" y="36"/>
              </a:cxn>
              <a:cxn ang="0">
                <a:pos x="25" y="34"/>
              </a:cxn>
              <a:cxn ang="0">
                <a:pos x="26" y="36"/>
              </a:cxn>
              <a:cxn ang="0">
                <a:pos x="29" y="28"/>
              </a:cxn>
              <a:cxn ang="0">
                <a:pos x="28" y="23"/>
              </a:cxn>
              <a:cxn ang="0">
                <a:pos x="28" y="25"/>
              </a:cxn>
              <a:cxn ang="0">
                <a:pos x="29" y="28"/>
              </a:cxn>
              <a:cxn ang="0">
                <a:pos x="29" y="30"/>
              </a:cxn>
              <a:cxn ang="0">
                <a:pos x="29" y="28"/>
              </a:cxn>
              <a:cxn ang="0">
                <a:pos x="34" y="42"/>
              </a:cxn>
              <a:cxn ang="0">
                <a:pos x="34" y="40"/>
              </a:cxn>
              <a:cxn ang="0">
                <a:pos x="32" y="39"/>
              </a:cxn>
              <a:cxn ang="0">
                <a:pos x="31" y="34"/>
              </a:cxn>
              <a:cxn ang="0">
                <a:pos x="32" y="37"/>
              </a:cxn>
              <a:cxn ang="0">
                <a:pos x="32" y="40"/>
              </a:cxn>
              <a:cxn ang="0">
                <a:pos x="34" y="42"/>
              </a:cxn>
            </a:cxnLst>
            <a:rect l="0" t="0" r="r" b="b"/>
            <a:pathLst>
              <a:path w="51" h="62">
                <a:moveTo>
                  <a:pt x="43" y="60"/>
                </a:moveTo>
                <a:cubicBezTo>
                  <a:pt x="46" y="57"/>
                  <a:pt x="48" y="60"/>
                  <a:pt x="48" y="59"/>
                </a:cubicBezTo>
                <a:cubicBezTo>
                  <a:pt x="49" y="56"/>
                  <a:pt x="51" y="60"/>
                  <a:pt x="46" y="62"/>
                </a:cubicBezTo>
                <a:cubicBezTo>
                  <a:pt x="43" y="62"/>
                  <a:pt x="43" y="62"/>
                  <a:pt x="43" y="60"/>
                </a:cubicBezTo>
                <a:close/>
                <a:moveTo>
                  <a:pt x="11" y="27"/>
                </a:moveTo>
                <a:cubicBezTo>
                  <a:pt x="12" y="25"/>
                  <a:pt x="12" y="23"/>
                  <a:pt x="11" y="22"/>
                </a:cubicBezTo>
                <a:cubicBezTo>
                  <a:pt x="9" y="20"/>
                  <a:pt x="9" y="19"/>
                  <a:pt x="9" y="19"/>
                </a:cubicBezTo>
                <a:cubicBezTo>
                  <a:pt x="8" y="19"/>
                  <a:pt x="8" y="20"/>
                  <a:pt x="8" y="23"/>
                </a:cubicBezTo>
                <a:cubicBezTo>
                  <a:pt x="6" y="25"/>
                  <a:pt x="6" y="25"/>
                  <a:pt x="9" y="27"/>
                </a:cubicBezTo>
                <a:cubicBezTo>
                  <a:pt x="11" y="28"/>
                  <a:pt x="11" y="27"/>
                  <a:pt x="11" y="27"/>
                </a:cubicBezTo>
                <a:close/>
                <a:moveTo>
                  <a:pt x="12" y="33"/>
                </a:moveTo>
                <a:cubicBezTo>
                  <a:pt x="14" y="33"/>
                  <a:pt x="14"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8" y="3"/>
                  <a:pt x="5" y="2"/>
                </a:cubicBezTo>
                <a:cubicBezTo>
                  <a:pt x="2" y="2"/>
                  <a:pt x="6" y="5"/>
                  <a:pt x="3" y="3"/>
                </a:cubicBezTo>
                <a:cubicBezTo>
                  <a:pt x="2" y="3"/>
                  <a:pt x="0" y="3"/>
                  <a:pt x="3" y="5"/>
                </a:cubicBezTo>
                <a:cubicBezTo>
                  <a:pt x="3" y="5"/>
                  <a:pt x="3" y="5"/>
                  <a:pt x="6" y="3"/>
                </a:cubicBezTo>
                <a:close/>
                <a:moveTo>
                  <a:pt x="17" y="8"/>
                </a:moveTo>
                <a:cubicBezTo>
                  <a:pt x="17" y="8"/>
                  <a:pt x="17" y="5"/>
                  <a:pt x="15" y="5"/>
                </a:cubicBezTo>
                <a:cubicBezTo>
                  <a:pt x="14" y="3"/>
                  <a:pt x="14" y="0"/>
                  <a:pt x="11" y="0"/>
                </a:cubicBezTo>
                <a:cubicBezTo>
                  <a:pt x="8" y="0"/>
                  <a:pt x="11" y="0"/>
                  <a:pt x="12" y="2"/>
                </a:cubicBezTo>
                <a:cubicBezTo>
                  <a:pt x="14" y="2"/>
                  <a:pt x="14" y="3"/>
                  <a:pt x="15" y="5"/>
                </a:cubicBezTo>
                <a:cubicBezTo>
                  <a:pt x="17" y="7"/>
                  <a:pt x="15" y="5"/>
                  <a:pt x="15" y="8"/>
                </a:cubicBezTo>
                <a:cubicBezTo>
                  <a:pt x="15" y="11"/>
                  <a:pt x="12" y="8"/>
                  <a:pt x="15" y="11"/>
                </a:cubicBezTo>
                <a:cubicBezTo>
                  <a:pt x="15" y="13"/>
                  <a:pt x="15" y="8"/>
                  <a:pt x="17" y="8"/>
                </a:cubicBezTo>
                <a:close/>
                <a:moveTo>
                  <a:pt x="49" y="48"/>
                </a:moveTo>
                <a:cubicBezTo>
                  <a:pt x="51" y="48"/>
                  <a:pt x="51" y="48"/>
                  <a:pt x="51" y="48"/>
                </a:cubicBezTo>
                <a:cubicBezTo>
                  <a:pt x="51" y="46"/>
                  <a:pt x="48" y="46"/>
                  <a:pt x="48" y="46"/>
                </a:cubicBezTo>
                <a:cubicBezTo>
                  <a:pt x="48" y="46"/>
                  <a:pt x="48" y="48"/>
                  <a:pt x="49" y="48"/>
                </a:cubicBezTo>
                <a:close/>
                <a:moveTo>
                  <a:pt x="23" y="19"/>
                </a:moveTo>
                <a:cubicBezTo>
                  <a:pt x="25" y="22"/>
                  <a:pt x="22" y="22"/>
                  <a:pt x="22" y="23"/>
                </a:cubicBezTo>
                <a:cubicBezTo>
                  <a:pt x="23" y="23"/>
                  <a:pt x="23" y="27"/>
                  <a:pt x="23" y="25"/>
                </a:cubicBezTo>
                <a:cubicBezTo>
                  <a:pt x="25" y="25"/>
                  <a:pt x="23" y="25"/>
                  <a:pt x="23" y="23"/>
                </a:cubicBezTo>
                <a:cubicBezTo>
                  <a:pt x="23" y="20"/>
                  <a:pt x="25" y="20"/>
                  <a:pt x="23" y="17"/>
                </a:cubicBezTo>
                <a:cubicBezTo>
                  <a:pt x="22" y="16"/>
                  <a:pt x="19" y="14"/>
                  <a:pt x="19" y="16"/>
                </a:cubicBezTo>
                <a:cubicBezTo>
                  <a:pt x="19" y="16"/>
                  <a:pt x="22" y="17"/>
                  <a:pt x="23" y="19"/>
                </a:cubicBezTo>
                <a:close/>
                <a:moveTo>
                  <a:pt x="40" y="46"/>
                </a:moveTo>
                <a:cubicBezTo>
                  <a:pt x="38" y="48"/>
                  <a:pt x="38" y="50"/>
                  <a:pt x="40" y="48"/>
                </a:cubicBezTo>
                <a:cubicBezTo>
                  <a:pt x="43" y="46"/>
                  <a:pt x="43" y="45"/>
                  <a:pt x="41" y="43"/>
                </a:cubicBezTo>
                <a:cubicBezTo>
                  <a:pt x="41" y="42"/>
                  <a:pt x="41" y="43"/>
                  <a:pt x="38" y="42"/>
                </a:cubicBezTo>
                <a:cubicBezTo>
                  <a:pt x="37" y="42"/>
                  <a:pt x="38" y="45"/>
                  <a:pt x="40" y="45"/>
                </a:cubicBezTo>
                <a:cubicBezTo>
                  <a:pt x="41" y="43"/>
                  <a:pt x="41" y="45"/>
                  <a:pt x="40" y="46"/>
                </a:cubicBezTo>
                <a:close/>
                <a:moveTo>
                  <a:pt x="26" y="36"/>
                </a:moveTo>
                <a:cubicBezTo>
                  <a:pt x="28" y="37"/>
                  <a:pt x="28" y="36"/>
                  <a:pt x="26" y="36"/>
                </a:cubicBezTo>
                <a:cubicBezTo>
                  <a:pt x="26" y="34"/>
                  <a:pt x="25" y="33"/>
                  <a:pt x="25" y="34"/>
                </a:cubicBezTo>
                <a:cubicBezTo>
                  <a:pt x="25" y="36"/>
                  <a:pt x="25" y="34"/>
                  <a:pt x="26" y="36"/>
                </a:cubicBezTo>
                <a:close/>
                <a:moveTo>
                  <a:pt x="29" y="28"/>
                </a:moveTo>
                <a:cubicBezTo>
                  <a:pt x="29" y="27"/>
                  <a:pt x="29" y="25"/>
                  <a:pt x="28" y="23"/>
                </a:cubicBezTo>
                <a:cubicBezTo>
                  <a:pt x="26" y="23"/>
                  <a:pt x="26" y="23"/>
                  <a:pt x="28" y="25"/>
                </a:cubicBezTo>
                <a:cubicBezTo>
                  <a:pt x="28" y="25"/>
                  <a:pt x="28" y="27"/>
                  <a:pt x="29" y="28"/>
                </a:cubicBezTo>
                <a:cubicBezTo>
                  <a:pt x="31" y="30"/>
                  <a:pt x="28" y="31"/>
                  <a:pt x="29" y="30"/>
                </a:cubicBezTo>
                <a:cubicBezTo>
                  <a:pt x="31" y="30"/>
                  <a:pt x="31" y="28"/>
                  <a:pt x="29" y="28"/>
                </a:cubicBezTo>
                <a:close/>
                <a:moveTo>
                  <a:pt x="34" y="42"/>
                </a:moveTo>
                <a:cubicBezTo>
                  <a:pt x="34" y="42"/>
                  <a:pt x="35" y="42"/>
                  <a:pt x="34" y="40"/>
                </a:cubicBezTo>
                <a:cubicBezTo>
                  <a:pt x="34" y="39"/>
                  <a:pt x="32" y="39"/>
                  <a:pt x="32" y="39"/>
                </a:cubicBezTo>
                <a:cubicBezTo>
                  <a:pt x="32" y="37"/>
                  <a:pt x="31" y="34"/>
                  <a:pt x="31" y="34"/>
                </a:cubicBezTo>
                <a:cubicBezTo>
                  <a:pt x="29" y="33"/>
                  <a:pt x="31" y="36"/>
                  <a:pt x="32" y="37"/>
                </a:cubicBezTo>
                <a:cubicBezTo>
                  <a:pt x="32" y="40"/>
                  <a:pt x="31" y="37"/>
                  <a:pt x="32" y="40"/>
                </a:cubicBezTo>
                <a:cubicBezTo>
                  <a:pt x="32" y="40"/>
                  <a:pt x="34" y="40"/>
                  <a:pt x="34" y="42"/>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6" name="Freeform 45"/>
          <p:cNvSpPr>
            <a:spLocks/>
          </p:cNvSpPr>
          <p:nvPr/>
        </p:nvSpPr>
        <p:spPr bwMode="auto">
          <a:xfrm>
            <a:off x="2943225" y="3113088"/>
            <a:ext cx="9525" cy="1587"/>
          </a:xfrm>
          <a:custGeom>
            <a:avLst/>
            <a:gdLst/>
            <a:ahLst/>
            <a:cxnLst>
              <a:cxn ang="0">
                <a:pos x="1" y="0"/>
              </a:cxn>
              <a:cxn ang="0">
                <a:pos x="3" y="0"/>
              </a:cxn>
              <a:cxn ang="0">
                <a:pos x="1" y="0"/>
              </a:cxn>
            </a:cxnLst>
            <a:rect l="0" t="0" r="r" b="b"/>
            <a:pathLst>
              <a:path w="3">
                <a:moveTo>
                  <a:pt x="1" y="0"/>
                </a:moveTo>
                <a:cubicBezTo>
                  <a:pt x="0" y="0"/>
                  <a:pt x="3" y="0"/>
                  <a:pt x="3" y="0"/>
                </a:cubicBezTo>
                <a:cubicBezTo>
                  <a:pt x="1" y="0"/>
                  <a:pt x="1" y="0"/>
                  <a:pt x="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7" name="Freeform 46"/>
          <p:cNvSpPr>
            <a:spLocks noEditPoints="1"/>
          </p:cNvSpPr>
          <p:nvPr/>
        </p:nvSpPr>
        <p:spPr bwMode="auto">
          <a:xfrm>
            <a:off x="2863850" y="2997200"/>
            <a:ext cx="249238" cy="106363"/>
          </a:xfrm>
          <a:custGeom>
            <a:avLst/>
            <a:gdLst/>
            <a:ahLst/>
            <a:cxnLst>
              <a:cxn ang="0">
                <a:pos x="8" y="14"/>
              </a:cxn>
              <a:cxn ang="0">
                <a:pos x="3" y="16"/>
              </a:cxn>
              <a:cxn ang="0">
                <a:pos x="0" y="14"/>
              </a:cxn>
              <a:cxn ang="0">
                <a:pos x="5" y="11"/>
              </a:cxn>
              <a:cxn ang="0">
                <a:pos x="17" y="3"/>
              </a:cxn>
              <a:cxn ang="0">
                <a:pos x="25" y="2"/>
              </a:cxn>
              <a:cxn ang="0">
                <a:pos x="31" y="2"/>
              </a:cxn>
              <a:cxn ang="0">
                <a:pos x="35" y="3"/>
              </a:cxn>
              <a:cxn ang="0">
                <a:pos x="43" y="6"/>
              </a:cxn>
              <a:cxn ang="0">
                <a:pos x="51" y="11"/>
              </a:cxn>
              <a:cxn ang="0">
                <a:pos x="58" y="14"/>
              </a:cxn>
              <a:cxn ang="0">
                <a:pos x="60" y="16"/>
              </a:cxn>
              <a:cxn ang="0">
                <a:pos x="63" y="19"/>
              </a:cxn>
              <a:cxn ang="0">
                <a:pos x="66" y="20"/>
              </a:cxn>
              <a:cxn ang="0">
                <a:pos x="70" y="22"/>
              </a:cxn>
              <a:cxn ang="0">
                <a:pos x="75" y="23"/>
              </a:cxn>
              <a:cxn ang="0">
                <a:pos x="76" y="26"/>
              </a:cxn>
              <a:cxn ang="0">
                <a:pos x="83" y="29"/>
              </a:cxn>
              <a:cxn ang="0">
                <a:pos x="86" y="32"/>
              </a:cxn>
              <a:cxn ang="0">
                <a:pos x="80" y="34"/>
              </a:cxn>
              <a:cxn ang="0">
                <a:pos x="64" y="34"/>
              </a:cxn>
              <a:cxn ang="0">
                <a:pos x="61" y="31"/>
              </a:cxn>
              <a:cxn ang="0">
                <a:pos x="57" y="26"/>
              </a:cxn>
              <a:cxn ang="0">
                <a:pos x="51" y="20"/>
              </a:cxn>
              <a:cxn ang="0">
                <a:pos x="43" y="17"/>
              </a:cxn>
              <a:cxn ang="0">
                <a:pos x="32" y="13"/>
              </a:cxn>
              <a:cxn ang="0">
                <a:pos x="23" y="11"/>
              </a:cxn>
              <a:cxn ang="0">
                <a:pos x="26" y="8"/>
              </a:cxn>
              <a:cxn ang="0">
                <a:pos x="15" y="9"/>
              </a:cxn>
              <a:cxn ang="0">
                <a:pos x="8" y="14"/>
              </a:cxn>
              <a:cxn ang="0">
                <a:pos x="19" y="19"/>
              </a:cxn>
              <a:cxn ang="0">
                <a:pos x="15" y="14"/>
              </a:cxn>
              <a:cxn ang="0">
                <a:pos x="19" y="19"/>
              </a:cxn>
              <a:cxn ang="0">
                <a:pos x="51" y="9"/>
              </a:cxn>
              <a:cxn ang="0">
                <a:pos x="52" y="8"/>
              </a:cxn>
              <a:cxn ang="0">
                <a:pos x="51" y="9"/>
              </a:cxn>
              <a:cxn ang="0">
                <a:pos x="54" y="9"/>
              </a:cxn>
              <a:cxn ang="0">
                <a:pos x="55" y="11"/>
              </a:cxn>
              <a:cxn ang="0">
                <a:pos x="54" y="9"/>
              </a:cxn>
            </a:cxnLst>
            <a:rect l="0" t="0" r="r" b="b"/>
            <a:pathLst>
              <a:path w="87" h="37">
                <a:moveTo>
                  <a:pt x="8" y="14"/>
                </a:moveTo>
                <a:cubicBezTo>
                  <a:pt x="5" y="14"/>
                  <a:pt x="3" y="17"/>
                  <a:pt x="3" y="16"/>
                </a:cubicBezTo>
                <a:cubicBezTo>
                  <a:pt x="3" y="14"/>
                  <a:pt x="0" y="16"/>
                  <a:pt x="0" y="14"/>
                </a:cubicBezTo>
                <a:cubicBezTo>
                  <a:pt x="0" y="13"/>
                  <a:pt x="5" y="14"/>
                  <a:pt x="5" y="11"/>
                </a:cubicBezTo>
                <a:cubicBezTo>
                  <a:pt x="3" y="9"/>
                  <a:pt x="8" y="5"/>
                  <a:pt x="17" y="3"/>
                </a:cubicBezTo>
                <a:cubicBezTo>
                  <a:pt x="22" y="3"/>
                  <a:pt x="20" y="0"/>
                  <a:pt x="25" y="2"/>
                </a:cubicBezTo>
                <a:cubicBezTo>
                  <a:pt x="31" y="3"/>
                  <a:pt x="29" y="0"/>
                  <a:pt x="31" y="2"/>
                </a:cubicBezTo>
                <a:cubicBezTo>
                  <a:pt x="32" y="3"/>
                  <a:pt x="34" y="0"/>
                  <a:pt x="35" y="3"/>
                </a:cubicBezTo>
                <a:cubicBezTo>
                  <a:pt x="37" y="5"/>
                  <a:pt x="40" y="2"/>
                  <a:pt x="43" y="6"/>
                </a:cubicBezTo>
                <a:cubicBezTo>
                  <a:pt x="46" y="11"/>
                  <a:pt x="46" y="6"/>
                  <a:pt x="51" y="11"/>
                </a:cubicBezTo>
                <a:cubicBezTo>
                  <a:pt x="57" y="14"/>
                  <a:pt x="58" y="13"/>
                  <a:pt x="58" y="14"/>
                </a:cubicBezTo>
                <a:cubicBezTo>
                  <a:pt x="57" y="16"/>
                  <a:pt x="60" y="17"/>
                  <a:pt x="60" y="16"/>
                </a:cubicBezTo>
                <a:cubicBezTo>
                  <a:pt x="58" y="14"/>
                  <a:pt x="61" y="16"/>
                  <a:pt x="63" y="19"/>
                </a:cubicBezTo>
                <a:cubicBezTo>
                  <a:pt x="66" y="20"/>
                  <a:pt x="66" y="19"/>
                  <a:pt x="66" y="20"/>
                </a:cubicBezTo>
                <a:cubicBezTo>
                  <a:pt x="67" y="23"/>
                  <a:pt x="69" y="20"/>
                  <a:pt x="70" y="22"/>
                </a:cubicBezTo>
                <a:cubicBezTo>
                  <a:pt x="72" y="23"/>
                  <a:pt x="73" y="20"/>
                  <a:pt x="75" y="23"/>
                </a:cubicBezTo>
                <a:cubicBezTo>
                  <a:pt x="75" y="26"/>
                  <a:pt x="70" y="25"/>
                  <a:pt x="76" y="26"/>
                </a:cubicBezTo>
                <a:cubicBezTo>
                  <a:pt x="81" y="26"/>
                  <a:pt x="81" y="28"/>
                  <a:pt x="83" y="29"/>
                </a:cubicBezTo>
                <a:cubicBezTo>
                  <a:pt x="84" y="31"/>
                  <a:pt x="87" y="29"/>
                  <a:pt x="86" y="32"/>
                </a:cubicBezTo>
                <a:cubicBezTo>
                  <a:pt x="84" y="34"/>
                  <a:pt x="84" y="31"/>
                  <a:pt x="80" y="34"/>
                </a:cubicBezTo>
                <a:cubicBezTo>
                  <a:pt x="73" y="37"/>
                  <a:pt x="76" y="32"/>
                  <a:pt x="64" y="34"/>
                </a:cubicBezTo>
                <a:cubicBezTo>
                  <a:pt x="52" y="35"/>
                  <a:pt x="58" y="34"/>
                  <a:pt x="61" y="31"/>
                </a:cubicBezTo>
                <a:cubicBezTo>
                  <a:pt x="64" y="28"/>
                  <a:pt x="61" y="26"/>
                  <a:pt x="57" y="26"/>
                </a:cubicBezTo>
                <a:cubicBezTo>
                  <a:pt x="52" y="26"/>
                  <a:pt x="52" y="23"/>
                  <a:pt x="51" y="20"/>
                </a:cubicBezTo>
                <a:cubicBezTo>
                  <a:pt x="49" y="16"/>
                  <a:pt x="47" y="19"/>
                  <a:pt x="43" y="17"/>
                </a:cubicBezTo>
                <a:cubicBezTo>
                  <a:pt x="37" y="16"/>
                  <a:pt x="38" y="13"/>
                  <a:pt x="32" y="13"/>
                </a:cubicBezTo>
                <a:cubicBezTo>
                  <a:pt x="26" y="13"/>
                  <a:pt x="26" y="13"/>
                  <a:pt x="23" y="11"/>
                </a:cubicBezTo>
                <a:cubicBezTo>
                  <a:pt x="22" y="9"/>
                  <a:pt x="28" y="8"/>
                  <a:pt x="26" y="8"/>
                </a:cubicBezTo>
                <a:cubicBezTo>
                  <a:pt x="25" y="6"/>
                  <a:pt x="19" y="5"/>
                  <a:pt x="15" y="9"/>
                </a:cubicBezTo>
                <a:cubicBezTo>
                  <a:pt x="11" y="13"/>
                  <a:pt x="8" y="11"/>
                  <a:pt x="8" y="14"/>
                </a:cubicBezTo>
                <a:close/>
                <a:moveTo>
                  <a:pt x="19" y="19"/>
                </a:moveTo>
                <a:cubicBezTo>
                  <a:pt x="14" y="20"/>
                  <a:pt x="14" y="14"/>
                  <a:pt x="15" y="14"/>
                </a:cubicBezTo>
                <a:cubicBezTo>
                  <a:pt x="19" y="14"/>
                  <a:pt x="20" y="19"/>
                  <a:pt x="19" y="19"/>
                </a:cubicBezTo>
                <a:close/>
                <a:moveTo>
                  <a:pt x="51" y="9"/>
                </a:moveTo>
                <a:cubicBezTo>
                  <a:pt x="49" y="8"/>
                  <a:pt x="51" y="8"/>
                  <a:pt x="52" y="8"/>
                </a:cubicBezTo>
                <a:cubicBezTo>
                  <a:pt x="52" y="9"/>
                  <a:pt x="52" y="9"/>
                  <a:pt x="51" y="9"/>
                </a:cubicBezTo>
                <a:close/>
                <a:moveTo>
                  <a:pt x="54" y="9"/>
                </a:moveTo>
                <a:cubicBezTo>
                  <a:pt x="54" y="9"/>
                  <a:pt x="57" y="11"/>
                  <a:pt x="55" y="11"/>
                </a:cubicBezTo>
                <a:cubicBezTo>
                  <a:pt x="54" y="11"/>
                  <a:pt x="52" y="11"/>
                  <a:pt x="54" y="9"/>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8" name="Freeform 47"/>
          <p:cNvSpPr>
            <a:spLocks/>
          </p:cNvSpPr>
          <p:nvPr/>
        </p:nvSpPr>
        <p:spPr bwMode="auto">
          <a:xfrm>
            <a:off x="3127375" y="3121025"/>
            <a:ext cx="14288" cy="7938"/>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9" name="Freeform 48"/>
          <p:cNvSpPr>
            <a:spLocks/>
          </p:cNvSpPr>
          <p:nvPr/>
        </p:nvSpPr>
        <p:spPr bwMode="auto">
          <a:xfrm>
            <a:off x="3217863" y="3305175"/>
            <a:ext cx="19050" cy="15875"/>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0" name="Freeform 49"/>
          <p:cNvSpPr>
            <a:spLocks/>
          </p:cNvSpPr>
          <p:nvPr/>
        </p:nvSpPr>
        <p:spPr bwMode="auto">
          <a:xfrm>
            <a:off x="3236913" y="3309938"/>
            <a:ext cx="7937" cy="1111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1" name="Freeform 50"/>
          <p:cNvSpPr>
            <a:spLocks/>
          </p:cNvSpPr>
          <p:nvPr/>
        </p:nvSpPr>
        <p:spPr bwMode="auto">
          <a:xfrm>
            <a:off x="3333750" y="3341688"/>
            <a:ext cx="15875" cy="7937"/>
          </a:xfrm>
          <a:custGeom>
            <a:avLst/>
            <a:gdLst/>
            <a:ahLst/>
            <a:cxnLst>
              <a:cxn ang="0">
                <a:pos x="0" y="1"/>
              </a:cxn>
              <a:cxn ang="0">
                <a:pos x="3" y="1"/>
              </a:cxn>
              <a:cxn ang="0">
                <a:pos x="5" y="3"/>
              </a:cxn>
              <a:cxn ang="0">
                <a:pos x="2" y="3"/>
              </a:cxn>
              <a:cxn ang="0">
                <a:pos x="0" y="1"/>
              </a:cxn>
            </a:cxnLst>
            <a:rect l="0" t="0" r="r" b="b"/>
            <a:pathLst>
              <a:path w="6" h="3">
                <a:moveTo>
                  <a:pt x="0" y="1"/>
                </a:moveTo>
                <a:cubicBezTo>
                  <a:pt x="0" y="0"/>
                  <a:pt x="2" y="3"/>
                  <a:pt x="3" y="1"/>
                </a:cubicBezTo>
                <a:cubicBezTo>
                  <a:pt x="5" y="0"/>
                  <a:pt x="6" y="1"/>
                  <a:pt x="5" y="3"/>
                </a:cubicBezTo>
                <a:cubicBezTo>
                  <a:pt x="3" y="3"/>
                  <a:pt x="2" y="3"/>
                  <a:pt x="2" y="3"/>
                </a:cubicBezTo>
                <a:cubicBezTo>
                  <a:pt x="2" y="3"/>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2" name="Freeform 51"/>
          <p:cNvSpPr>
            <a:spLocks/>
          </p:cNvSpPr>
          <p:nvPr/>
        </p:nvSpPr>
        <p:spPr bwMode="auto">
          <a:xfrm>
            <a:off x="3409950" y="3398838"/>
            <a:ext cx="1588" cy="1587"/>
          </a:xfrm>
          <a:custGeom>
            <a:avLst/>
            <a:gdLst/>
            <a:ahLst/>
            <a:cxnLst>
              <a:cxn ang="0">
                <a:pos x="0" y="0"/>
              </a:cxn>
              <a:cxn ang="0">
                <a:pos x="0" y="0"/>
              </a:cxn>
              <a:cxn ang="0">
                <a:pos x="0" y="0"/>
              </a:cxn>
            </a:cxnLst>
            <a:rect l="0" t="0" r="r" b="b"/>
            <a:pathLst>
              <a:path h="1">
                <a:moveTo>
                  <a:pt x="0" y="0"/>
                </a:moveTo>
                <a:cubicBezTo>
                  <a:pt x="0" y="0"/>
                  <a:pt x="0" y="0"/>
                  <a:pt x="0" y="0"/>
                </a:cubicBezTo>
                <a:cubicBezTo>
                  <a:pt x="0" y="1"/>
                  <a:pt x="0" y="1"/>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3" name="Freeform 52"/>
          <p:cNvSpPr>
            <a:spLocks/>
          </p:cNvSpPr>
          <p:nvPr/>
        </p:nvSpPr>
        <p:spPr bwMode="auto">
          <a:xfrm>
            <a:off x="3406775" y="3400425"/>
            <a:ext cx="3175" cy="6350"/>
          </a:xfrm>
          <a:custGeom>
            <a:avLst/>
            <a:gdLst/>
            <a:ahLst/>
            <a:cxnLst>
              <a:cxn ang="0">
                <a:pos x="1" y="0"/>
              </a:cxn>
              <a:cxn ang="0">
                <a:pos x="0" y="2"/>
              </a:cxn>
              <a:cxn ang="0">
                <a:pos x="1" y="0"/>
              </a:cxn>
            </a:cxnLst>
            <a:rect l="0" t="0" r="r" b="b"/>
            <a:pathLst>
              <a:path w="1" h="2">
                <a:moveTo>
                  <a:pt x="1" y="0"/>
                </a:moveTo>
                <a:cubicBezTo>
                  <a:pt x="0" y="2"/>
                  <a:pt x="0" y="2"/>
                  <a:pt x="0" y="2"/>
                </a:cubicBezTo>
                <a:cubicBezTo>
                  <a:pt x="0" y="0"/>
                  <a:pt x="0" y="0"/>
                  <a:pt x="1"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4" name="Freeform 53"/>
          <p:cNvSpPr>
            <a:spLocks/>
          </p:cNvSpPr>
          <p:nvPr/>
        </p:nvSpPr>
        <p:spPr bwMode="auto">
          <a:xfrm>
            <a:off x="3403600" y="3406775"/>
            <a:ext cx="6350" cy="3175"/>
          </a:xfrm>
          <a:custGeom>
            <a:avLst/>
            <a:gdLst/>
            <a:ahLst/>
            <a:cxnLst>
              <a:cxn ang="0">
                <a:pos x="1" y="1"/>
              </a:cxn>
              <a:cxn ang="0">
                <a:pos x="2" y="0"/>
              </a:cxn>
              <a:cxn ang="0">
                <a:pos x="1" y="1"/>
              </a:cxn>
              <a:cxn ang="0">
                <a:pos x="1" y="1"/>
              </a:cxn>
            </a:cxnLst>
            <a:rect l="0" t="0" r="r" b="b"/>
            <a:pathLst>
              <a:path w="2" h="1">
                <a:moveTo>
                  <a:pt x="1" y="1"/>
                </a:moveTo>
                <a:cubicBezTo>
                  <a:pt x="1" y="0"/>
                  <a:pt x="1" y="0"/>
                  <a:pt x="2" y="0"/>
                </a:cubicBezTo>
                <a:cubicBezTo>
                  <a:pt x="2" y="0"/>
                  <a:pt x="2" y="1"/>
                  <a:pt x="1" y="1"/>
                </a:cubicBezTo>
                <a:cubicBezTo>
                  <a:pt x="1" y="1"/>
                  <a:pt x="0"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5" name="Freeform 54"/>
          <p:cNvSpPr>
            <a:spLocks/>
          </p:cNvSpPr>
          <p:nvPr/>
        </p:nvSpPr>
        <p:spPr bwMode="auto">
          <a:xfrm>
            <a:off x="3403600" y="3416300"/>
            <a:ext cx="6350" cy="1588"/>
          </a:xfrm>
          <a:custGeom>
            <a:avLst/>
            <a:gdLst/>
            <a:ahLst/>
            <a:cxnLst>
              <a:cxn ang="0">
                <a:pos x="0" y="0"/>
              </a:cxn>
              <a:cxn ang="0">
                <a:pos x="1" y="0"/>
              </a:cxn>
              <a:cxn ang="0">
                <a:pos x="0" y="0"/>
              </a:cxn>
            </a:cxnLst>
            <a:rect l="0" t="0" r="r" b="b"/>
            <a:pathLst>
              <a:path w="2">
                <a:moveTo>
                  <a:pt x="0" y="0"/>
                </a:moveTo>
                <a:cubicBezTo>
                  <a:pt x="1" y="0"/>
                  <a:pt x="2" y="0"/>
                  <a:pt x="1" y="0"/>
                </a:cubicBezTo>
                <a:cubicBezTo>
                  <a:pt x="0" y="0"/>
                  <a:pt x="0" y="0"/>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6" name="Freeform 55"/>
          <p:cNvSpPr>
            <a:spLocks/>
          </p:cNvSpPr>
          <p:nvPr/>
        </p:nvSpPr>
        <p:spPr bwMode="auto">
          <a:xfrm>
            <a:off x="3409950" y="3409950"/>
            <a:ext cx="6350" cy="6350"/>
          </a:xfrm>
          <a:custGeom>
            <a:avLst/>
            <a:gdLst/>
            <a:ahLst/>
            <a:cxnLst>
              <a:cxn ang="0">
                <a:pos x="0" y="2"/>
              </a:cxn>
              <a:cxn ang="0">
                <a:pos x="0" y="0"/>
              </a:cxn>
              <a:cxn ang="0">
                <a:pos x="0" y="2"/>
              </a:cxn>
            </a:cxnLst>
            <a:rect l="0" t="0" r="r" b="b"/>
            <a:pathLst>
              <a:path w="2" h="2">
                <a:moveTo>
                  <a:pt x="0" y="2"/>
                </a:moveTo>
                <a:cubicBezTo>
                  <a:pt x="0" y="0"/>
                  <a:pt x="0" y="0"/>
                  <a:pt x="0" y="0"/>
                </a:cubicBezTo>
                <a:cubicBezTo>
                  <a:pt x="2" y="0"/>
                  <a:pt x="0" y="0"/>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7" name="Freeform 56"/>
          <p:cNvSpPr>
            <a:spLocks/>
          </p:cNvSpPr>
          <p:nvPr/>
        </p:nvSpPr>
        <p:spPr bwMode="auto">
          <a:xfrm>
            <a:off x="3406775" y="3400425"/>
            <a:ext cx="3175" cy="6350"/>
          </a:xfrm>
          <a:custGeom>
            <a:avLst/>
            <a:gdLst/>
            <a:ahLst/>
            <a:cxnLst>
              <a:cxn ang="0">
                <a:pos x="1" y="2"/>
              </a:cxn>
              <a:cxn ang="0">
                <a:pos x="1" y="0"/>
              </a:cxn>
              <a:cxn ang="0">
                <a:pos x="1" y="2"/>
              </a:cxn>
            </a:cxnLst>
            <a:rect l="0" t="0" r="r" b="b"/>
            <a:pathLst>
              <a:path w="1" h="2">
                <a:moveTo>
                  <a:pt x="1" y="2"/>
                </a:moveTo>
                <a:cubicBezTo>
                  <a:pt x="0" y="2"/>
                  <a:pt x="1" y="0"/>
                  <a:pt x="1" y="0"/>
                </a:cubicBezTo>
                <a:cubicBezTo>
                  <a:pt x="1" y="2"/>
                  <a:pt x="1" y="2"/>
                  <a:pt x="1"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8" name="Freeform 57"/>
          <p:cNvSpPr>
            <a:spLocks/>
          </p:cNvSpPr>
          <p:nvPr/>
        </p:nvSpPr>
        <p:spPr bwMode="auto">
          <a:xfrm>
            <a:off x="3409950" y="3333750"/>
            <a:ext cx="9525" cy="9525"/>
          </a:xfrm>
          <a:custGeom>
            <a:avLst/>
            <a:gdLst/>
            <a:ahLst/>
            <a:cxnLst>
              <a:cxn ang="0">
                <a:pos x="0" y="3"/>
              </a:cxn>
              <a:cxn ang="0">
                <a:pos x="3" y="1"/>
              </a:cxn>
              <a:cxn ang="0">
                <a:pos x="0" y="3"/>
              </a:cxn>
            </a:cxnLst>
            <a:rect l="0" t="0" r="r" b="b"/>
            <a:pathLst>
              <a:path w="3" h="4">
                <a:moveTo>
                  <a:pt x="0" y="3"/>
                </a:moveTo>
                <a:cubicBezTo>
                  <a:pt x="0" y="1"/>
                  <a:pt x="3" y="0"/>
                  <a:pt x="3" y="1"/>
                </a:cubicBezTo>
                <a:cubicBezTo>
                  <a:pt x="3" y="3"/>
                  <a:pt x="0" y="4"/>
                  <a:pt x="0"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59" name="Freeform 58"/>
          <p:cNvSpPr>
            <a:spLocks/>
          </p:cNvSpPr>
          <p:nvPr/>
        </p:nvSpPr>
        <p:spPr bwMode="auto">
          <a:xfrm>
            <a:off x="3384550" y="3349625"/>
            <a:ext cx="31750" cy="19050"/>
          </a:xfrm>
          <a:custGeom>
            <a:avLst/>
            <a:gdLst/>
            <a:ahLst/>
            <a:cxnLst>
              <a:cxn ang="0">
                <a:pos x="6" y="7"/>
              </a:cxn>
              <a:cxn ang="0">
                <a:pos x="2" y="7"/>
              </a:cxn>
              <a:cxn ang="0">
                <a:pos x="5" y="4"/>
              </a:cxn>
              <a:cxn ang="0">
                <a:pos x="5" y="1"/>
              </a:cxn>
              <a:cxn ang="0">
                <a:pos x="9" y="1"/>
              </a:cxn>
              <a:cxn ang="0">
                <a:pos x="6" y="7"/>
              </a:cxn>
            </a:cxnLst>
            <a:rect l="0" t="0" r="r" b="b"/>
            <a:pathLst>
              <a:path w="11" h="7">
                <a:moveTo>
                  <a:pt x="6" y="7"/>
                </a:moveTo>
                <a:cubicBezTo>
                  <a:pt x="2" y="7"/>
                  <a:pt x="0" y="7"/>
                  <a:pt x="2" y="7"/>
                </a:cubicBezTo>
                <a:cubicBezTo>
                  <a:pt x="5" y="6"/>
                  <a:pt x="5" y="6"/>
                  <a:pt x="5" y="4"/>
                </a:cubicBezTo>
                <a:cubicBezTo>
                  <a:pt x="5" y="1"/>
                  <a:pt x="2" y="1"/>
                  <a:pt x="5" y="1"/>
                </a:cubicBezTo>
                <a:cubicBezTo>
                  <a:pt x="9" y="0"/>
                  <a:pt x="11" y="0"/>
                  <a:pt x="9" y="1"/>
                </a:cubicBezTo>
                <a:cubicBezTo>
                  <a:pt x="8" y="3"/>
                  <a:pt x="11" y="7"/>
                  <a:pt x="6"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0" name="Freeform 59"/>
          <p:cNvSpPr>
            <a:spLocks/>
          </p:cNvSpPr>
          <p:nvPr/>
        </p:nvSpPr>
        <p:spPr bwMode="auto">
          <a:xfrm>
            <a:off x="3390900" y="3309938"/>
            <a:ext cx="7938" cy="7937"/>
          </a:xfrm>
          <a:custGeom>
            <a:avLst/>
            <a:gdLst/>
            <a:ahLst/>
            <a:cxnLst>
              <a:cxn ang="0">
                <a:pos x="1" y="3"/>
              </a:cxn>
              <a:cxn ang="0">
                <a:pos x="1" y="0"/>
              </a:cxn>
              <a:cxn ang="0">
                <a:pos x="1" y="3"/>
              </a:cxn>
            </a:cxnLst>
            <a:rect l="0" t="0" r="r" b="b"/>
            <a:pathLst>
              <a:path w="3" h="3">
                <a:moveTo>
                  <a:pt x="1" y="3"/>
                </a:moveTo>
                <a:cubicBezTo>
                  <a:pt x="0" y="3"/>
                  <a:pt x="1" y="0"/>
                  <a:pt x="1" y="0"/>
                </a:cubicBezTo>
                <a:cubicBezTo>
                  <a:pt x="3" y="0"/>
                  <a:pt x="3"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1" name="Freeform 60"/>
          <p:cNvSpPr>
            <a:spLocks/>
          </p:cNvSpPr>
          <p:nvPr/>
        </p:nvSpPr>
        <p:spPr bwMode="auto">
          <a:xfrm>
            <a:off x="3403600" y="3278188"/>
            <a:ext cx="3175" cy="9525"/>
          </a:xfrm>
          <a:custGeom>
            <a:avLst/>
            <a:gdLst/>
            <a:ahLst/>
            <a:cxnLst>
              <a:cxn ang="0">
                <a:pos x="0" y="3"/>
              </a:cxn>
              <a:cxn ang="0">
                <a:pos x="1" y="0"/>
              </a:cxn>
              <a:cxn ang="0">
                <a:pos x="0" y="3"/>
              </a:cxn>
            </a:cxnLst>
            <a:rect l="0" t="0" r="r" b="b"/>
            <a:pathLst>
              <a:path w="1" h="3">
                <a:moveTo>
                  <a:pt x="0" y="3"/>
                </a:moveTo>
                <a:cubicBezTo>
                  <a:pt x="0" y="2"/>
                  <a:pt x="0" y="0"/>
                  <a:pt x="1" y="0"/>
                </a:cubicBezTo>
                <a:cubicBezTo>
                  <a:pt x="1" y="0"/>
                  <a:pt x="1" y="3"/>
                  <a:pt x="0"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2" name="Freeform 61"/>
          <p:cNvSpPr>
            <a:spLocks/>
          </p:cNvSpPr>
          <p:nvPr/>
        </p:nvSpPr>
        <p:spPr bwMode="auto">
          <a:xfrm>
            <a:off x="3406775" y="3259138"/>
            <a:ext cx="9525" cy="1111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3" name="Freeform 62"/>
          <p:cNvSpPr>
            <a:spLocks/>
          </p:cNvSpPr>
          <p:nvPr/>
        </p:nvSpPr>
        <p:spPr bwMode="auto">
          <a:xfrm>
            <a:off x="3398838" y="3217863"/>
            <a:ext cx="4762" cy="12700"/>
          </a:xfrm>
          <a:custGeom>
            <a:avLst/>
            <a:gdLst/>
            <a:ahLst/>
            <a:cxnLst>
              <a:cxn ang="0">
                <a:pos x="2" y="3"/>
              </a:cxn>
              <a:cxn ang="0">
                <a:pos x="0" y="1"/>
              </a:cxn>
              <a:cxn ang="0">
                <a:pos x="2" y="0"/>
              </a:cxn>
              <a:cxn ang="0">
                <a:pos x="2" y="3"/>
              </a:cxn>
            </a:cxnLst>
            <a:rect l="0" t="0" r="r" b="b"/>
            <a:pathLst>
              <a:path w="2" h="4">
                <a:moveTo>
                  <a:pt x="2" y="3"/>
                </a:moveTo>
                <a:cubicBezTo>
                  <a:pt x="0" y="4"/>
                  <a:pt x="2" y="3"/>
                  <a:pt x="0" y="1"/>
                </a:cubicBezTo>
                <a:cubicBezTo>
                  <a:pt x="0" y="0"/>
                  <a:pt x="0" y="0"/>
                  <a:pt x="2" y="0"/>
                </a:cubicBezTo>
                <a:cubicBezTo>
                  <a:pt x="2" y="3"/>
                  <a:pt x="2"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4" name="Freeform 63"/>
          <p:cNvSpPr>
            <a:spLocks/>
          </p:cNvSpPr>
          <p:nvPr/>
        </p:nvSpPr>
        <p:spPr bwMode="auto">
          <a:xfrm>
            <a:off x="3435350" y="3278188"/>
            <a:ext cx="9525" cy="14287"/>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5" name="Freeform 64"/>
          <p:cNvSpPr>
            <a:spLocks/>
          </p:cNvSpPr>
          <p:nvPr/>
        </p:nvSpPr>
        <p:spPr bwMode="auto">
          <a:xfrm>
            <a:off x="3306763" y="3144838"/>
            <a:ext cx="3175" cy="3175"/>
          </a:xfrm>
          <a:custGeom>
            <a:avLst/>
            <a:gdLst/>
            <a:ahLst/>
            <a:cxnLst>
              <a:cxn ang="0">
                <a:pos x="0" y="1"/>
              </a:cxn>
              <a:cxn ang="0">
                <a:pos x="1" y="1"/>
              </a:cxn>
              <a:cxn ang="0">
                <a:pos x="0" y="1"/>
              </a:cxn>
            </a:cxnLst>
            <a:rect l="0" t="0" r="r" b="b"/>
            <a:pathLst>
              <a:path w="1" h="1">
                <a:moveTo>
                  <a:pt x="0" y="1"/>
                </a:moveTo>
                <a:cubicBezTo>
                  <a:pt x="0" y="1"/>
                  <a:pt x="1" y="0"/>
                  <a:pt x="1" y="1"/>
                </a:cubicBezTo>
                <a:cubicBezTo>
                  <a:pt x="0" y="1"/>
                  <a:pt x="0" y="1"/>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6" name="Freeform 65"/>
          <p:cNvSpPr>
            <a:spLocks/>
          </p:cNvSpPr>
          <p:nvPr/>
        </p:nvSpPr>
        <p:spPr bwMode="auto">
          <a:xfrm>
            <a:off x="3317875" y="3155950"/>
            <a:ext cx="12700" cy="4763"/>
          </a:xfrm>
          <a:custGeom>
            <a:avLst/>
            <a:gdLst/>
            <a:ahLst/>
            <a:cxnLst>
              <a:cxn ang="0">
                <a:pos x="0" y="0"/>
              </a:cxn>
              <a:cxn ang="0">
                <a:pos x="4" y="0"/>
              </a:cxn>
              <a:cxn ang="0">
                <a:pos x="0" y="0"/>
              </a:cxn>
            </a:cxnLst>
            <a:rect l="0" t="0" r="r" b="b"/>
            <a:pathLst>
              <a:path w="4" h="2">
                <a:moveTo>
                  <a:pt x="0" y="0"/>
                </a:moveTo>
                <a:cubicBezTo>
                  <a:pt x="0" y="0"/>
                  <a:pt x="2" y="0"/>
                  <a:pt x="4" y="0"/>
                </a:cubicBezTo>
                <a:cubicBezTo>
                  <a:pt x="4" y="0"/>
                  <a:pt x="0" y="2"/>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7" name="Freeform 66"/>
          <p:cNvSpPr>
            <a:spLocks/>
          </p:cNvSpPr>
          <p:nvPr/>
        </p:nvSpPr>
        <p:spPr bwMode="auto">
          <a:xfrm>
            <a:off x="3403600" y="3236913"/>
            <a:ext cx="12700" cy="15875"/>
          </a:xfrm>
          <a:custGeom>
            <a:avLst/>
            <a:gdLst/>
            <a:ahLst/>
            <a:cxnLst>
              <a:cxn ang="0">
                <a:pos x="2" y="4"/>
              </a:cxn>
              <a:cxn ang="0">
                <a:pos x="1" y="1"/>
              </a:cxn>
              <a:cxn ang="0">
                <a:pos x="2" y="1"/>
              </a:cxn>
              <a:cxn ang="0">
                <a:pos x="4" y="6"/>
              </a:cxn>
              <a:cxn ang="0">
                <a:pos x="2" y="4"/>
              </a:cxn>
            </a:cxnLst>
            <a:rect l="0" t="0" r="r" b="b"/>
            <a:pathLst>
              <a:path w="4" h="6">
                <a:moveTo>
                  <a:pt x="2" y="4"/>
                </a:moveTo>
                <a:cubicBezTo>
                  <a:pt x="0" y="4"/>
                  <a:pt x="1" y="3"/>
                  <a:pt x="1" y="1"/>
                </a:cubicBezTo>
                <a:cubicBezTo>
                  <a:pt x="0" y="1"/>
                  <a:pt x="1" y="0"/>
                  <a:pt x="2" y="1"/>
                </a:cubicBezTo>
                <a:cubicBezTo>
                  <a:pt x="4" y="3"/>
                  <a:pt x="4" y="6"/>
                  <a:pt x="4" y="6"/>
                </a:cubicBezTo>
                <a:cubicBezTo>
                  <a:pt x="2" y="6"/>
                  <a:pt x="4" y="4"/>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8" name="Freeform 67"/>
          <p:cNvSpPr>
            <a:spLocks/>
          </p:cNvSpPr>
          <p:nvPr/>
        </p:nvSpPr>
        <p:spPr bwMode="auto">
          <a:xfrm>
            <a:off x="3390900" y="3192463"/>
            <a:ext cx="7938" cy="17462"/>
          </a:xfrm>
          <a:custGeom>
            <a:avLst/>
            <a:gdLst/>
            <a:ahLst/>
            <a:cxnLst>
              <a:cxn ang="0">
                <a:pos x="1" y="4"/>
              </a:cxn>
              <a:cxn ang="0">
                <a:pos x="0" y="1"/>
              </a:cxn>
              <a:cxn ang="0">
                <a:pos x="1" y="3"/>
              </a:cxn>
              <a:cxn ang="0">
                <a:pos x="1" y="4"/>
              </a:cxn>
            </a:cxnLst>
            <a:rect l="0" t="0" r="r" b="b"/>
            <a:pathLst>
              <a:path w="3" h="6">
                <a:moveTo>
                  <a:pt x="1" y="4"/>
                </a:moveTo>
                <a:cubicBezTo>
                  <a:pt x="1" y="6"/>
                  <a:pt x="0" y="4"/>
                  <a:pt x="0" y="1"/>
                </a:cubicBezTo>
                <a:cubicBezTo>
                  <a:pt x="1" y="0"/>
                  <a:pt x="3" y="3"/>
                  <a:pt x="1" y="3"/>
                </a:cubicBezTo>
                <a:cubicBezTo>
                  <a:pt x="1" y="4"/>
                  <a:pt x="3" y="4"/>
                  <a:pt x="1"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69" name="Freeform 68"/>
          <p:cNvSpPr>
            <a:spLocks/>
          </p:cNvSpPr>
          <p:nvPr/>
        </p:nvSpPr>
        <p:spPr bwMode="auto">
          <a:xfrm>
            <a:off x="3394075" y="3192463"/>
            <a:ext cx="12700" cy="9525"/>
          </a:xfrm>
          <a:custGeom>
            <a:avLst/>
            <a:gdLst/>
            <a:ahLst/>
            <a:cxnLst>
              <a:cxn ang="0">
                <a:pos x="2" y="3"/>
              </a:cxn>
              <a:cxn ang="0">
                <a:pos x="2" y="1"/>
              </a:cxn>
              <a:cxn ang="0">
                <a:pos x="3" y="1"/>
              </a:cxn>
              <a:cxn ang="0">
                <a:pos x="5" y="3"/>
              </a:cxn>
              <a:cxn ang="0">
                <a:pos x="3" y="3"/>
              </a:cxn>
              <a:cxn ang="0">
                <a:pos x="2" y="3"/>
              </a:cxn>
            </a:cxnLst>
            <a:rect l="0" t="0" r="r" b="b"/>
            <a:pathLst>
              <a:path w="5" h="3">
                <a:moveTo>
                  <a:pt x="2" y="3"/>
                </a:moveTo>
                <a:cubicBezTo>
                  <a:pt x="0" y="1"/>
                  <a:pt x="2" y="1"/>
                  <a:pt x="2" y="1"/>
                </a:cubicBezTo>
                <a:cubicBezTo>
                  <a:pt x="2" y="0"/>
                  <a:pt x="2" y="0"/>
                  <a:pt x="3" y="1"/>
                </a:cubicBezTo>
                <a:cubicBezTo>
                  <a:pt x="3" y="1"/>
                  <a:pt x="3" y="1"/>
                  <a:pt x="5" y="3"/>
                </a:cubicBezTo>
                <a:cubicBezTo>
                  <a:pt x="3" y="3"/>
                  <a:pt x="3" y="3"/>
                  <a:pt x="3" y="3"/>
                </a:cubicBezTo>
                <a:cubicBezTo>
                  <a:pt x="2" y="3"/>
                  <a:pt x="2"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0" name="Freeform 69"/>
          <p:cNvSpPr>
            <a:spLocks/>
          </p:cNvSpPr>
          <p:nvPr/>
        </p:nvSpPr>
        <p:spPr bwMode="auto">
          <a:xfrm>
            <a:off x="3403600" y="3205163"/>
            <a:ext cx="3175" cy="4762"/>
          </a:xfrm>
          <a:custGeom>
            <a:avLst/>
            <a:gdLst/>
            <a:ahLst/>
            <a:cxnLst>
              <a:cxn ang="0">
                <a:pos x="0" y="2"/>
              </a:cxn>
              <a:cxn ang="0">
                <a:pos x="0" y="0"/>
              </a:cxn>
              <a:cxn ang="0">
                <a:pos x="0" y="2"/>
              </a:cxn>
            </a:cxnLst>
            <a:rect l="0" t="0" r="r" b="b"/>
            <a:pathLst>
              <a:path w="1" h="2">
                <a:moveTo>
                  <a:pt x="0" y="2"/>
                </a:moveTo>
                <a:cubicBezTo>
                  <a:pt x="0" y="2"/>
                  <a:pt x="0" y="2"/>
                  <a:pt x="0" y="0"/>
                </a:cubicBezTo>
                <a:cubicBezTo>
                  <a:pt x="0" y="0"/>
                  <a:pt x="1"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1" name="Freeform 70"/>
          <p:cNvSpPr>
            <a:spLocks/>
          </p:cNvSpPr>
          <p:nvPr/>
        </p:nvSpPr>
        <p:spPr bwMode="auto">
          <a:xfrm>
            <a:off x="3359150" y="3148013"/>
            <a:ext cx="6350" cy="4762"/>
          </a:xfrm>
          <a:custGeom>
            <a:avLst/>
            <a:gdLst/>
            <a:ahLst/>
            <a:cxnLst>
              <a:cxn ang="0">
                <a:pos x="2" y="2"/>
              </a:cxn>
              <a:cxn ang="0">
                <a:pos x="2" y="0"/>
              </a:cxn>
              <a:cxn ang="0">
                <a:pos x="2" y="2"/>
              </a:cxn>
            </a:cxnLst>
            <a:rect l="0" t="0" r="r" b="b"/>
            <a:pathLst>
              <a:path w="2" h="2">
                <a:moveTo>
                  <a:pt x="2" y="2"/>
                </a:moveTo>
                <a:cubicBezTo>
                  <a:pt x="0" y="0"/>
                  <a:pt x="2" y="0"/>
                  <a:pt x="2" y="0"/>
                </a:cubicBezTo>
                <a:cubicBezTo>
                  <a:pt x="2" y="2"/>
                  <a:pt x="2"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2" name="Freeform 71"/>
          <p:cNvSpPr>
            <a:spLocks/>
          </p:cNvSpPr>
          <p:nvPr/>
        </p:nvSpPr>
        <p:spPr bwMode="auto">
          <a:xfrm>
            <a:off x="3359150" y="3138488"/>
            <a:ext cx="6350" cy="9525"/>
          </a:xfrm>
          <a:custGeom>
            <a:avLst/>
            <a:gdLst/>
            <a:ahLst/>
            <a:cxnLst>
              <a:cxn ang="0">
                <a:pos x="0" y="2"/>
              </a:cxn>
              <a:cxn ang="0">
                <a:pos x="2" y="2"/>
              </a:cxn>
              <a:cxn ang="0">
                <a:pos x="0" y="2"/>
              </a:cxn>
            </a:cxnLst>
            <a:rect l="0" t="0" r="r" b="b"/>
            <a:pathLst>
              <a:path w="2" h="3">
                <a:moveTo>
                  <a:pt x="0" y="2"/>
                </a:moveTo>
                <a:cubicBezTo>
                  <a:pt x="0" y="2"/>
                  <a:pt x="2" y="0"/>
                  <a:pt x="2" y="2"/>
                </a:cubicBezTo>
                <a:cubicBezTo>
                  <a:pt x="2" y="2"/>
                  <a:pt x="0"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3" name="Freeform 72"/>
          <p:cNvSpPr>
            <a:spLocks/>
          </p:cNvSpPr>
          <p:nvPr/>
        </p:nvSpPr>
        <p:spPr bwMode="auto">
          <a:xfrm>
            <a:off x="3381375" y="3182938"/>
            <a:ext cx="3175" cy="3175"/>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4" name="Freeform 73"/>
          <p:cNvSpPr>
            <a:spLocks/>
          </p:cNvSpPr>
          <p:nvPr/>
        </p:nvSpPr>
        <p:spPr bwMode="auto">
          <a:xfrm>
            <a:off x="3371850" y="3170238"/>
            <a:ext cx="3175" cy="3175"/>
          </a:xfrm>
          <a:custGeom>
            <a:avLst/>
            <a:gdLst/>
            <a:ahLst/>
            <a:cxnLst>
              <a:cxn ang="0">
                <a:pos x="1" y="1"/>
              </a:cxn>
              <a:cxn ang="0">
                <a:pos x="0" y="1"/>
              </a:cxn>
              <a:cxn ang="0">
                <a:pos x="1" y="1"/>
              </a:cxn>
            </a:cxnLst>
            <a:rect l="0" t="0" r="r" b="b"/>
            <a:pathLst>
              <a:path w="1" h="1">
                <a:moveTo>
                  <a:pt x="1" y="1"/>
                </a:moveTo>
                <a:cubicBezTo>
                  <a:pt x="0" y="1"/>
                  <a:pt x="0" y="1"/>
                  <a:pt x="0" y="1"/>
                </a:cubicBezTo>
                <a:cubicBezTo>
                  <a:pt x="0" y="0"/>
                  <a:pt x="1"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5" name="Freeform 74"/>
          <p:cNvSpPr>
            <a:spLocks/>
          </p:cNvSpPr>
          <p:nvPr/>
        </p:nvSpPr>
        <p:spPr bwMode="auto">
          <a:xfrm>
            <a:off x="3368675" y="3163888"/>
            <a:ext cx="3175" cy="9525"/>
          </a:xfrm>
          <a:custGeom>
            <a:avLst/>
            <a:gdLst/>
            <a:ahLst/>
            <a:cxnLst>
              <a:cxn ang="0">
                <a:pos x="0" y="0"/>
              </a:cxn>
              <a:cxn ang="0">
                <a:pos x="2" y="2"/>
              </a:cxn>
              <a:cxn ang="0">
                <a:pos x="0" y="0"/>
              </a:cxn>
            </a:cxnLst>
            <a:rect l="0" t="0" r="r" b="b"/>
            <a:pathLst>
              <a:path w="2" h="3">
                <a:moveTo>
                  <a:pt x="0" y="0"/>
                </a:moveTo>
                <a:cubicBezTo>
                  <a:pt x="2" y="2"/>
                  <a:pt x="2" y="2"/>
                  <a:pt x="2" y="2"/>
                </a:cubicBezTo>
                <a:cubicBezTo>
                  <a:pt x="2" y="3"/>
                  <a:pt x="0" y="2"/>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6" name="Freeform 75"/>
          <p:cNvSpPr>
            <a:spLocks/>
          </p:cNvSpPr>
          <p:nvPr/>
        </p:nvSpPr>
        <p:spPr bwMode="auto">
          <a:xfrm>
            <a:off x="3390900" y="3173413"/>
            <a:ext cx="3175" cy="6350"/>
          </a:xfrm>
          <a:custGeom>
            <a:avLst/>
            <a:gdLst/>
            <a:ahLst/>
            <a:cxnLst>
              <a:cxn ang="0">
                <a:pos x="0" y="2"/>
              </a:cxn>
              <a:cxn ang="0">
                <a:pos x="1" y="0"/>
              </a:cxn>
              <a:cxn ang="0">
                <a:pos x="0" y="2"/>
              </a:cxn>
            </a:cxnLst>
            <a:rect l="0" t="0" r="r" b="b"/>
            <a:pathLst>
              <a:path w="1" h="2">
                <a:moveTo>
                  <a:pt x="0" y="2"/>
                </a:moveTo>
                <a:cubicBezTo>
                  <a:pt x="0" y="2"/>
                  <a:pt x="0" y="0"/>
                  <a:pt x="1" y="0"/>
                </a:cubicBezTo>
                <a:cubicBezTo>
                  <a:pt x="1" y="0"/>
                  <a:pt x="1"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7" name="Freeform 76"/>
          <p:cNvSpPr>
            <a:spLocks/>
          </p:cNvSpPr>
          <p:nvPr/>
        </p:nvSpPr>
        <p:spPr bwMode="auto">
          <a:xfrm>
            <a:off x="3390900" y="3155950"/>
            <a:ext cx="3175" cy="7938"/>
          </a:xfrm>
          <a:custGeom>
            <a:avLst/>
            <a:gdLst/>
            <a:ahLst/>
            <a:cxnLst>
              <a:cxn ang="0">
                <a:pos x="0" y="2"/>
              </a:cxn>
              <a:cxn ang="0">
                <a:pos x="1" y="0"/>
              </a:cxn>
              <a:cxn ang="0">
                <a:pos x="0" y="2"/>
              </a:cxn>
            </a:cxnLst>
            <a:rect l="0" t="0" r="r" b="b"/>
            <a:pathLst>
              <a:path w="1" h="3">
                <a:moveTo>
                  <a:pt x="0" y="2"/>
                </a:moveTo>
                <a:cubicBezTo>
                  <a:pt x="0" y="2"/>
                  <a:pt x="0" y="0"/>
                  <a:pt x="1" y="0"/>
                </a:cubicBezTo>
                <a:cubicBezTo>
                  <a:pt x="1" y="2"/>
                  <a:pt x="1"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78" name="Freeform 77"/>
          <p:cNvSpPr>
            <a:spLocks noEditPoints="1"/>
          </p:cNvSpPr>
          <p:nvPr/>
        </p:nvSpPr>
        <p:spPr bwMode="auto">
          <a:xfrm>
            <a:off x="1589088" y="849313"/>
            <a:ext cx="2012950" cy="1593850"/>
          </a:xfrm>
          <a:custGeom>
            <a:avLst/>
            <a:gdLst/>
            <a:ahLst/>
            <a:cxnLst>
              <a:cxn ang="0">
                <a:pos x="116" y="472"/>
              </a:cxn>
              <a:cxn ang="0">
                <a:pos x="70" y="428"/>
              </a:cxn>
              <a:cxn ang="0">
                <a:pos x="70" y="432"/>
              </a:cxn>
              <a:cxn ang="0">
                <a:pos x="65" y="429"/>
              </a:cxn>
              <a:cxn ang="0">
                <a:pos x="85" y="420"/>
              </a:cxn>
              <a:cxn ang="0">
                <a:pos x="93" y="426"/>
              </a:cxn>
              <a:cxn ang="0">
                <a:pos x="177" y="167"/>
              </a:cxn>
              <a:cxn ang="0">
                <a:pos x="120" y="176"/>
              </a:cxn>
              <a:cxn ang="0">
                <a:pos x="307" y="210"/>
              </a:cxn>
              <a:cxn ang="0">
                <a:pos x="264" y="184"/>
              </a:cxn>
              <a:cxn ang="0">
                <a:pos x="182" y="175"/>
              </a:cxn>
              <a:cxn ang="0">
                <a:pos x="215" y="218"/>
              </a:cxn>
              <a:cxn ang="0">
                <a:pos x="284" y="166"/>
              </a:cxn>
              <a:cxn ang="0">
                <a:pos x="503" y="278"/>
              </a:cxn>
              <a:cxn ang="0">
                <a:pos x="608" y="299"/>
              </a:cxn>
              <a:cxn ang="0">
                <a:pos x="614" y="245"/>
              </a:cxn>
              <a:cxn ang="0">
                <a:pos x="512" y="169"/>
              </a:cxn>
              <a:cxn ang="0">
                <a:pos x="405" y="181"/>
              </a:cxn>
              <a:cxn ang="0">
                <a:pos x="464" y="293"/>
              </a:cxn>
              <a:cxn ang="0">
                <a:pos x="501" y="166"/>
              </a:cxn>
              <a:cxn ang="0">
                <a:pos x="484" y="138"/>
              </a:cxn>
              <a:cxn ang="0">
                <a:pos x="353" y="108"/>
              </a:cxn>
              <a:cxn ang="0">
                <a:pos x="371" y="178"/>
              </a:cxn>
              <a:cxn ang="0">
                <a:pos x="316" y="158"/>
              </a:cxn>
              <a:cxn ang="0">
                <a:pos x="287" y="72"/>
              </a:cxn>
              <a:cxn ang="0">
                <a:pos x="500" y="95"/>
              </a:cxn>
              <a:cxn ang="0">
                <a:pos x="604" y="5"/>
              </a:cxn>
              <a:cxn ang="0">
                <a:pos x="406" y="22"/>
              </a:cxn>
              <a:cxn ang="0">
                <a:pos x="432" y="52"/>
              </a:cxn>
              <a:cxn ang="0">
                <a:pos x="419" y="112"/>
              </a:cxn>
              <a:cxn ang="0">
                <a:pos x="432" y="71"/>
              </a:cxn>
              <a:cxn ang="0">
                <a:pos x="339" y="75"/>
              </a:cxn>
              <a:cxn ang="0">
                <a:pos x="244" y="111"/>
              </a:cxn>
              <a:cxn ang="0">
                <a:pos x="215" y="141"/>
              </a:cxn>
              <a:cxn ang="0">
                <a:pos x="157" y="118"/>
              </a:cxn>
              <a:cxn ang="0">
                <a:pos x="249" y="86"/>
              </a:cxn>
              <a:cxn ang="0">
                <a:pos x="304" y="124"/>
              </a:cxn>
              <a:cxn ang="0">
                <a:pos x="642" y="515"/>
              </a:cxn>
              <a:cxn ang="0">
                <a:pos x="689" y="493"/>
              </a:cxn>
              <a:cxn ang="0">
                <a:pos x="680" y="449"/>
              </a:cxn>
              <a:cxn ang="0">
                <a:pos x="402" y="487"/>
              </a:cxn>
              <a:cxn ang="0">
                <a:pos x="449" y="501"/>
              </a:cxn>
              <a:cxn ang="0">
                <a:pos x="474" y="521"/>
              </a:cxn>
              <a:cxn ang="0">
                <a:pos x="493" y="545"/>
              </a:cxn>
              <a:cxn ang="0">
                <a:pos x="562" y="513"/>
              </a:cxn>
              <a:cxn ang="0">
                <a:pos x="604" y="523"/>
              </a:cxn>
              <a:cxn ang="0">
                <a:pos x="651" y="457"/>
              </a:cxn>
              <a:cxn ang="0">
                <a:pos x="611" y="345"/>
              </a:cxn>
              <a:cxn ang="0">
                <a:pos x="503" y="351"/>
              </a:cxn>
              <a:cxn ang="0">
                <a:pos x="380" y="362"/>
              </a:cxn>
              <a:cxn ang="0">
                <a:pos x="463" y="255"/>
              </a:cxn>
              <a:cxn ang="0">
                <a:pos x="409" y="219"/>
              </a:cxn>
              <a:cxn ang="0">
                <a:pos x="362" y="236"/>
              </a:cxn>
              <a:cxn ang="0">
                <a:pos x="205" y="235"/>
              </a:cxn>
              <a:cxn ang="0">
                <a:pos x="52" y="224"/>
              </a:cxn>
              <a:cxn ang="0">
                <a:pos x="47" y="351"/>
              </a:cxn>
              <a:cxn ang="0">
                <a:pos x="96" y="426"/>
              </a:cxn>
              <a:cxn ang="0">
                <a:pos x="119" y="460"/>
              </a:cxn>
              <a:cxn ang="0">
                <a:pos x="486" y="313"/>
              </a:cxn>
              <a:cxn ang="0">
                <a:pos x="183" y="118"/>
              </a:cxn>
              <a:cxn ang="0">
                <a:pos x="305" y="114"/>
              </a:cxn>
              <a:cxn ang="0">
                <a:pos x="472" y="431"/>
              </a:cxn>
              <a:cxn ang="0">
                <a:pos x="495" y="392"/>
              </a:cxn>
            </a:cxnLst>
            <a:rect l="0" t="0" r="r" b="b"/>
            <a:pathLst>
              <a:path w="704" h="558">
                <a:moveTo>
                  <a:pt x="99" y="457"/>
                </a:moveTo>
                <a:cubicBezTo>
                  <a:pt x="102" y="455"/>
                  <a:pt x="107" y="457"/>
                  <a:pt x="108" y="458"/>
                </a:cubicBezTo>
                <a:cubicBezTo>
                  <a:pt x="110" y="460"/>
                  <a:pt x="122" y="461"/>
                  <a:pt x="124" y="463"/>
                </a:cubicBezTo>
                <a:cubicBezTo>
                  <a:pt x="125" y="467"/>
                  <a:pt x="128" y="469"/>
                  <a:pt x="128" y="469"/>
                </a:cubicBezTo>
                <a:cubicBezTo>
                  <a:pt x="127" y="470"/>
                  <a:pt x="130" y="473"/>
                  <a:pt x="133" y="473"/>
                </a:cubicBezTo>
                <a:cubicBezTo>
                  <a:pt x="136" y="475"/>
                  <a:pt x="136" y="478"/>
                  <a:pt x="137" y="478"/>
                </a:cubicBezTo>
                <a:cubicBezTo>
                  <a:pt x="139" y="480"/>
                  <a:pt x="137" y="481"/>
                  <a:pt x="139" y="481"/>
                </a:cubicBezTo>
                <a:cubicBezTo>
                  <a:pt x="140" y="483"/>
                  <a:pt x="140" y="486"/>
                  <a:pt x="139" y="484"/>
                </a:cubicBezTo>
                <a:cubicBezTo>
                  <a:pt x="139" y="484"/>
                  <a:pt x="139" y="486"/>
                  <a:pt x="136" y="486"/>
                </a:cubicBezTo>
                <a:cubicBezTo>
                  <a:pt x="133" y="484"/>
                  <a:pt x="133" y="483"/>
                  <a:pt x="130" y="483"/>
                </a:cubicBezTo>
                <a:cubicBezTo>
                  <a:pt x="127" y="483"/>
                  <a:pt x="125" y="480"/>
                  <a:pt x="125" y="478"/>
                </a:cubicBezTo>
                <a:cubicBezTo>
                  <a:pt x="127" y="478"/>
                  <a:pt x="125" y="478"/>
                  <a:pt x="124" y="478"/>
                </a:cubicBezTo>
                <a:cubicBezTo>
                  <a:pt x="122" y="478"/>
                  <a:pt x="119" y="477"/>
                  <a:pt x="120" y="475"/>
                </a:cubicBezTo>
                <a:cubicBezTo>
                  <a:pt x="120" y="473"/>
                  <a:pt x="119" y="475"/>
                  <a:pt x="119" y="473"/>
                </a:cubicBezTo>
                <a:cubicBezTo>
                  <a:pt x="117" y="472"/>
                  <a:pt x="117" y="472"/>
                  <a:pt x="116" y="472"/>
                </a:cubicBezTo>
                <a:cubicBezTo>
                  <a:pt x="113" y="473"/>
                  <a:pt x="113" y="470"/>
                  <a:pt x="114" y="470"/>
                </a:cubicBezTo>
                <a:cubicBezTo>
                  <a:pt x="117" y="469"/>
                  <a:pt x="114" y="470"/>
                  <a:pt x="113" y="467"/>
                </a:cubicBezTo>
                <a:cubicBezTo>
                  <a:pt x="113" y="464"/>
                  <a:pt x="110" y="469"/>
                  <a:pt x="110" y="467"/>
                </a:cubicBezTo>
                <a:cubicBezTo>
                  <a:pt x="108" y="466"/>
                  <a:pt x="110" y="464"/>
                  <a:pt x="110" y="464"/>
                </a:cubicBezTo>
                <a:cubicBezTo>
                  <a:pt x="108" y="463"/>
                  <a:pt x="107" y="467"/>
                  <a:pt x="107" y="464"/>
                </a:cubicBezTo>
                <a:cubicBezTo>
                  <a:pt x="107" y="463"/>
                  <a:pt x="104" y="466"/>
                  <a:pt x="104" y="464"/>
                </a:cubicBezTo>
                <a:cubicBezTo>
                  <a:pt x="102" y="464"/>
                  <a:pt x="105" y="463"/>
                  <a:pt x="104" y="463"/>
                </a:cubicBezTo>
                <a:cubicBezTo>
                  <a:pt x="102" y="461"/>
                  <a:pt x="104" y="460"/>
                  <a:pt x="107" y="460"/>
                </a:cubicBezTo>
                <a:cubicBezTo>
                  <a:pt x="108" y="460"/>
                  <a:pt x="105" y="458"/>
                  <a:pt x="104" y="460"/>
                </a:cubicBezTo>
                <a:cubicBezTo>
                  <a:pt x="101" y="460"/>
                  <a:pt x="97" y="457"/>
                  <a:pt x="99" y="457"/>
                </a:cubicBezTo>
                <a:close/>
                <a:moveTo>
                  <a:pt x="64" y="425"/>
                </a:moveTo>
                <a:cubicBezTo>
                  <a:pt x="65" y="425"/>
                  <a:pt x="67" y="426"/>
                  <a:pt x="65" y="426"/>
                </a:cubicBezTo>
                <a:cubicBezTo>
                  <a:pt x="64" y="425"/>
                  <a:pt x="64" y="426"/>
                  <a:pt x="65" y="426"/>
                </a:cubicBezTo>
                <a:cubicBezTo>
                  <a:pt x="67" y="428"/>
                  <a:pt x="64" y="428"/>
                  <a:pt x="67" y="428"/>
                </a:cubicBezTo>
                <a:cubicBezTo>
                  <a:pt x="70" y="428"/>
                  <a:pt x="67" y="428"/>
                  <a:pt x="70" y="428"/>
                </a:cubicBezTo>
                <a:cubicBezTo>
                  <a:pt x="72" y="426"/>
                  <a:pt x="70" y="421"/>
                  <a:pt x="72" y="420"/>
                </a:cubicBezTo>
                <a:cubicBezTo>
                  <a:pt x="73" y="418"/>
                  <a:pt x="73" y="415"/>
                  <a:pt x="72" y="417"/>
                </a:cubicBezTo>
                <a:cubicBezTo>
                  <a:pt x="70" y="418"/>
                  <a:pt x="68" y="417"/>
                  <a:pt x="68" y="418"/>
                </a:cubicBezTo>
                <a:cubicBezTo>
                  <a:pt x="70" y="420"/>
                  <a:pt x="70" y="421"/>
                  <a:pt x="67" y="421"/>
                </a:cubicBezTo>
                <a:cubicBezTo>
                  <a:pt x="65" y="423"/>
                  <a:pt x="64" y="421"/>
                  <a:pt x="65" y="421"/>
                </a:cubicBezTo>
                <a:cubicBezTo>
                  <a:pt x="68" y="420"/>
                  <a:pt x="70" y="420"/>
                  <a:pt x="68" y="417"/>
                </a:cubicBezTo>
                <a:cubicBezTo>
                  <a:pt x="67" y="415"/>
                  <a:pt x="67" y="417"/>
                  <a:pt x="65" y="417"/>
                </a:cubicBezTo>
                <a:cubicBezTo>
                  <a:pt x="64" y="415"/>
                  <a:pt x="64" y="417"/>
                  <a:pt x="64" y="415"/>
                </a:cubicBezTo>
                <a:cubicBezTo>
                  <a:pt x="62" y="415"/>
                  <a:pt x="61" y="415"/>
                  <a:pt x="61" y="417"/>
                </a:cubicBezTo>
                <a:cubicBezTo>
                  <a:pt x="62" y="418"/>
                  <a:pt x="61" y="418"/>
                  <a:pt x="62" y="421"/>
                </a:cubicBezTo>
                <a:cubicBezTo>
                  <a:pt x="64" y="423"/>
                  <a:pt x="61" y="421"/>
                  <a:pt x="62" y="425"/>
                </a:cubicBezTo>
                <a:cubicBezTo>
                  <a:pt x="64" y="425"/>
                  <a:pt x="62" y="425"/>
                  <a:pt x="64" y="425"/>
                </a:cubicBezTo>
                <a:close/>
                <a:moveTo>
                  <a:pt x="68" y="429"/>
                </a:moveTo>
                <a:cubicBezTo>
                  <a:pt x="68" y="429"/>
                  <a:pt x="70" y="431"/>
                  <a:pt x="68" y="431"/>
                </a:cubicBezTo>
                <a:cubicBezTo>
                  <a:pt x="67" y="431"/>
                  <a:pt x="68" y="432"/>
                  <a:pt x="70" y="432"/>
                </a:cubicBezTo>
                <a:cubicBezTo>
                  <a:pt x="72" y="432"/>
                  <a:pt x="70" y="434"/>
                  <a:pt x="70" y="434"/>
                </a:cubicBezTo>
                <a:cubicBezTo>
                  <a:pt x="70" y="434"/>
                  <a:pt x="70" y="435"/>
                  <a:pt x="73" y="437"/>
                </a:cubicBezTo>
                <a:cubicBezTo>
                  <a:pt x="75" y="438"/>
                  <a:pt x="73" y="438"/>
                  <a:pt x="75" y="438"/>
                </a:cubicBezTo>
                <a:cubicBezTo>
                  <a:pt x="75" y="440"/>
                  <a:pt x="75" y="440"/>
                  <a:pt x="76" y="440"/>
                </a:cubicBezTo>
                <a:cubicBezTo>
                  <a:pt x="78" y="441"/>
                  <a:pt x="78" y="440"/>
                  <a:pt x="78" y="438"/>
                </a:cubicBezTo>
                <a:cubicBezTo>
                  <a:pt x="76" y="438"/>
                  <a:pt x="76" y="438"/>
                  <a:pt x="76" y="438"/>
                </a:cubicBezTo>
                <a:cubicBezTo>
                  <a:pt x="76" y="437"/>
                  <a:pt x="76" y="437"/>
                  <a:pt x="76" y="437"/>
                </a:cubicBezTo>
                <a:cubicBezTo>
                  <a:pt x="75" y="438"/>
                  <a:pt x="75" y="437"/>
                  <a:pt x="75" y="437"/>
                </a:cubicBezTo>
                <a:cubicBezTo>
                  <a:pt x="73" y="437"/>
                  <a:pt x="72" y="434"/>
                  <a:pt x="72" y="434"/>
                </a:cubicBezTo>
                <a:cubicBezTo>
                  <a:pt x="73" y="432"/>
                  <a:pt x="72" y="434"/>
                  <a:pt x="72" y="432"/>
                </a:cubicBezTo>
                <a:cubicBezTo>
                  <a:pt x="70" y="431"/>
                  <a:pt x="73" y="432"/>
                  <a:pt x="73" y="431"/>
                </a:cubicBezTo>
                <a:cubicBezTo>
                  <a:pt x="73" y="431"/>
                  <a:pt x="73" y="431"/>
                  <a:pt x="73" y="429"/>
                </a:cubicBezTo>
                <a:cubicBezTo>
                  <a:pt x="73" y="429"/>
                  <a:pt x="72" y="429"/>
                  <a:pt x="72" y="428"/>
                </a:cubicBezTo>
                <a:cubicBezTo>
                  <a:pt x="72" y="428"/>
                  <a:pt x="72" y="426"/>
                  <a:pt x="70" y="428"/>
                </a:cubicBezTo>
                <a:cubicBezTo>
                  <a:pt x="68" y="429"/>
                  <a:pt x="65" y="429"/>
                  <a:pt x="65" y="429"/>
                </a:cubicBezTo>
                <a:cubicBezTo>
                  <a:pt x="67" y="431"/>
                  <a:pt x="67" y="429"/>
                  <a:pt x="68" y="429"/>
                </a:cubicBezTo>
                <a:close/>
                <a:moveTo>
                  <a:pt x="78" y="412"/>
                </a:moveTo>
                <a:cubicBezTo>
                  <a:pt x="78" y="411"/>
                  <a:pt x="79" y="409"/>
                  <a:pt x="81" y="411"/>
                </a:cubicBezTo>
                <a:cubicBezTo>
                  <a:pt x="81" y="411"/>
                  <a:pt x="79" y="414"/>
                  <a:pt x="78" y="412"/>
                </a:cubicBezTo>
                <a:close/>
                <a:moveTo>
                  <a:pt x="111" y="467"/>
                </a:moveTo>
                <a:cubicBezTo>
                  <a:pt x="113" y="467"/>
                  <a:pt x="114" y="469"/>
                  <a:pt x="113" y="470"/>
                </a:cubicBezTo>
                <a:cubicBezTo>
                  <a:pt x="113" y="470"/>
                  <a:pt x="110" y="469"/>
                  <a:pt x="111" y="467"/>
                </a:cubicBezTo>
                <a:close/>
                <a:moveTo>
                  <a:pt x="85" y="428"/>
                </a:moveTo>
                <a:cubicBezTo>
                  <a:pt x="87" y="429"/>
                  <a:pt x="88" y="428"/>
                  <a:pt x="87" y="426"/>
                </a:cubicBezTo>
                <a:cubicBezTo>
                  <a:pt x="87" y="425"/>
                  <a:pt x="85" y="425"/>
                  <a:pt x="84" y="423"/>
                </a:cubicBezTo>
                <a:cubicBezTo>
                  <a:pt x="81" y="421"/>
                  <a:pt x="82" y="423"/>
                  <a:pt x="82" y="425"/>
                </a:cubicBezTo>
                <a:cubicBezTo>
                  <a:pt x="84" y="426"/>
                  <a:pt x="85" y="426"/>
                  <a:pt x="85" y="428"/>
                </a:cubicBezTo>
                <a:close/>
                <a:moveTo>
                  <a:pt x="90" y="428"/>
                </a:moveTo>
                <a:cubicBezTo>
                  <a:pt x="90" y="426"/>
                  <a:pt x="90" y="426"/>
                  <a:pt x="90" y="425"/>
                </a:cubicBezTo>
                <a:cubicBezTo>
                  <a:pt x="88" y="423"/>
                  <a:pt x="87" y="421"/>
                  <a:pt x="85" y="420"/>
                </a:cubicBezTo>
                <a:cubicBezTo>
                  <a:pt x="84" y="418"/>
                  <a:pt x="84" y="420"/>
                  <a:pt x="84" y="421"/>
                </a:cubicBezTo>
                <a:cubicBezTo>
                  <a:pt x="85" y="421"/>
                  <a:pt x="85" y="423"/>
                  <a:pt x="87" y="423"/>
                </a:cubicBezTo>
                <a:cubicBezTo>
                  <a:pt x="87" y="423"/>
                  <a:pt x="87" y="425"/>
                  <a:pt x="88" y="428"/>
                </a:cubicBezTo>
                <a:cubicBezTo>
                  <a:pt x="90" y="428"/>
                  <a:pt x="90" y="428"/>
                  <a:pt x="90" y="428"/>
                </a:cubicBezTo>
                <a:close/>
                <a:moveTo>
                  <a:pt x="82" y="418"/>
                </a:moveTo>
                <a:cubicBezTo>
                  <a:pt x="82" y="420"/>
                  <a:pt x="82" y="420"/>
                  <a:pt x="84" y="420"/>
                </a:cubicBezTo>
                <a:cubicBezTo>
                  <a:pt x="85" y="418"/>
                  <a:pt x="84" y="417"/>
                  <a:pt x="82" y="417"/>
                </a:cubicBezTo>
                <a:cubicBezTo>
                  <a:pt x="81" y="417"/>
                  <a:pt x="81" y="418"/>
                  <a:pt x="81" y="420"/>
                </a:cubicBezTo>
                <a:cubicBezTo>
                  <a:pt x="81" y="421"/>
                  <a:pt x="81" y="418"/>
                  <a:pt x="82" y="418"/>
                </a:cubicBezTo>
                <a:close/>
                <a:moveTo>
                  <a:pt x="94" y="431"/>
                </a:moveTo>
                <a:cubicBezTo>
                  <a:pt x="96" y="431"/>
                  <a:pt x="93" y="432"/>
                  <a:pt x="93" y="432"/>
                </a:cubicBezTo>
                <a:cubicBezTo>
                  <a:pt x="93" y="434"/>
                  <a:pt x="94" y="435"/>
                  <a:pt x="96" y="434"/>
                </a:cubicBezTo>
                <a:cubicBezTo>
                  <a:pt x="96" y="431"/>
                  <a:pt x="96" y="435"/>
                  <a:pt x="96" y="435"/>
                </a:cubicBezTo>
                <a:cubicBezTo>
                  <a:pt x="97" y="435"/>
                  <a:pt x="97" y="434"/>
                  <a:pt x="97" y="431"/>
                </a:cubicBezTo>
                <a:cubicBezTo>
                  <a:pt x="97" y="429"/>
                  <a:pt x="94" y="426"/>
                  <a:pt x="93" y="426"/>
                </a:cubicBezTo>
                <a:cubicBezTo>
                  <a:pt x="93" y="426"/>
                  <a:pt x="94" y="429"/>
                  <a:pt x="93" y="429"/>
                </a:cubicBezTo>
                <a:cubicBezTo>
                  <a:pt x="93" y="429"/>
                  <a:pt x="91" y="432"/>
                  <a:pt x="93" y="431"/>
                </a:cubicBezTo>
                <a:cubicBezTo>
                  <a:pt x="94" y="431"/>
                  <a:pt x="94" y="429"/>
                  <a:pt x="94" y="431"/>
                </a:cubicBezTo>
                <a:close/>
                <a:moveTo>
                  <a:pt x="94" y="434"/>
                </a:moveTo>
                <a:cubicBezTo>
                  <a:pt x="93" y="434"/>
                  <a:pt x="91" y="432"/>
                  <a:pt x="91" y="434"/>
                </a:cubicBezTo>
                <a:cubicBezTo>
                  <a:pt x="91" y="434"/>
                  <a:pt x="93" y="435"/>
                  <a:pt x="94" y="437"/>
                </a:cubicBezTo>
                <a:cubicBezTo>
                  <a:pt x="94" y="438"/>
                  <a:pt x="94" y="435"/>
                  <a:pt x="94" y="434"/>
                </a:cubicBezTo>
                <a:close/>
                <a:moveTo>
                  <a:pt x="97" y="438"/>
                </a:moveTo>
                <a:cubicBezTo>
                  <a:pt x="96" y="438"/>
                  <a:pt x="96" y="437"/>
                  <a:pt x="96" y="437"/>
                </a:cubicBezTo>
                <a:cubicBezTo>
                  <a:pt x="97" y="437"/>
                  <a:pt x="97" y="438"/>
                  <a:pt x="97" y="438"/>
                </a:cubicBezTo>
                <a:close/>
                <a:moveTo>
                  <a:pt x="142" y="192"/>
                </a:moveTo>
                <a:cubicBezTo>
                  <a:pt x="143" y="193"/>
                  <a:pt x="148" y="190"/>
                  <a:pt x="151" y="187"/>
                </a:cubicBezTo>
                <a:cubicBezTo>
                  <a:pt x="156" y="186"/>
                  <a:pt x="154" y="189"/>
                  <a:pt x="160" y="187"/>
                </a:cubicBezTo>
                <a:cubicBezTo>
                  <a:pt x="166" y="184"/>
                  <a:pt x="160" y="176"/>
                  <a:pt x="168" y="175"/>
                </a:cubicBezTo>
                <a:cubicBezTo>
                  <a:pt x="174" y="175"/>
                  <a:pt x="169" y="170"/>
                  <a:pt x="177" y="167"/>
                </a:cubicBezTo>
                <a:cubicBezTo>
                  <a:pt x="186" y="164"/>
                  <a:pt x="191" y="160"/>
                  <a:pt x="197" y="160"/>
                </a:cubicBezTo>
                <a:cubicBezTo>
                  <a:pt x="208" y="157"/>
                  <a:pt x="203" y="154"/>
                  <a:pt x="200" y="154"/>
                </a:cubicBezTo>
                <a:cubicBezTo>
                  <a:pt x="195" y="152"/>
                  <a:pt x="192" y="144"/>
                  <a:pt x="182" y="144"/>
                </a:cubicBezTo>
                <a:cubicBezTo>
                  <a:pt x="172" y="144"/>
                  <a:pt x="177" y="147"/>
                  <a:pt x="174" y="149"/>
                </a:cubicBezTo>
                <a:cubicBezTo>
                  <a:pt x="172" y="149"/>
                  <a:pt x="174" y="147"/>
                  <a:pt x="172" y="146"/>
                </a:cubicBezTo>
                <a:cubicBezTo>
                  <a:pt x="171" y="144"/>
                  <a:pt x="171" y="146"/>
                  <a:pt x="166" y="144"/>
                </a:cubicBezTo>
                <a:cubicBezTo>
                  <a:pt x="157" y="143"/>
                  <a:pt x="159" y="138"/>
                  <a:pt x="149" y="141"/>
                </a:cubicBezTo>
                <a:cubicBezTo>
                  <a:pt x="142" y="143"/>
                  <a:pt x="127" y="143"/>
                  <a:pt x="130" y="144"/>
                </a:cubicBezTo>
                <a:cubicBezTo>
                  <a:pt x="131" y="146"/>
                  <a:pt x="130" y="149"/>
                  <a:pt x="134" y="150"/>
                </a:cubicBezTo>
                <a:cubicBezTo>
                  <a:pt x="139" y="152"/>
                  <a:pt x="134" y="154"/>
                  <a:pt x="134" y="155"/>
                </a:cubicBezTo>
                <a:cubicBezTo>
                  <a:pt x="134" y="158"/>
                  <a:pt x="131" y="155"/>
                  <a:pt x="131" y="158"/>
                </a:cubicBezTo>
                <a:cubicBezTo>
                  <a:pt x="131" y="161"/>
                  <a:pt x="127" y="163"/>
                  <a:pt x="128" y="163"/>
                </a:cubicBezTo>
                <a:cubicBezTo>
                  <a:pt x="131" y="164"/>
                  <a:pt x="133" y="166"/>
                  <a:pt x="128" y="166"/>
                </a:cubicBezTo>
                <a:cubicBezTo>
                  <a:pt x="125" y="166"/>
                  <a:pt x="125" y="166"/>
                  <a:pt x="127" y="169"/>
                </a:cubicBezTo>
                <a:cubicBezTo>
                  <a:pt x="127" y="170"/>
                  <a:pt x="120" y="173"/>
                  <a:pt x="120" y="176"/>
                </a:cubicBezTo>
                <a:cubicBezTo>
                  <a:pt x="120" y="178"/>
                  <a:pt x="119" y="178"/>
                  <a:pt x="120" y="180"/>
                </a:cubicBezTo>
                <a:cubicBezTo>
                  <a:pt x="122" y="180"/>
                  <a:pt x="124" y="180"/>
                  <a:pt x="133" y="183"/>
                </a:cubicBezTo>
                <a:cubicBezTo>
                  <a:pt x="139" y="186"/>
                  <a:pt x="139" y="190"/>
                  <a:pt x="142" y="192"/>
                </a:cubicBezTo>
                <a:close/>
                <a:moveTo>
                  <a:pt x="275" y="218"/>
                </a:moveTo>
                <a:cubicBezTo>
                  <a:pt x="275" y="222"/>
                  <a:pt x="275" y="218"/>
                  <a:pt x="282" y="221"/>
                </a:cubicBezTo>
                <a:cubicBezTo>
                  <a:pt x="290" y="222"/>
                  <a:pt x="281" y="221"/>
                  <a:pt x="286" y="224"/>
                </a:cubicBezTo>
                <a:cubicBezTo>
                  <a:pt x="290" y="225"/>
                  <a:pt x="289" y="222"/>
                  <a:pt x="295" y="224"/>
                </a:cubicBezTo>
                <a:cubicBezTo>
                  <a:pt x="301" y="225"/>
                  <a:pt x="298" y="224"/>
                  <a:pt x="301" y="224"/>
                </a:cubicBezTo>
                <a:cubicBezTo>
                  <a:pt x="304" y="225"/>
                  <a:pt x="305" y="222"/>
                  <a:pt x="308" y="222"/>
                </a:cubicBezTo>
                <a:cubicBezTo>
                  <a:pt x="310" y="222"/>
                  <a:pt x="313" y="219"/>
                  <a:pt x="310" y="218"/>
                </a:cubicBezTo>
                <a:cubicBezTo>
                  <a:pt x="308" y="216"/>
                  <a:pt x="312" y="216"/>
                  <a:pt x="308" y="215"/>
                </a:cubicBezTo>
                <a:cubicBezTo>
                  <a:pt x="305" y="215"/>
                  <a:pt x="299" y="219"/>
                  <a:pt x="301" y="216"/>
                </a:cubicBezTo>
                <a:cubicBezTo>
                  <a:pt x="304" y="213"/>
                  <a:pt x="296" y="213"/>
                  <a:pt x="298" y="212"/>
                </a:cubicBezTo>
                <a:cubicBezTo>
                  <a:pt x="299" y="212"/>
                  <a:pt x="304" y="215"/>
                  <a:pt x="305" y="213"/>
                </a:cubicBezTo>
                <a:cubicBezTo>
                  <a:pt x="308" y="212"/>
                  <a:pt x="302" y="213"/>
                  <a:pt x="307" y="210"/>
                </a:cubicBezTo>
                <a:cubicBezTo>
                  <a:pt x="310" y="209"/>
                  <a:pt x="310" y="213"/>
                  <a:pt x="313" y="212"/>
                </a:cubicBezTo>
                <a:cubicBezTo>
                  <a:pt x="315" y="210"/>
                  <a:pt x="313" y="213"/>
                  <a:pt x="316" y="213"/>
                </a:cubicBezTo>
                <a:cubicBezTo>
                  <a:pt x="319" y="213"/>
                  <a:pt x="319" y="209"/>
                  <a:pt x="318" y="207"/>
                </a:cubicBezTo>
                <a:cubicBezTo>
                  <a:pt x="318" y="204"/>
                  <a:pt x="313" y="207"/>
                  <a:pt x="313" y="204"/>
                </a:cubicBezTo>
                <a:cubicBezTo>
                  <a:pt x="313" y="202"/>
                  <a:pt x="312" y="206"/>
                  <a:pt x="304" y="199"/>
                </a:cubicBezTo>
                <a:cubicBezTo>
                  <a:pt x="301" y="198"/>
                  <a:pt x="299" y="198"/>
                  <a:pt x="301" y="199"/>
                </a:cubicBezTo>
                <a:cubicBezTo>
                  <a:pt x="301" y="201"/>
                  <a:pt x="295" y="199"/>
                  <a:pt x="293" y="196"/>
                </a:cubicBezTo>
                <a:cubicBezTo>
                  <a:pt x="292" y="192"/>
                  <a:pt x="287" y="193"/>
                  <a:pt x="290" y="190"/>
                </a:cubicBezTo>
                <a:cubicBezTo>
                  <a:pt x="292" y="187"/>
                  <a:pt x="292" y="184"/>
                  <a:pt x="289" y="181"/>
                </a:cubicBezTo>
                <a:cubicBezTo>
                  <a:pt x="286" y="180"/>
                  <a:pt x="286" y="170"/>
                  <a:pt x="281" y="166"/>
                </a:cubicBezTo>
                <a:cubicBezTo>
                  <a:pt x="278" y="161"/>
                  <a:pt x="279" y="164"/>
                  <a:pt x="273" y="160"/>
                </a:cubicBezTo>
                <a:cubicBezTo>
                  <a:pt x="267" y="157"/>
                  <a:pt x="272" y="163"/>
                  <a:pt x="264" y="160"/>
                </a:cubicBezTo>
                <a:cubicBezTo>
                  <a:pt x="261" y="158"/>
                  <a:pt x="258" y="160"/>
                  <a:pt x="260" y="164"/>
                </a:cubicBezTo>
                <a:cubicBezTo>
                  <a:pt x="263" y="169"/>
                  <a:pt x="261" y="175"/>
                  <a:pt x="267" y="180"/>
                </a:cubicBezTo>
                <a:cubicBezTo>
                  <a:pt x="270" y="181"/>
                  <a:pt x="266" y="183"/>
                  <a:pt x="264" y="184"/>
                </a:cubicBezTo>
                <a:cubicBezTo>
                  <a:pt x="264" y="184"/>
                  <a:pt x="263" y="184"/>
                  <a:pt x="260" y="178"/>
                </a:cubicBezTo>
                <a:cubicBezTo>
                  <a:pt x="257" y="173"/>
                  <a:pt x="258" y="169"/>
                  <a:pt x="252" y="167"/>
                </a:cubicBezTo>
                <a:cubicBezTo>
                  <a:pt x="246" y="166"/>
                  <a:pt x="252" y="166"/>
                  <a:pt x="247" y="164"/>
                </a:cubicBezTo>
                <a:cubicBezTo>
                  <a:pt x="241" y="163"/>
                  <a:pt x="237" y="163"/>
                  <a:pt x="241" y="166"/>
                </a:cubicBezTo>
                <a:cubicBezTo>
                  <a:pt x="246" y="167"/>
                  <a:pt x="241" y="169"/>
                  <a:pt x="244" y="169"/>
                </a:cubicBezTo>
                <a:cubicBezTo>
                  <a:pt x="247" y="169"/>
                  <a:pt x="250" y="172"/>
                  <a:pt x="243" y="170"/>
                </a:cubicBezTo>
                <a:cubicBezTo>
                  <a:pt x="237" y="169"/>
                  <a:pt x="240" y="176"/>
                  <a:pt x="237" y="173"/>
                </a:cubicBezTo>
                <a:cubicBezTo>
                  <a:pt x="232" y="170"/>
                  <a:pt x="241" y="169"/>
                  <a:pt x="232" y="166"/>
                </a:cubicBezTo>
                <a:cubicBezTo>
                  <a:pt x="223" y="164"/>
                  <a:pt x="221" y="164"/>
                  <a:pt x="218" y="166"/>
                </a:cubicBezTo>
                <a:cubicBezTo>
                  <a:pt x="215" y="167"/>
                  <a:pt x="223" y="167"/>
                  <a:pt x="212" y="170"/>
                </a:cubicBezTo>
                <a:cubicBezTo>
                  <a:pt x="206" y="172"/>
                  <a:pt x="215" y="167"/>
                  <a:pt x="214" y="166"/>
                </a:cubicBezTo>
                <a:cubicBezTo>
                  <a:pt x="214" y="163"/>
                  <a:pt x="217" y="161"/>
                  <a:pt x="212" y="158"/>
                </a:cubicBezTo>
                <a:cubicBezTo>
                  <a:pt x="208" y="157"/>
                  <a:pt x="198" y="163"/>
                  <a:pt x="192" y="164"/>
                </a:cubicBezTo>
                <a:cubicBezTo>
                  <a:pt x="188" y="164"/>
                  <a:pt x="185" y="167"/>
                  <a:pt x="180" y="170"/>
                </a:cubicBezTo>
                <a:cubicBezTo>
                  <a:pt x="174" y="173"/>
                  <a:pt x="182" y="173"/>
                  <a:pt x="182" y="175"/>
                </a:cubicBezTo>
                <a:cubicBezTo>
                  <a:pt x="182" y="176"/>
                  <a:pt x="179" y="175"/>
                  <a:pt x="175" y="178"/>
                </a:cubicBezTo>
                <a:cubicBezTo>
                  <a:pt x="172" y="183"/>
                  <a:pt x="172" y="186"/>
                  <a:pt x="175" y="184"/>
                </a:cubicBezTo>
                <a:cubicBezTo>
                  <a:pt x="179" y="183"/>
                  <a:pt x="179" y="186"/>
                  <a:pt x="180" y="187"/>
                </a:cubicBezTo>
                <a:cubicBezTo>
                  <a:pt x="182" y="189"/>
                  <a:pt x="191" y="187"/>
                  <a:pt x="194" y="186"/>
                </a:cubicBezTo>
                <a:cubicBezTo>
                  <a:pt x="195" y="186"/>
                  <a:pt x="203" y="187"/>
                  <a:pt x="188" y="190"/>
                </a:cubicBezTo>
                <a:cubicBezTo>
                  <a:pt x="179" y="192"/>
                  <a:pt x="177" y="193"/>
                  <a:pt x="182" y="196"/>
                </a:cubicBezTo>
                <a:cubicBezTo>
                  <a:pt x="186" y="199"/>
                  <a:pt x="186" y="199"/>
                  <a:pt x="192" y="198"/>
                </a:cubicBezTo>
                <a:cubicBezTo>
                  <a:pt x="198" y="198"/>
                  <a:pt x="195" y="199"/>
                  <a:pt x="203" y="199"/>
                </a:cubicBezTo>
                <a:cubicBezTo>
                  <a:pt x="211" y="199"/>
                  <a:pt x="212" y="196"/>
                  <a:pt x="218" y="199"/>
                </a:cubicBezTo>
                <a:cubicBezTo>
                  <a:pt x="226" y="201"/>
                  <a:pt x="224" y="198"/>
                  <a:pt x="227" y="201"/>
                </a:cubicBezTo>
                <a:cubicBezTo>
                  <a:pt x="230" y="202"/>
                  <a:pt x="237" y="204"/>
                  <a:pt x="232" y="204"/>
                </a:cubicBezTo>
                <a:cubicBezTo>
                  <a:pt x="226" y="204"/>
                  <a:pt x="230" y="206"/>
                  <a:pt x="221" y="204"/>
                </a:cubicBezTo>
                <a:cubicBezTo>
                  <a:pt x="214" y="202"/>
                  <a:pt x="200" y="204"/>
                  <a:pt x="191" y="206"/>
                </a:cubicBezTo>
                <a:cubicBezTo>
                  <a:pt x="183" y="207"/>
                  <a:pt x="189" y="212"/>
                  <a:pt x="194" y="215"/>
                </a:cubicBezTo>
                <a:cubicBezTo>
                  <a:pt x="197" y="219"/>
                  <a:pt x="212" y="218"/>
                  <a:pt x="215" y="218"/>
                </a:cubicBezTo>
                <a:cubicBezTo>
                  <a:pt x="220" y="218"/>
                  <a:pt x="215" y="224"/>
                  <a:pt x="218" y="225"/>
                </a:cubicBezTo>
                <a:cubicBezTo>
                  <a:pt x="220" y="229"/>
                  <a:pt x="220" y="230"/>
                  <a:pt x="224" y="229"/>
                </a:cubicBezTo>
                <a:cubicBezTo>
                  <a:pt x="232" y="229"/>
                  <a:pt x="235" y="230"/>
                  <a:pt x="237" y="229"/>
                </a:cubicBezTo>
                <a:cubicBezTo>
                  <a:pt x="240" y="227"/>
                  <a:pt x="252" y="227"/>
                  <a:pt x="257" y="224"/>
                </a:cubicBezTo>
                <a:cubicBezTo>
                  <a:pt x="261" y="221"/>
                  <a:pt x="263" y="224"/>
                  <a:pt x="267" y="221"/>
                </a:cubicBezTo>
                <a:cubicBezTo>
                  <a:pt x="272" y="218"/>
                  <a:pt x="267" y="218"/>
                  <a:pt x="272" y="216"/>
                </a:cubicBezTo>
                <a:cubicBezTo>
                  <a:pt x="273" y="215"/>
                  <a:pt x="275" y="215"/>
                  <a:pt x="275" y="218"/>
                </a:cubicBezTo>
                <a:close/>
                <a:moveTo>
                  <a:pt x="284" y="166"/>
                </a:moveTo>
                <a:cubicBezTo>
                  <a:pt x="284" y="164"/>
                  <a:pt x="286" y="164"/>
                  <a:pt x="287" y="161"/>
                </a:cubicBezTo>
                <a:cubicBezTo>
                  <a:pt x="289" y="158"/>
                  <a:pt x="292" y="155"/>
                  <a:pt x="289" y="155"/>
                </a:cubicBezTo>
                <a:cubicBezTo>
                  <a:pt x="286" y="154"/>
                  <a:pt x="287" y="152"/>
                  <a:pt x="279" y="152"/>
                </a:cubicBezTo>
                <a:cubicBezTo>
                  <a:pt x="270" y="154"/>
                  <a:pt x="267" y="157"/>
                  <a:pt x="272" y="157"/>
                </a:cubicBezTo>
                <a:cubicBezTo>
                  <a:pt x="276" y="158"/>
                  <a:pt x="276" y="160"/>
                  <a:pt x="276" y="160"/>
                </a:cubicBezTo>
                <a:cubicBezTo>
                  <a:pt x="276" y="161"/>
                  <a:pt x="279" y="163"/>
                  <a:pt x="282" y="166"/>
                </a:cubicBezTo>
                <a:cubicBezTo>
                  <a:pt x="284" y="166"/>
                  <a:pt x="284" y="166"/>
                  <a:pt x="284" y="166"/>
                </a:cubicBezTo>
                <a:close/>
                <a:moveTo>
                  <a:pt x="475" y="210"/>
                </a:moveTo>
                <a:cubicBezTo>
                  <a:pt x="481" y="215"/>
                  <a:pt x="481" y="213"/>
                  <a:pt x="477" y="209"/>
                </a:cubicBezTo>
                <a:cubicBezTo>
                  <a:pt x="472" y="204"/>
                  <a:pt x="484" y="209"/>
                  <a:pt x="492" y="209"/>
                </a:cubicBezTo>
                <a:cubicBezTo>
                  <a:pt x="500" y="210"/>
                  <a:pt x="492" y="199"/>
                  <a:pt x="497" y="202"/>
                </a:cubicBezTo>
                <a:cubicBezTo>
                  <a:pt x="500" y="207"/>
                  <a:pt x="503" y="201"/>
                  <a:pt x="504" y="207"/>
                </a:cubicBezTo>
                <a:cubicBezTo>
                  <a:pt x="504" y="213"/>
                  <a:pt x="506" y="212"/>
                  <a:pt x="515" y="215"/>
                </a:cubicBezTo>
                <a:cubicBezTo>
                  <a:pt x="523" y="218"/>
                  <a:pt x="519" y="221"/>
                  <a:pt x="515" y="221"/>
                </a:cubicBezTo>
                <a:cubicBezTo>
                  <a:pt x="510" y="221"/>
                  <a:pt x="509" y="227"/>
                  <a:pt x="515" y="225"/>
                </a:cubicBezTo>
                <a:cubicBezTo>
                  <a:pt x="523" y="224"/>
                  <a:pt x="532" y="227"/>
                  <a:pt x="533" y="230"/>
                </a:cubicBezTo>
                <a:cubicBezTo>
                  <a:pt x="535" y="233"/>
                  <a:pt x="541" y="232"/>
                  <a:pt x="542" y="238"/>
                </a:cubicBezTo>
                <a:cubicBezTo>
                  <a:pt x="542" y="244"/>
                  <a:pt x="549" y="247"/>
                  <a:pt x="544" y="248"/>
                </a:cubicBezTo>
                <a:cubicBezTo>
                  <a:pt x="541" y="251"/>
                  <a:pt x="539" y="255"/>
                  <a:pt x="532" y="259"/>
                </a:cubicBezTo>
                <a:cubicBezTo>
                  <a:pt x="526" y="264"/>
                  <a:pt x="541" y="273"/>
                  <a:pt x="535" y="270"/>
                </a:cubicBezTo>
                <a:cubicBezTo>
                  <a:pt x="527" y="268"/>
                  <a:pt x="529" y="276"/>
                  <a:pt x="513" y="273"/>
                </a:cubicBezTo>
                <a:cubicBezTo>
                  <a:pt x="498" y="268"/>
                  <a:pt x="510" y="273"/>
                  <a:pt x="503" y="278"/>
                </a:cubicBezTo>
                <a:cubicBezTo>
                  <a:pt x="495" y="281"/>
                  <a:pt x="504" y="291"/>
                  <a:pt x="515" y="285"/>
                </a:cubicBezTo>
                <a:cubicBezTo>
                  <a:pt x="526" y="281"/>
                  <a:pt x="524" y="290"/>
                  <a:pt x="529" y="285"/>
                </a:cubicBezTo>
                <a:cubicBezTo>
                  <a:pt x="533" y="281"/>
                  <a:pt x="532" y="290"/>
                  <a:pt x="533" y="287"/>
                </a:cubicBezTo>
                <a:cubicBezTo>
                  <a:pt x="535" y="284"/>
                  <a:pt x="533" y="281"/>
                  <a:pt x="542" y="290"/>
                </a:cubicBezTo>
                <a:cubicBezTo>
                  <a:pt x="550" y="301"/>
                  <a:pt x="547" y="291"/>
                  <a:pt x="553" y="296"/>
                </a:cubicBezTo>
                <a:cubicBezTo>
                  <a:pt x="558" y="301"/>
                  <a:pt x="542" y="294"/>
                  <a:pt x="552" y="302"/>
                </a:cubicBezTo>
                <a:cubicBezTo>
                  <a:pt x="556" y="308"/>
                  <a:pt x="565" y="305"/>
                  <a:pt x="568" y="310"/>
                </a:cubicBezTo>
                <a:cubicBezTo>
                  <a:pt x="573" y="314"/>
                  <a:pt x="584" y="316"/>
                  <a:pt x="591" y="319"/>
                </a:cubicBezTo>
                <a:cubicBezTo>
                  <a:pt x="599" y="322"/>
                  <a:pt x="597" y="314"/>
                  <a:pt x="591" y="310"/>
                </a:cubicBezTo>
                <a:cubicBezTo>
                  <a:pt x="585" y="304"/>
                  <a:pt x="571" y="297"/>
                  <a:pt x="573" y="294"/>
                </a:cubicBezTo>
                <a:cubicBezTo>
                  <a:pt x="575" y="291"/>
                  <a:pt x="582" y="302"/>
                  <a:pt x="582" y="297"/>
                </a:cubicBezTo>
                <a:cubicBezTo>
                  <a:pt x="584" y="294"/>
                  <a:pt x="588" y="304"/>
                  <a:pt x="596" y="305"/>
                </a:cubicBezTo>
                <a:cubicBezTo>
                  <a:pt x="602" y="305"/>
                  <a:pt x="605" y="317"/>
                  <a:pt x="605" y="310"/>
                </a:cubicBezTo>
                <a:cubicBezTo>
                  <a:pt x="604" y="302"/>
                  <a:pt x="607" y="311"/>
                  <a:pt x="605" y="302"/>
                </a:cubicBezTo>
                <a:cubicBezTo>
                  <a:pt x="605" y="294"/>
                  <a:pt x="607" y="307"/>
                  <a:pt x="608" y="299"/>
                </a:cubicBezTo>
                <a:cubicBezTo>
                  <a:pt x="610" y="291"/>
                  <a:pt x="602" y="296"/>
                  <a:pt x="605" y="291"/>
                </a:cubicBezTo>
                <a:cubicBezTo>
                  <a:pt x="608" y="288"/>
                  <a:pt x="599" y="291"/>
                  <a:pt x="602" y="287"/>
                </a:cubicBezTo>
                <a:cubicBezTo>
                  <a:pt x="605" y="284"/>
                  <a:pt x="604" y="282"/>
                  <a:pt x="594" y="279"/>
                </a:cubicBezTo>
                <a:cubicBezTo>
                  <a:pt x="587" y="276"/>
                  <a:pt x="590" y="267"/>
                  <a:pt x="585" y="268"/>
                </a:cubicBezTo>
                <a:cubicBezTo>
                  <a:pt x="579" y="270"/>
                  <a:pt x="578" y="265"/>
                  <a:pt x="584" y="265"/>
                </a:cubicBezTo>
                <a:cubicBezTo>
                  <a:pt x="590" y="264"/>
                  <a:pt x="579" y="258"/>
                  <a:pt x="584" y="259"/>
                </a:cubicBezTo>
                <a:cubicBezTo>
                  <a:pt x="590" y="261"/>
                  <a:pt x="587" y="253"/>
                  <a:pt x="591" y="259"/>
                </a:cubicBezTo>
                <a:cubicBezTo>
                  <a:pt x="594" y="264"/>
                  <a:pt x="596" y="259"/>
                  <a:pt x="597" y="264"/>
                </a:cubicBezTo>
                <a:cubicBezTo>
                  <a:pt x="597" y="267"/>
                  <a:pt x="601" y="264"/>
                  <a:pt x="601" y="268"/>
                </a:cubicBezTo>
                <a:cubicBezTo>
                  <a:pt x="601" y="271"/>
                  <a:pt x="620" y="285"/>
                  <a:pt x="617" y="274"/>
                </a:cubicBezTo>
                <a:cubicBezTo>
                  <a:pt x="616" y="264"/>
                  <a:pt x="628" y="271"/>
                  <a:pt x="626" y="267"/>
                </a:cubicBezTo>
                <a:cubicBezTo>
                  <a:pt x="623" y="262"/>
                  <a:pt x="630" y="265"/>
                  <a:pt x="626" y="262"/>
                </a:cubicBezTo>
                <a:cubicBezTo>
                  <a:pt x="625" y="259"/>
                  <a:pt x="636" y="261"/>
                  <a:pt x="631" y="253"/>
                </a:cubicBezTo>
                <a:cubicBezTo>
                  <a:pt x="626" y="244"/>
                  <a:pt x="617" y="256"/>
                  <a:pt x="620" y="248"/>
                </a:cubicBezTo>
                <a:cubicBezTo>
                  <a:pt x="622" y="241"/>
                  <a:pt x="611" y="250"/>
                  <a:pt x="614" y="245"/>
                </a:cubicBezTo>
                <a:cubicBezTo>
                  <a:pt x="616" y="241"/>
                  <a:pt x="613" y="242"/>
                  <a:pt x="607" y="238"/>
                </a:cubicBezTo>
                <a:cubicBezTo>
                  <a:pt x="601" y="233"/>
                  <a:pt x="591" y="238"/>
                  <a:pt x="590" y="232"/>
                </a:cubicBezTo>
                <a:cubicBezTo>
                  <a:pt x="590" y="225"/>
                  <a:pt x="573" y="232"/>
                  <a:pt x="581" y="227"/>
                </a:cubicBezTo>
                <a:cubicBezTo>
                  <a:pt x="588" y="222"/>
                  <a:pt x="575" y="218"/>
                  <a:pt x="582" y="219"/>
                </a:cubicBezTo>
                <a:cubicBezTo>
                  <a:pt x="590" y="221"/>
                  <a:pt x="596" y="216"/>
                  <a:pt x="584" y="215"/>
                </a:cubicBezTo>
                <a:cubicBezTo>
                  <a:pt x="570" y="213"/>
                  <a:pt x="582" y="213"/>
                  <a:pt x="587" y="210"/>
                </a:cubicBezTo>
                <a:cubicBezTo>
                  <a:pt x="591" y="207"/>
                  <a:pt x="581" y="202"/>
                  <a:pt x="578" y="204"/>
                </a:cubicBezTo>
                <a:cubicBezTo>
                  <a:pt x="576" y="206"/>
                  <a:pt x="565" y="206"/>
                  <a:pt x="573" y="202"/>
                </a:cubicBezTo>
                <a:cubicBezTo>
                  <a:pt x="581" y="201"/>
                  <a:pt x="581" y="201"/>
                  <a:pt x="571" y="196"/>
                </a:cubicBezTo>
                <a:cubicBezTo>
                  <a:pt x="561" y="192"/>
                  <a:pt x="559" y="201"/>
                  <a:pt x="559" y="195"/>
                </a:cubicBezTo>
                <a:cubicBezTo>
                  <a:pt x="561" y="187"/>
                  <a:pt x="555" y="193"/>
                  <a:pt x="555" y="190"/>
                </a:cubicBezTo>
                <a:cubicBezTo>
                  <a:pt x="555" y="186"/>
                  <a:pt x="547" y="181"/>
                  <a:pt x="542" y="187"/>
                </a:cubicBezTo>
                <a:cubicBezTo>
                  <a:pt x="536" y="192"/>
                  <a:pt x="536" y="186"/>
                  <a:pt x="533" y="180"/>
                </a:cubicBezTo>
                <a:cubicBezTo>
                  <a:pt x="530" y="173"/>
                  <a:pt x="529" y="181"/>
                  <a:pt x="526" y="175"/>
                </a:cubicBezTo>
                <a:cubicBezTo>
                  <a:pt x="521" y="169"/>
                  <a:pt x="515" y="172"/>
                  <a:pt x="512" y="169"/>
                </a:cubicBezTo>
                <a:cubicBezTo>
                  <a:pt x="509" y="167"/>
                  <a:pt x="500" y="164"/>
                  <a:pt x="497" y="172"/>
                </a:cubicBezTo>
                <a:cubicBezTo>
                  <a:pt x="493" y="180"/>
                  <a:pt x="489" y="167"/>
                  <a:pt x="484" y="172"/>
                </a:cubicBezTo>
                <a:cubicBezTo>
                  <a:pt x="480" y="178"/>
                  <a:pt x="475" y="178"/>
                  <a:pt x="478" y="175"/>
                </a:cubicBezTo>
                <a:cubicBezTo>
                  <a:pt x="483" y="170"/>
                  <a:pt x="481" y="163"/>
                  <a:pt x="477" y="161"/>
                </a:cubicBezTo>
                <a:cubicBezTo>
                  <a:pt x="472" y="160"/>
                  <a:pt x="477" y="154"/>
                  <a:pt x="472" y="154"/>
                </a:cubicBezTo>
                <a:cubicBezTo>
                  <a:pt x="466" y="152"/>
                  <a:pt x="445" y="155"/>
                  <a:pt x="443" y="161"/>
                </a:cubicBezTo>
                <a:cubicBezTo>
                  <a:pt x="443" y="169"/>
                  <a:pt x="434" y="160"/>
                  <a:pt x="440" y="170"/>
                </a:cubicBezTo>
                <a:cubicBezTo>
                  <a:pt x="446" y="181"/>
                  <a:pt x="434" y="173"/>
                  <a:pt x="438" y="180"/>
                </a:cubicBezTo>
                <a:cubicBezTo>
                  <a:pt x="445" y="187"/>
                  <a:pt x="448" y="180"/>
                  <a:pt x="448" y="186"/>
                </a:cubicBezTo>
                <a:cubicBezTo>
                  <a:pt x="449" y="190"/>
                  <a:pt x="429" y="183"/>
                  <a:pt x="434" y="175"/>
                </a:cubicBezTo>
                <a:cubicBezTo>
                  <a:pt x="438" y="167"/>
                  <a:pt x="428" y="172"/>
                  <a:pt x="435" y="163"/>
                </a:cubicBezTo>
                <a:cubicBezTo>
                  <a:pt x="443" y="154"/>
                  <a:pt x="446" y="155"/>
                  <a:pt x="446" y="152"/>
                </a:cubicBezTo>
                <a:cubicBezTo>
                  <a:pt x="446" y="150"/>
                  <a:pt x="429" y="149"/>
                  <a:pt x="419" y="157"/>
                </a:cubicBezTo>
                <a:cubicBezTo>
                  <a:pt x="406" y="163"/>
                  <a:pt x="412" y="164"/>
                  <a:pt x="409" y="167"/>
                </a:cubicBezTo>
                <a:cubicBezTo>
                  <a:pt x="405" y="170"/>
                  <a:pt x="406" y="173"/>
                  <a:pt x="405" y="181"/>
                </a:cubicBezTo>
                <a:cubicBezTo>
                  <a:pt x="403" y="189"/>
                  <a:pt x="405" y="189"/>
                  <a:pt x="415" y="190"/>
                </a:cubicBezTo>
                <a:cubicBezTo>
                  <a:pt x="426" y="190"/>
                  <a:pt x="429" y="195"/>
                  <a:pt x="420" y="193"/>
                </a:cubicBezTo>
                <a:cubicBezTo>
                  <a:pt x="411" y="193"/>
                  <a:pt x="406" y="193"/>
                  <a:pt x="415" y="201"/>
                </a:cubicBezTo>
                <a:cubicBezTo>
                  <a:pt x="423" y="209"/>
                  <a:pt x="429" y="201"/>
                  <a:pt x="434" y="206"/>
                </a:cubicBezTo>
                <a:cubicBezTo>
                  <a:pt x="440" y="210"/>
                  <a:pt x="446" y="207"/>
                  <a:pt x="448" y="207"/>
                </a:cubicBezTo>
                <a:cubicBezTo>
                  <a:pt x="457" y="210"/>
                  <a:pt x="455" y="206"/>
                  <a:pt x="464" y="210"/>
                </a:cubicBezTo>
                <a:cubicBezTo>
                  <a:pt x="472" y="212"/>
                  <a:pt x="469" y="204"/>
                  <a:pt x="475" y="210"/>
                </a:cubicBezTo>
                <a:close/>
                <a:moveTo>
                  <a:pt x="516" y="247"/>
                </a:moveTo>
                <a:cubicBezTo>
                  <a:pt x="529" y="245"/>
                  <a:pt x="523" y="241"/>
                  <a:pt x="524" y="235"/>
                </a:cubicBezTo>
                <a:cubicBezTo>
                  <a:pt x="526" y="230"/>
                  <a:pt x="512" y="229"/>
                  <a:pt x="509" y="236"/>
                </a:cubicBezTo>
                <a:cubicBezTo>
                  <a:pt x="506" y="242"/>
                  <a:pt x="504" y="247"/>
                  <a:pt x="516" y="247"/>
                </a:cubicBezTo>
                <a:close/>
                <a:moveTo>
                  <a:pt x="440" y="297"/>
                </a:moveTo>
                <a:cubicBezTo>
                  <a:pt x="440" y="304"/>
                  <a:pt x="446" y="305"/>
                  <a:pt x="449" y="299"/>
                </a:cubicBezTo>
                <a:cubicBezTo>
                  <a:pt x="451" y="294"/>
                  <a:pt x="454" y="299"/>
                  <a:pt x="455" y="293"/>
                </a:cubicBezTo>
                <a:cubicBezTo>
                  <a:pt x="457" y="288"/>
                  <a:pt x="464" y="290"/>
                  <a:pt x="464" y="293"/>
                </a:cubicBezTo>
                <a:cubicBezTo>
                  <a:pt x="466" y="297"/>
                  <a:pt x="468" y="294"/>
                  <a:pt x="474" y="296"/>
                </a:cubicBezTo>
                <a:cubicBezTo>
                  <a:pt x="478" y="299"/>
                  <a:pt x="484" y="296"/>
                  <a:pt x="481" y="291"/>
                </a:cubicBezTo>
                <a:cubicBezTo>
                  <a:pt x="477" y="287"/>
                  <a:pt x="478" y="291"/>
                  <a:pt x="474" y="290"/>
                </a:cubicBezTo>
                <a:cubicBezTo>
                  <a:pt x="469" y="288"/>
                  <a:pt x="472" y="282"/>
                  <a:pt x="464" y="281"/>
                </a:cubicBezTo>
                <a:cubicBezTo>
                  <a:pt x="457" y="278"/>
                  <a:pt x="452" y="268"/>
                  <a:pt x="448" y="273"/>
                </a:cubicBezTo>
                <a:cubicBezTo>
                  <a:pt x="445" y="276"/>
                  <a:pt x="443" y="264"/>
                  <a:pt x="438" y="265"/>
                </a:cubicBezTo>
                <a:cubicBezTo>
                  <a:pt x="435" y="267"/>
                  <a:pt x="432" y="279"/>
                  <a:pt x="434" y="287"/>
                </a:cubicBezTo>
                <a:cubicBezTo>
                  <a:pt x="435" y="293"/>
                  <a:pt x="425" y="291"/>
                  <a:pt x="428" y="296"/>
                </a:cubicBezTo>
                <a:cubicBezTo>
                  <a:pt x="429" y="299"/>
                  <a:pt x="441" y="293"/>
                  <a:pt x="440" y="297"/>
                </a:cubicBezTo>
                <a:close/>
                <a:moveTo>
                  <a:pt x="454" y="314"/>
                </a:moveTo>
                <a:cubicBezTo>
                  <a:pt x="449" y="310"/>
                  <a:pt x="464" y="302"/>
                  <a:pt x="469" y="305"/>
                </a:cubicBezTo>
                <a:cubicBezTo>
                  <a:pt x="474" y="307"/>
                  <a:pt x="458" y="319"/>
                  <a:pt x="454" y="314"/>
                </a:cubicBezTo>
                <a:close/>
                <a:moveTo>
                  <a:pt x="481" y="160"/>
                </a:moveTo>
                <a:cubicBezTo>
                  <a:pt x="484" y="161"/>
                  <a:pt x="480" y="164"/>
                  <a:pt x="487" y="167"/>
                </a:cubicBezTo>
                <a:cubicBezTo>
                  <a:pt x="493" y="169"/>
                  <a:pt x="493" y="164"/>
                  <a:pt x="501" y="166"/>
                </a:cubicBezTo>
                <a:cubicBezTo>
                  <a:pt x="509" y="167"/>
                  <a:pt x="518" y="167"/>
                  <a:pt x="515" y="164"/>
                </a:cubicBezTo>
                <a:cubicBezTo>
                  <a:pt x="510" y="160"/>
                  <a:pt x="507" y="154"/>
                  <a:pt x="497" y="154"/>
                </a:cubicBezTo>
                <a:cubicBezTo>
                  <a:pt x="486" y="155"/>
                  <a:pt x="478" y="149"/>
                  <a:pt x="478" y="155"/>
                </a:cubicBezTo>
                <a:cubicBezTo>
                  <a:pt x="478" y="158"/>
                  <a:pt x="477" y="158"/>
                  <a:pt x="481" y="160"/>
                </a:cubicBezTo>
                <a:close/>
                <a:moveTo>
                  <a:pt x="353" y="108"/>
                </a:moveTo>
                <a:cubicBezTo>
                  <a:pt x="357" y="112"/>
                  <a:pt x="360" y="111"/>
                  <a:pt x="362" y="114"/>
                </a:cubicBezTo>
                <a:cubicBezTo>
                  <a:pt x="362" y="117"/>
                  <a:pt x="370" y="115"/>
                  <a:pt x="376" y="114"/>
                </a:cubicBezTo>
                <a:cubicBezTo>
                  <a:pt x="383" y="112"/>
                  <a:pt x="382" y="117"/>
                  <a:pt x="388" y="120"/>
                </a:cubicBezTo>
                <a:cubicBezTo>
                  <a:pt x="393" y="123"/>
                  <a:pt x="382" y="128"/>
                  <a:pt x="386" y="131"/>
                </a:cubicBezTo>
                <a:cubicBezTo>
                  <a:pt x="391" y="132"/>
                  <a:pt x="386" y="135"/>
                  <a:pt x="391" y="138"/>
                </a:cubicBezTo>
                <a:cubicBezTo>
                  <a:pt x="397" y="141"/>
                  <a:pt x="394" y="137"/>
                  <a:pt x="403" y="140"/>
                </a:cubicBezTo>
                <a:cubicBezTo>
                  <a:pt x="412" y="144"/>
                  <a:pt x="417" y="134"/>
                  <a:pt x="417" y="138"/>
                </a:cubicBezTo>
                <a:cubicBezTo>
                  <a:pt x="415" y="144"/>
                  <a:pt x="422" y="141"/>
                  <a:pt x="441" y="141"/>
                </a:cubicBezTo>
                <a:cubicBezTo>
                  <a:pt x="463" y="143"/>
                  <a:pt x="458" y="134"/>
                  <a:pt x="460" y="138"/>
                </a:cubicBezTo>
                <a:cubicBezTo>
                  <a:pt x="461" y="143"/>
                  <a:pt x="484" y="143"/>
                  <a:pt x="484" y="138"/>
                </a:cubicBezTo>
                <a:cubicBezTo>
                  <a:pt x="484" y="134"/>
                  <a:pt x="493" y="137"/>
                  <a:pt x="487" y="134"/>
                </a:cubicBezTo>
                <a:cubicBezTo>
                  <a:pt x="483" y="131"/>
                  <a:pt x="490" y="131"/>
                  <a:pt x="487" y="126"/>
                </a:cubicBezTo>
                <a:cubicBezTo>
                  <a:pt x="484" y="121"/>
                  <a:pt x="478" y="124"/>
                  <a:pt x="477" y="121"/>
                </a:cubicBezTo>
                <a:cubicBezTo>
                  <a:pt x="474" y="118"/>
                  <a:pt x="464" y="121"/>
                  <a:pt x="449" y="123"/>
                </a:cubicBezTo>
                <a:cubicBezTo>
                  <a:pt x="432" y="124"/>
                  <a:pt x="440" y="129"/>
                  <a:pt x="431" y="126"/>
                </a:cubicBezTo>
                <a:cubicBezTo>
                  <a:pt x="423" y="123"/>
                  <a:pt x="423" y="129"/>
                  <a:pt x="417" y="124"/>
                </a:cubicBezTo>
                <a:cubicBezTo>
                  <a:pt x="412" y="120"/>
                  <a:pt x="415" y="128"/>
                  <a:pt x="412" y="126"/>
                </a:cubicBezTo>
                <a:cubicBezTo>
                  <a:pt x="408" y="124"/>
                  <a:pt x="412" y="123"/>
                  <a:pt x="408" y="120"/>
                </a:cubicBezTo>
                <a:cubicBezTo>
                  <a:pt x="405" y="115"/>
                  <a:pt x="402" y="120"/>
                  <a:pt x="402" y="117"/>
                </a:cubicBezTo>
                <a:cubicBezTo>
                  <a:pt x="400" y="114"/>
                  <a:pt x="412" y="118"/>
                  <a:pt x="411" y="115"/>
                </a:cubicBezTo>
                <a:cubicBezTo>
                  <a:pt x="411" y="112"/>
                  <a:pt x="405" y="114"/>
                  <a:pt x="400" y="111"/>
                </a:cubicBezTo>
                <a:cubicBezTo>
                  <a:pt x="394" y="108"/>
                  <a:pt x="393" y="108"/>
                  <a:pt x="385" y="109"/>
                </a:cubicBezTo>
                <a:cubicBezTo>
                  <a:pt x="379" y="111"/>
                  <a:pt x="377" y="103"/>
                  <a:pt x="373" y="103"/>
                </a:cubicBezTo>
                <a:cubicBezTo>
                  <a:pt x="370" y="105"/>
                  <a:pt x="360" y="101"/>
                  <a:pt x="351" y="101"/>
                </a:cubicBezTo>
                <a:cubicBezTo>
                  <a:pt x="348" y="101"/>
                  <a:pt x="348" y="105"/>
                  <a:pt x="353" y="108"/>
                </a:cubicBezTo>
                <a:close/>
                <a:moveTo>
                  <a:pt x="357" y="135"/>
                </a:moveTo>
                <a:cubicBezTo>
                  <a:pt x="365" y="137"/>
                  <a:pt x="362" y="140"/>
                  <a:pt x="373" y="140"/>
                </a:cubicBezTo>
                <a:cubicBezTo>
                  <a:pt x="382" y="140"/>
                  <a:pt x="379" y="132"/>
                  <a:pt x="374" y="128"/>
                </a:cubicBezTo>
                <a:cubicBezTo>
                  <a:pt x="368" y="121"/>
                  <a:pt x="360" y="123"/>
                  <a:pt x="356" y="129"/>
                </a:cubicBezTo>
                <a:cubicBezTo>
                  <a:pt x="354" y="132"/>
                  <a:pt x="351" y="135"/>
                  <a:pt x="357" y="135"/>
                </a:cubicBezTo>
                <a:close/>
                <a:moveTo>
                  <a:pt x="374" y="175"/>
                </a:moveTo>
                <a:cubicBezTo>
                  <a:pt x="374" y="172"/>
                  <a:pt x="379" y="173"/>
                  <a:pt x="376" y="169"/>
                </a:cubicBezTo>
                <a:cubicBezTo>
                  <a:pt x="373" y="163"/>
                  <a:pt x="388" y="172"/>
                  <a:pt x="391" y="164"/>
                </a:cubicBezTo>
                <a:cubicBezTo>
                  <a:pt x="396" y="157"/>
                  <a:pt x="408" y="152"/>
                  <a:pt x="399" y="149"/>
                </a:cubicBezTo>
                <a:cubicBezTo>
                  <a:pt x="391" y="146"/>
                  <a:pt x="391" y="150"/>
                  <a:pt x="386" y="149"/>
                </a:cubicBezTo>
                <a:cubicBezTo>
                  <a:pt x="382" y="146"/>
                  <a:pt x="380" y="144"/>
                  <a:pt x="368" y="147"/>
                </a:cubicBezTo>
                <a:cubicBezTo>
                  <a:pt x="357" y="149"/>
                  <a:pt x="365" y="152"/>
                  <a:pt x="362" y="152"/>
                </a:cubicBezTo>
                <a:cubicBezTo>
                  <a:pt x="359" y="152"/>
                  <a:pt x="359" y="152"/>
                  <a:pt x="359" y="161"/>
                </a:cubicBezTo>
                <a:cubicBezTo>
                  <a:pt x="359" y="169"/>
                  <a:pt x="364" y="169"/>
                  <a:pt x="364" y="173"/>
                </a:cubicBezTo>
                <a:cubicBezTo>
                  <a:pt x="362" y="180"/>
                  <a:pt x="367" y="175"/>
                  <a:pt x="371" y="178"/>
                </a:cubicBezTo>
                <a:cubicBezTo>
                  <a:pt x="373" y="178"/>
                  <a:pt x="373" y="178"/>
                  <a:pt x="374" y="175"/>
                </a:cubicBezTo>
                <a:close/>
                <a:moveTo>
                  <a:pt x="318" y="160"/>
                </a:moveTo>
                <a:cubicBezTo>
                  <a:pt x="324" y="161"/>
                  <a:pt x="324" y="166"/>
                  <a:pt x="319" y="167"/>
                </a:cubicBezTo>
                <a:cubicBezTo>
                  <a:pt x="313" y="170"/>
                  <a:pt x="308" y="158"/>
                  <a:pt x="304" y="164"/>
                </a:cubicBezTo>
                <a:cubicBezTo>
                  <a:pt x="301" y="167"/>
                  <a:pt x="308" y="173"/>
                  <a:pt x="318" y="176"/>
                </a:cubicBezTo>
                <a:cubicBezTo>
                  <a:pt x="328" y="180"/>
                  <a:pt x="330" y="189"/>
                  <a:pt x="336" y="189"/>
                </a:cubicBezTo>
                <a:cubicBezTo>
                  <a:pt x="342" y="190"/>
                  <a:pt x="338" y="183"/>
                  <a:pt x="342" y="184"/>
                </a:cubicBezTo>
                <a:cubicBezTo>
                  <a:pt x="345" y="186"/>
                  <a:pt x="353" y="183"/>
                  <a:pt x="353" y="176"/>
                </a:cubicBezTo>
                <a:cubicBezTo>
                  <a:pt x="353" y="172"/>
                  <a:pt x="356" y="175"/>
                  <a:pt x="354" y="169"/>
                </a:cubicBezTo>
                <a:cubicBezTo>
                  <a:pt x="353" y="164"/>
                  <a:pt x="351" y="172"/>
                  <a:pt x="348" y="166"/>
                </a:cubicBezTo>
                <a:cubicBezTo>
                  <a:pt x="344" y="161"/>
                  <a:pt x="336" y="161"/>
                  <a:pt x="345" y="160"/>
                </a:cubicBezTo>
                <a:cubicBezTo>
                  <a:pt x="353" y="158"/>
                  <a:pt x="342" y="157"/>
                  <a:pt x="348" y="155"/>
                </a:cubicBezTo>
                <a:cubicBezTo>
                  <a:pt x="353" y="152"/>
                  <a:pt x="347" y="149"/>
                  <a:pt x="339" y="152"/>
                </a:cubicBezTo>
                <a:cubicBezTo>
                  <a:pt x="331" y="155"/>
                  <a:pt x="327" y="147"/>
                  <a:pt x="321" y="150"/>
                </a:cubicBezTo>
                <a:cubicBezTo>
                  <a:pt x="315" y="154"/>
                  <a:pt x="308" y="155"/>
                  <a:pt x="316" y="158"/>
                </a:cubicBezTo>
                <a:cubicBezTo>
                  <a:pt x="318" y="160"/>
                  <a:pt x="318" y="160"/>
                  <a:pt x="318" y="160"/>
                </a:cubicBezTo>
                <a:close/>
                <a:moveTo>
                  <a:pt x="342" y="227"/>
                </a:moveTo>
                <a:cubicBezTo>
                  <a:pt x="348" y="227"/>
                  <a:pt x="351" y="232"/>
                  <a:pt x="356" y="229"/>
                </a:cubicBezTo>
                <a:cubicBezTo>
                  <a:pt x="360" y="224"/>
                  <a:pt x="360" y="229"/>
                  <a:pt x="364" y="225"/>
                </a:cubicBezTo>
                <a:cubicBezTo>
                  <a:pt x="365" y="221"/>
                  <a:pt x="360" y="225"/>
                  <a:pt x="357" y="221"/>
                </a:cubicBezTo>
                <a:cubicBezTo>
                  <a:pt x="354" y="215"/>
                  <a:pt x="354" y="219"/>
                  <a:pt x="348" y="213"/>
                </a:cubicBezTo>
                <a:cubicBezTo>
                  <a:pt x="342" y="207"/>
                  <a:pt x="341" y="209"/>
                  <a:pt x="336" y="216"/>
                </a:cubicBezTo>
                <a:cubicBezTo>
                  <a:pt x="331" y="222"/>
                  <a:pt x="325" y="218"/>
                  <a:pt x="330" y="222"/>
                </a:cubicBezTo>
                <a:cubicBezTo>
                  <a:pt x="331" y="225"/>
                  <a:pt x="336" y="225"/>
                  <a:pt x="342" y="227"/>
                </a:cubicBezTo>
                <a:close/>
                <a:moveTo>
                  <a:pt x="327" y="80"/>
                </a:moveTo>
                <a:cubicBezTo>
                  <a:pt x="331" y="78"/>
                  <a:pt x="331" y="74"/>
                  <a:pt x="322" y="74"/>
                </a:cubicBezTo>
                <a:cubicBezTo>
                  <a:pt x="313" y="72"/>
                  <a:pt x="321" y="72"/>
                  <a:pt x="313" y="69"/>
                </a:cubicBezTo>
                <a:cubicBezTo>
                  <a:pt x="305" y="66"/>
                  <a:pt x="307" y="74"/>
                  <a:pt x="304" y="69"/>
                </a:cubicBezTo>
                <a:cubicBezTo>
                  <a:pt x="302" y="65"/>
                  <a:pt x="282" y="60"/>
                  <a:pt x="281" y="68"/>
                </a:cubicBezTo>
                <a:cubicBezTo>
                  <a:pt x="279" y="74"/>
                  <a:pt x="287" y="66"/>
                  <a:pt x="287" y="72"/>
                </a:cubicBezTo>
                <a:cubicBezTo>
                  <a:pt x="286" y="77"/>
                  <a:pt x="290" y="69"/>
                  <a:pt x="293" y="74"/>
                </a:cubicBezTo>
                <a:cubicBezTo>
                  <a:pt x="298" y="80"/>
                  <a:pt x="290" y="77"/>
                  <a:pt x="286" y="78"/>
                </a:cubicBezTo>
                <a:cubicBezTo>
                  <a:pt x="284" y="78"/>
                  <a:pt x="286" y="85"/>
                  <a:pt x="296" y="82"/>
                </a:cubicBezTo>
                <a:cubicBezTo>
                  <a:pt x="308" y="78"/>
                  <a:pt x="298" y="83"/>
                  <a:pt x="310" y="82"/>
                </a:cubicBezTo>
                <a:cubicBezTo>
                  <a:pt x="321" y="80"/>
                  <a:pt x="313" y="92"/>
                  <a:pt x="328" y="89"/>
                </a:cubicBezTo>
                <a:cubicBezTo>
                  <a:pt x="341" y="88"/>
                  <a:pt x="324" y="80"/>
                  <a:pt x="327" y="80"/>
                </a:cubicBezTo>
                <a:close/>
                <a:moveTo>
                  <a:pt x="419" y="112"/>
                </a:moveTo>
                <a:cubicBezTo>
                  <a:pt x="422" y="115"/>
                  <a:pt x="428" y="112"/>
                  <a:pt x="431" y="111"/>
                </a:cubicBezTo>
                <a:cubicBezTo>
                  <a:pt x="434" y="109"/>
                  <a:pt x="435" y="114"/>
                  <a:pt x="445" y="114"/>
                </a:cubicBezTo>
                <a:cubicBezTo>
                  <a:pt x="454" y="114"/>
                  <a:pt x="448" y="109"/>
                  <a:pt x="457" y="112"/>
                </a:cubicBezTo>
                <a:cubicBezTo>
                  <a:pt x="468" y="115"/>
                  <a:pt x="480" y="106"/>
                  <a:pt x="478" y="112"/>
                </a:cubicBezTo>
                <a:cubicBezTo>
                  <a:pt x="475" y="118"/>
                  <a:pt x="486" y="115"/>
                  <a:pt x="492" y="112"/>
                </a:cubicBezTo>
                <a:cubicBezTo>
                  <a:pt x="497" y="109"/>
                  <a:pt x="501" y="114"/>
                  <a:pt x="503" y="106"/>
                </a:cubicBezTo>
                <a:cubicBezTo>
                  <a:pt x="503" y="100"/>
                  <a:pt x="492" y="106"/>
                  <a:pt x="492" y="101"/>
                </a:cubicBezTo>
                <a:cubicBezTo>
                  <a:pt x="492" y="97"/>
                  <a:pt x="495" y="98"/>
                  <a:pt x="500" y="95"/>
                </a:cubicBezTo>
                <a:cubicBezTo>
                  <a:pt x="506" y="92"/>
                  <a:pt x="492" y="85"/>
                  <a:pt x="506" y="88"/>
                </a:cubicBezTo>
                <a:cubicBezTo>
                  <a:pt x="516" y="89"/>
                  <a:pt x="526" y="83"/>
                  <a:pt x="523" y="80"/>
                </a:cubicBezTo>
                <a:cubicBezTo>
                  <a:pt x="519" y="77"/>
                  <a:pt x="533" y="77"/>
                  <a:pt x="521" y="72"/>
                </a:cubicBezTo>
                <a:cubicBezTo>
                  <a:pt x="510" y="66"/>
                  <a:pt x="530" y="74"/>
                  <a:pt x="529" y="69"/>
                </a:cubicBezTo>
                <a:cubicBezTo>
                  <a:pt x="526" y="65"/>
                  <a:pt x="523" y="66"/>
                  <a:pt x="518" y="66"/>
                </a:cubicBezTo>
                <a:cubicBezTo>
                  <a:pt x="512" y="66"/>
                  <a:pt x="503" y="68"/>
                  <a:pt x="506" y="65"/>
                </a:cubicBezTo>
                <a:cubicBezTo>
                  <a:pt x="509" y="63"/>
                  <a:pt x="527" y="63"/>
                  <a:pt x="535" y="62"/>
                </a:cubicBezTo>
                <a:cubicBezTo>
                  <a:pt x="544" y="62"/>
                  <a:pt x="536" y="56"/>
                  <a:pt x="541" y="59"/>
                </a:cubicBezTo>
                <a:cubicBezTo>
                  <a:pt x="545" y="60"/>
                  <a:pt x="553" y="60"/>
                  <a:pt x="558" y="56"/>
                </a:cubicBezTo>
                <a:cubicBezTo>
                  <a:pt x="562" y="49"/>
                  <a:pt x="573" y="45"/>
                  <a:pt x="593" y="37"/>
                </a:cubicBezTo>
                <a:cubicBezTo>
                  <a:pt x="613" y="29"/>
                  <a:pt x="613" y="28"/>
                  <a:pt x="596" y="29"/>
                </a:cubicBezTo>
                <a:cubicBezTo>
                  <a:pt x="581" y="31"/>
                  <a:pt x="593" y="28"/>
                  <a:pt x="602" y="25"/>
                </a:cubicBezTo>
                <a:cubicBezTo>
                  <a:pt x="613" y="23"/>
                  <a:pt x="636" y="19"/>
                  <a:pt x="636" y="16"/>
                </a:cubicBezTo>
                <a:cubicBezTo>
                  <a:pt x="636" y="11"/>
                  <a:pt x="619" y="14"/>
                  <a:pt x="619" y="10"/>
                </a:cubicBezTo>
                <a:cubicBezTo>
                  <a:pt x="620" y="7"/>
                  <a:pt x="607" y="5"/>
                  <a:pt x="604" y="5"/>
                </a:cubicBezTo>
                <a:cubicBezTo>
                  <a:pt x="599" y="7"/>
                  <a:pt x="599" y="5"/>
                  <a:pt x="593" y="8"/>
                </a:cubicBezTo>
                <a:cubicBezTo>
                  <a:pt x="585" y="11"/>
                  <a:pt x="573" y="10"/>
                  <a:pt x="581" y="8"/>
                </a:cubicBezTo>
                <a:cubicBezTo>
                  <a:pt x="587" y="8"/>
                  <a:pt x="596" y="5"/>
                  <a:pt x="585" y="5"/>
                </a:cubicBezTo>
                <a:cubicBezTo>
                  <a:pt x="573" y="5"/>
                  <a:pt x="570" y="0"/>
                  <a:pt x="561" y="2"/>
                </a:cubicBezTo>
                <a:cubicBezTo>
                  <a:pt x="552" y="3"/>
                  <a:pt x="550" y="0"/>
                  <a:pt x="541" y="3"/>
                </a:cubicBezTo>
                <a:cubicBezTo>
                  <a:pt x="533" y="7"/>
                  <a:pt x="524" y="0"/>
                  <a:pt x="504" y="5"/>
                </a:cubicBezTo>
                <a:cubicBezTo>
                  <a:pt x="495" y="8"/>
                  <a:pt x="489" y="2"/>
                  <a:pt x="483" y="5"/>
                </a:cubicBezTo>
                <a:cubicBezTo>
                  <a:pt x="477" y="8"/>
                  <a:pt x="469" y="3"/>
                  <a:pt x="475" y="8"/>
                </a:cubicBezTo>
                <a:cubicBezTo>
                  <a:pt x="481" y="14"/>
                  <a:pt x="468" y="7"/>
                  <a:pt x="466" y="11"/>
                </a:cubicBezTo>
                <a:cubicBezTo>
                  <a:pt x="464" y="16"/>
                  <a:pt x="461" y="16"/>
                  <a:pt x="452" y="14"/>
                </a:cubicBezTo>
                <a:cubicBezTo>
                  <a:pt x="443" y="14"/>
                  <a:pt x="454" y="13"/>
                  <a:pt x="443" y="11"/>
                </a:cubicBezTo>
                <a:cubicBezTo>
                  <a:pt x="432" y="11"/>
                  <a:pt x="448" y="16"/>
                  <a:pt x="435" y="16"/>
                </a:cubicBezTo>
                <a:cubicBezTo>
                  <a:pt x="423" y="17"/>
                  <a:pt x="446" y="19"/>
                  <a:pt x="440" y="20"/>
                </a:cubicBezTo>
                <a:cubicBezTo>
                  <a:pt x="434" y="22"/>
                  <a:pt x="431" y="17"/>
                  <a:pt x="420" y="19"/>
                </a:cubicBezTo>
                <a:cubicBezTo>
                  <a:pt x="409" y="20"/>
                  <a:pt x="414" y="23"/>
                  <a:pt x="406" y="22"/>
                </a:cubicBezTo>
                <a:cubicBezTo>
                  <a:pt x="399" y="20"/>
                  <a:pt x="390" y="25"/>
                  <a:pt x="391" y="28"/>
                </a:cubicBezTo>
                <a:cubicBezTo>
                  <a:pt x="394" y="33"/>
                  <a:pt x="396" y="28"/>
                  <a:pt x="400" y="31"/>
                </a:cubicBezTo>
                <a:cubicBezTo>
                  <a:pt x="403" y="33"/>
                  <a:pt x="409" y="29"/>
                  <a:pt x="406" y="33"/>
                </a:cubicBezTo>
                <a:cubicBezTo>
                  <a:pt x="402" y="36"/>
                  <a:pt x="402" y="39"/>
                  <a:pt x="409" y="40"/>
                </a:cubicBezTo>
                <a:cubicBezTo>
                  <a:pt x="417" y="42"/>
                  <a:pt x="422" y="46"/>
                  <a:pt x="429" y="42"/>
                </a:cubicBezTo>
                <a:cubicBezTo>
                  <a:pt x="437" y="37"/>
                  <a:pt x="446" y="37"/>
                  <a:pt x="440" y="39"/>
                </a:cubicBezTo>
                <a:cubicBezTo>
                  <a:pt x="434" y="40"/>
                  <a:pt x="422" y="45"/>
                  <a:pt x="441" y="46"/>
                </a:cubicBezTo>
                <a:cubicBezTo>
                  <a:pt x="460" y="48"/>
                  <a:pt x="454" y="40"/>
                  <a:pt x="460" y="43"/>
                </a:cubicBezTo>
                <a:cubicBezTo>
                  <a:pt x="464" y="46"/>
                  <a:pt x="481" y="43"/>
                  <a:pt x="493" y="36"/>
                </a:cubicBezTo>
                <a:cubicBezTo>
                  <a:pt x="507" y="29"/>
                  <a:pt x="489" y="39"/>
                  <a:pt x="501" y="40"/>
                </a:cubicBezTo>
                <a:cubicBezTo>
                  <a:pt x="513" y="40"/>
                  <a:pt x="503" y="42"/>
                  <a:pt x="480" y="46"/>
                </a:cubicBezTo>
                <a:cubicBezTo>
                  <a:pt x="458" y="51"/>
                  <a:pt x="458" y="48"/>
                  <a:pt x="468" y="54"/>
                </a:cubicBezTo>
                <a:cubicBezTo>
                  <a:pt x="475" y="60"/>
                  <a:pt x="486" y="60"/>
                  <a:pt x="477" y="62"/>
                </a:cubicBezTo>
                <a:cubicBezTo>
                  <a:pt x="469" y="63"/>
                  <a:pt x="469" y="57"/>
                  <a:pt x="461" y="52"/>
                </a:cubicBezTo>
                <a:cubicBezTo>
                  <a:pt x="454" y="49"/>
                  <a:pt x="432" y="46"/>
                  <a:pt x="432" y="52"/>
                </a:cubicBezTo>
                <a:cubicBezTo>
                  <a:pt x="432" y="57"/>
                  <a:pt x="432" y="57"/>
                  <a:pt x="440" y="59"/>
                </a:cubicBezTo>
                <a:cubicBezTo>
                  <a:pt x="448" y="62"/>
                  <a:pt x="454" y="68"/>
                  <a:pt x="449" y="68"/>
                </a:cubicBezTo>
                <a:cubicBezTo>
                  <a:pt x="446" y="69"/>
                  <a:pt x="446" y="71"/>
                  <a:pt x="454" y="72"/>
                </a:cubicBezTo>
                <a:cubicBezTo>
                  <a:pt x="463" y="72"/>
                  <a:pt x="466" y="75"/>
                  <a:pt x="458" y="74"/>
                </a:cubicBezTo>
                <a:cubicBezTo>
                  <a:pt x="449" y="72"/>
                  <a:pt x="431" y="74"/>
                  <a:pt x="428" y="77"/>
                </a:cubicBezTo>
                <a:cubicBezTo>
                  <a:pt x="423" y="80"/>
                  <a:pt x="422" y="86"/>
                  <a:pt x="429" y="85"/>
                </a:cubicBezTo>
                <a:cubicBezTo>
                  <a:pt x="437" y="83"/>
                  <a:pt x="432" y="86"/>
                  <a:pt x="440" y="85"/>
                </a:cubicBezTo>
                <a:cubicBezTo>
                  <a:pt x="446" y="83"/>
                  <a:pt x="438" y="86"/>
                  <a:pt x="443" y="92"/>
                </a:cubicBezTo>
                <a:cubicBezTo>
                  <a:pt x="448" y="98"/>
                  <a:pt x="458" y="92"/>
                  <a:pt x="463" y="86"/>
                </a:cubicBezTo>
                <a:cubicBezTo>
                  <a:pt x="468" y="82"/>
                  <a:pt x="458" y="98"/>
                  <a:pt x="448" y="98"/>
                </a:cubicBezTo>
                <a:cubicBezTo>
                  <a:pt x="438" y="97"/>
                  <a:pt x="438" y="88"/>
                  <a:pt x="428" y="88"/>
                </a:cubicBezTo>
                <a:cubicBezTo>
                  <a:pt x="419" y="88"/>
                  <a:pt x="417" y="89"/>
                  <a:pt x="420" y="94"/>
                </a:cubicBezTo>
                <a:cubicBezTo>
                  <a:pt x="425" y="97"/>
                  <a:pt x="432" y="101"/>
                  <a:pt x="423" y="101"/>
                </a:cubicBezTo>
                <a:cubicBezTo>
                  <a:pt x="412" y="101"/>
                  <a:pt x="405" y="106"/>
                  <a:pt x="409" y="111"/>
                </a:cubicBezTo>
                <a:cubicBezTo>
                  <a:pt x="412" y="112"/>
                  <a:pt x="414" y="109"/>
                  <a:pt x="419" y="112"/>
                </a:cubicBezTo>
                <a:close/>
                <a:moveTo>
                  <a:pt x="370" y="37"/>
                </a:moveTo>
                <a:cubicBezTo>
                  <a:pt x="365" y="37"/>
                  <a:pt x="364" y="37"/>
                  <a:pt x="362" y="42"/>
                </a:cubicBezTo>
                <a:cubicBezTo>
                  <a:pt x="360" y="45"/>
                  <a:pt x="357" y="43"/>
                  <a:pt x="354" y="48"/>
                </a:cubicBezTo>
                <a:cubicBezTo>
                  <a:pt x="351" y="52"/>
                  <a:pt x="370" y="51"/>
                  <a:pt x="368" y="52"/>
                </a:cubicBezTo>
                <a:cubicBezTo>
                  <a:pt x="367" y="57"/>
                  <a:pt x="351" y="49"/>
                  <a:pt x="351" y="54"/>
                </a:cubicBezTo>
                <a:cubicBezTo>
                  <a:pt x="350" y="57"/>
                  <a:pt x="354" y="59"/>
                  <a:pt x="362" y="65"/>
                </a:cubicBezTo>
                <a:cubicBezTo>
                  <a:pt x="368" y="69"/>
                  <a:pt x="374" y="62"/>
                  <a:pt x="373" y="65"/>
                </a:cubicBezTo>
                <a:cubicBezTo>
                  <a:pt x="370" y="69"/>
                  <a:pt x="388" y="62"/>
                  <a:pt x="385" y="65"/>
                </a:cubicBezTo>
                <a:cubicBezTo>
                  <a:pt x="383" y="69"/>
                  <a:pt x="368" y="69"/>
                  <a:pt x="373" y="72"/>
                </a:cubicBezTo>
                <a:cubicBezTo>
                  <a:pt x="376" y="74"/>
                  <a:pt x="379" y="78"/>
                  <a:pt x="383" y="82"/>
                </a:cubicBezTo>
                <a:cubicBezTo>
                  <a:pt x="390" y="83"/>
                  <a:pt x="402" y="88"/>
                  <a:pt x="402" y="83"/>
                </a:cubicBezTo>
                <a:cubicBezTo>
                  <a:pt x="402" y="78"/>
                  <a:pt x="409" y="86"/>
                  <a:pt x="408" y="82"/>
                </a:cubicBezTo>
                <a:cubicBezTo>
                  <a:pt x="405" y="75"/>
                  <a:pt x="408" y="78"/>
                  <a:pt x="412" y="83"/>
                </a:cubicBezTo>
                <a:cubicBezTo>
                  <a:pt x="417" y="88"/>
                  <a:pt x="414" y="77"/>
                  <a:pt x="417" y="78"/>
                </a:cubicBezTo>
                <a:cubicBezTo>
                  <a:pt x="422" y="78"/>
                  <a:pt x="426" y="74"/>
                  <a:pt x="432" y="71"/>
                </a:cubicBezTo>
                <a:cubicBezTo>
                  <a:pt x="438" y="68"/>
                  <a:pt x="449" y="66"/>
                  <a:pt x="445" y="65"/>
                </a:cubicBezTo>
                <a:cubicBezTo>
                  <a:pt x="438" y="62"/>
                  <a:pt x="440" y="59"/>
                  <a:pt x="429" y="60"/>
                </a:cubicBezTo>
                <a:cubicBezTo>
                  <a:pt x="420" y="63"/>
                  <a:pt x="435" y="59"/>
                  <a:pt x="428" y="54"/>
                </a:cubicBezTo>
                <a:cubicBezTo>
                  <a:pt x="422" y="51"/>
                  <a:pt x="429" y="48"/>
                  <a:pt x="420" y="46"/>
                </a:cubicBezTo>
                <a:cubicBezTo>
                  <a:pt x="411" y="46"/>
                  <a:pt x="419" y="54"/>
                  <a:pt x="414" y="51"/>
                </a:cubicBezTo>
                <a:cubicBezTo>
                  <a:pt x="408" y="49"/>
                  <a:pt x="415" y="46"/>
                  <a:pt x="406" y="45"/>
                </a:cubicBezTo>
                <a:cubicBezTo>
                  <a:pt x="397" y="45"/>
                  <a:pt x="390" y="31"/>
                  <a:pt x="374" y="31"/>
                </a:cubicBezTo>
                <a:cubicBezTo>
                  <a:pt x="364" y="33"/>
                  <a:pt x="380" y="37"/>
                  <a:pt x="370" y="37"/>
                </a:cubicBezTo>
                <a:close/>
                <a:moveTo>
                  <a:pt x="345" y="83"/>
                </a:moveTo>
                <a:cubicBezTo>
                  <a:pt x="351" y="85"/>
                  <a:pt x="339" y="86"/>
                  <a:pt x="345" y="86"/>
                </a:cubicBezTo>
                <a:cubicBezTo>
                  <a:pt x="351" y="88"/>
                  <a:pt x="345" y="92"/>
                  <a:pt x="351" y="89"/>
                </a:cubicBezTo>
                <a:cubicBezTo>
                  <a:pt x="357" y="88"/>
                  <a:pt x="367" y="88"/>
                  <a:pt x="365" y="85"/>
                </a:cubicBezTo>
                <a:cubicBezTo>
                  <a:pt x="362" y="82"/>
                  <a:pt x="371" y="82"/>
                  <a:pt x="365" y="80"/>
                </a:cubicBezTo>
                <a:cubicBezTo>
                  <a:pt x="357" y="77"/>
                  <a:pt x="359" y="80"/>
                  <a:pt x="353" y="75"/>
                </a:cubicBezTo>
                <a:cubicBezTo>
                  <a:pt x="347" y="72"/>
                  <a:pt x="336" y="72"/>
                  <a:pt x="339" y="75"/>
                </a:cubicBezTo>
                <a:cubicBezTo>
                  <a:pt x="341" y="80"/>
                  <a:pt x="333" y="78"/>
                  <a:pt x="339" y="82"/>
                </a:cubicBezTo>
                <a:cubicBezTo>
                  <a:pt x="342" y="82"/>
                  <a:pt x="339" y="82"/>
                  <a:pt x="345" y="83"/>
                </a:cubicBezTo>
                <a:close/>
                <a:moveTo>
                  <a:pt x="330" y="57"/>
                </a:moveTo>
                <a:cubicBezTo>
                  <a:pt x="333" y="60"/>
                  <a:pt x="336" y="60"/>
                  <a:pt x="336" y="56"/>
                </a:cubicBezTo>
                <a:cubicBezTo>
                  <a:pt x="334" y="51"/>
                  <a:pt x="324" y="49"/>
                  <a:pt x="324" y="54"/>
                </a:cubicBezTo>
                <a:cubicBezTo>
                  <a:pt x="325" y="57"/>
                  <a:pt x="327" y="56"/>
                  <a:pt x="330" y="57"/>
                </a:cubicBezTo>
                <a:close/>
                <a:moveTo>
                  <a:pt x="238" y="140"/>
                </a:moveTo>
                <a:cubicBezTo>
                  <a:pt x="246" y="137"/>
                  <a:pt x="250" y="132"/>
                  <a:pt x="257" y="134"/>
                </a:cubicBezTo>
                <a:cubicBezTo>
                  <a:pt x="263" y="137"/>
                  <a:pt x="260" y="132"/>
                  <a:pt x="266" y="134"/>
                </a:cubicBezTo>
                <a:cubicBezTo>
                  <a:pt x="272" y="135"/>
                  <a:pt x="276" y="134"/>
                  <a:pt x="282" y="126"/>
                </a:cubicBezTo>
                <a:cubicBezTo>
                  <a:pt x="289" y="118"/>
                  <a:pt x="275" y="117"/>
                  <a:pt x="270" y="118"/>
                </a:cubicBezTo>
                <a:cubicBezTo>
                  <a:pt x="267" y="120"/>
                  <a:pt x="263" y="123"/>
                  <a:pt x="264" y="120"/>
                </a:cubicBezTo>
                <a:cubicBezTo>
                  <a:pt x="266" y="115"/>
                  <a:pt x="258" y="118"/>
                  <a:pt x="261" y="115"/>
                </a:cubicBezTo>
                <a:cubicBezTo>
                  <a:pt x="264" y="112"/>
                  <a:pt x="258" y="115"/>
                  <a:pt x="258" y="108"/>
                </a:cubicBezTo>
                <a:cubicBezTo>
                  <a:pt x="258" y="101"/>
                  <a:pt x="252" y="106"/>
                  <a:pt x="244" y="111"/>
                </a:cubicBezTo>
                <a:cubicBezTo>
                  <a:pt x="237" y="115"/>
                  <a:pt x="255" y="115"/>
                  <a:pt x="249" y="118"/>
                </a:cubicBezTo>
                <a:cubicBezTo>
                  <a:pt x="243" y="123"/>
                  <a:pt x="257" y="121"/>
                  <a:pt x="255" y="124"/>
                </a:cubicBezTo>
                <a:cubicBezTo>
                  <a:pt x="253" y="129"/>
                  <a:pt x="249" y="123"/>
                  <a:pt x="241" y="124"/>
                </a:cubicBezTo>
                <a:cubicBezTo>
                  <a:pt x="232" y="126"/>
                  <a:pt x="240" y="124"/>
                  <a:pt x="229" y="117"/>
                </a:cubicBezTo>
                <a:cubicBezTo>
                  <a:pt x="217" y="109"/>
                  <a:pt x="217" y="120"/>
                  <a:pt x="214" y="114"/>
                </a:cubicBezTo>
                <a:cubicBezTo>
                  <a:pt x="211" y="108"/>
                  <a:pt x="206" y="111"/>
                  <a:pt x="197" y="115"/>
                </a:cubicBezTo>
                <a:cubicBezTo>
                  <a:pt x="188" y="118"/>
                  <a:pt x="198" y="115"/>
                  <a:pt x="191" y="121"/>
                </a:cubicBezTo>
                <a:cubicBezTo>
                  <a:pt x="185" y="126"/>
                  <a:pt x="194" y="123"/>
                  <a:pt x="188" y="126"/>
                </a:cubicBezTo>
                <a:cubicBezTo>
                  <a:pt x="182" y="131"/>
                  <a:pt x="188" y="131"/>
                  <a:pt x="195" y="134"/>
                </a:cubicBezTo>
                <a:cubicBezTo>
                  <a:pt x="203" y="135"/>
                  <a:pt x="203" y="131"/>
                  <a:pt x="205" y="132"/>
                </a:cubicBezTo>
                <a:cubicBezTo>
                  <a:pt x="206" y="135"/>
                  <a:pt x="209" y="137"/>
                  <a:pt x="212" y="132"/>
                </a:cubicBezTo>
                <a:cubicBezTo>
                  <a:pt x="215" y="128"/>
                  <a:pt x="217" y="128"/>
                  <a:pt x="215" y="131"/>
                </a:cubicBezTo>
                <a:cubicBezTo>
                  <a:pt x="214" y="134"/>
                  <a:pt x="218" y="134"/>
                  <a:pt x="230" y="131"/>
                </a:cubicBezTo>
                <a:cubicBezTo>
                  <a:pt x="243" y="129"/>
                  <a:pt x="237" y="134"/>
                  <a:pt x="227" y="134"/>
                </a:cubicBezTo>
                <a:cubicBezTo>
                  <a:pt x="218" y="135"/>
                  <a:pt x="205" y="138"/>
                  <a:pt x="215" y="141"/>
                </a:cubicBezTo>
                <a:cubicBezTo>
                  <a:pt x="221" y="144"/>
                  <a:pt x="229" y="141"/>
                  <a:pt x="238" y="140"/>
                </a:cubicBezTo>
                <a:close/>
                <a:moveTo>
                  <a:pt x="289" y="95"/>
                </a:moveTo>
                <a:cubicBezTo>
                  <a:pt x="284" y="91"/>
                  <a:pt x="276" y="89"/>
                  <a:pt x="278" y="92"/>
                </a:cubicBezTo>
                <a:cubicBezTo>
                  <a:pt x="279" y="95"/>
                  <a:pt x="281" y="101"/>
                  <a:pt x="289" y="101"/>
                </a:cubicBezTo>
                <a:cubicBezTo>
                  <a:pt x="292" y="100"/>
                  <a:pt x="293" y="100"/>
                  <a:pt x="289" y="95"/>
                </a:cubicBezTo>
                <a:close/>
                <a:moveTo>
                  <a:pt x="192" y="109"/>
                </a:moveTo>
                <a:cubicBezTo>
                  <a:pt x="198" y="109"/>
                  <a:pt x="205" y="106"/>
                  <a:pt x="197" y="103"/>
                </a:cubicBezTo>
                <a:cubicBezTo>
                  <a:pt x="191" y="98"/>
                  <a:pt x="208" y="98"/>
                  <a:pt x="198" y="95"/>
                </a:cubicBezTo>
                <a:cubicBezTo>
                  <a:pt x="192" y="92"/>
                  <a:pt x="191" y="94"/>
                  <a:pt x="189" y="97"/>
                </a:cubicBezTo>
                <a:cubicBezTo>
                  <a:pt x="188" y="100"/>
                  <a:pt x="180" y="91"/>
                  <a:pt x="168" y="101"/>
                </a:cubicBezTo>
                <a:cubicBezTo>
                  <a:pt x="157" y="109"/>
                  <a:pt x="162" y="105"/>
                  <a:pt x="156" y="109"/>
                </a:cubicBezTo>
                <a:cubicBezTo>
                  <a:pt x="149" y="115"/>
                  <a:pt x="149" y="108"/>
                  <a:pt x="145" y="114"/>
                </a:cubicBezTo>
                <a:cubicBezTo>
                  <a:pt x="139" y="118"/>
                  <a:pt x="146" y="115"/>
                  <a:pt x="145" y="118"/>
                </a:cubicBezTo>
                <a:cubicBezTo>
                  <a:pt x="143" y="120"/>
                  <a:pt x="146" y="120"/>
                  <a:pt x="149" y="118"/>
                </a:cubicBezTo>
                <a:cubicBezTo>
                  <a:pt x="153" y="115"/>
                  <a:pt x="153" y="120"/>
                  <a:pt x="157" y="118"/>
                </a:cubicBezTo>
                <a:cubicBezTo>
                  <a:pt x="160" y="118"/>
                  <a:pt x="159" y="114"/>
                  <a:pt x="162" y="118"/>
                </a:cubicBezTo>
                <a:cubicBezTo>
                  <a:pt x="163" y="123"/>
                  <a:pt x="169" y="123"/>
                  <a:pt x="169" y="117"/>
                </a:cubicBezTo>
                <a:cubicBezTo>
                  <a:pt x="169" y="111"/>
                  <a:pt x="171" y="123"/>
                  <a:pt x="177" y="112"/>
                </a:cubicBezTo>
                <a:cubicBezTo>
                  <a:pt x="180" y="106"/>
                  <a:pt x="175" y="109"/>
                  <a:pt x="182" y="106"/>
                </a:cubicBezTo>
                <a:cubicBezTo>
                  <a:pt x="188" y="103"/>
                  <a:pt x="179" y="112"/>
                  <a:pt x="186" y="114"/>
                </a:cubicBezTo>
                <a:cubicBezTo>
                  <a:pt x="195" y="115"/>
                  <a:pt x="188" y="109"/>
                  <a:pt x="192" y="109"/>
                </a:cubicBezTo>
                <a:close/>
                <a:moveTo>
                  <a:pt x="232" y="82"/>
                </a:moveTo>
                <a:cubicBezTo>
                  <a:pt x="237" y="83"/>
                  <a:pt x="232" y="82"/>
                  <a:pt x="241" y="82"/>
                </a:cubicBezTo>
                <a:cubicBezTo>
                  <a:pt x="250" y="83"/>
                  <a:pt x="257" y="80"/>
                  <a:pt x="247" y="77"/>
                </a:cubicBezTo>
                <a:cubicBezTo>
                  <a:pt x="237" y="72"/>
                  <a:pt x="237" y="77"/>
                  <a:pt x="227" y="78"/>
                </a:cubicBezTo>
                <a:cubicBezTo>
                  <a:pt x="218" y="80"/>
                  <a:pt x="218" y="83"/>
                  <a:pt x="224" y="82"/>
                </a:cubicBezTo>
                <a:cubicBezTo>
                  <a:pt x="226" y="82"/>
                  <a:pt x="226" y="82"/>
                  <a:pt x="232" y="82"/>
                </a:cubicBezTo>
                <a:close/>
                <a:moveTo>
                  <a:pt x="240" y="95"/>
                </a:moveTo>
                <a:cubicBezTo>
                  <a:pt x="247" y="94"/>
                  <a:pt x="249" y="91"/>
                  <a:pt x="241" y="89"/>
                </a:cubicBezTo>
                <a:cubicBezTo>
                  <a:pt x="235" y="89"/>
                  <a:pt x="247" y="89"/>
                  <a:pt x="249" y="86"/>
                </a:cubicBezTo>
                <a:cubicBezTo>
                  <a:pt x="250" y="83"/>
                  <a:pt x="240" y="85"/>
                  <a:pt x="229" y="86"/>
                </a:cubicBezTo>
                <a:cubicBezTo>
                  <a:pt x="218" y="88"/>
                  <a:pt x="218" y="89"/>
                  <a:pt x="220" y="94"/>
                </a:cubicBezTo>
                <a:cubicBezTo>
                  <a:pt x="223" y="98"/>
                  <a:pt x="232" y="97"/>
                  <a:pt x="240" y="95"/>
                </a:cubicBezTo>
                <a:close/>
                <a:moveTo>
                  <a:pt x="336" y="134"/>
                </a:moveTo>
                <a:cubicBezTo>
                  <a:pt x="341" y="134"/>
                  <a:pt x="345" y="134"/>
                  <a:pt x="344" y="129"/>
                </a:cubicBezTo>
                <a:cubicBezTo>
                  <a:pt x="342" y="126"/>
                  <a:pt x="342" y="123"/>
                  <a:pt x="345" y="126"/>
                </a:cubicBezTo>
                <a:cubicBezTo>
                  <a:pt x="348" y="129"/>
                  <a:pt x="348" y="126"/>
                  <a:pt x="345" y="123"/>
                </a:cubicBezTo>
                <a:cubicBezTo>
                  <a:pt x="342" y="118"/>
                  <a:pt x="347" y="112"/>
                  <a:pt x="339" y="108"/>
                </a:cubicBezTo>
                <a:cubicBezTo>
                  <a:pt x="331" y="105"/>
                  <a:pt x="334" y="112"/>
                  <a:pt x="331" y="109"/>
                </a:cubicBezTo>
                <a:cubicBezTo>
                  <a:pt x="327" y="108"/>
                  <a:pt x="324" y="108"/>
                  <a:pt x="319" y="109"/>
                </a:cubicBezTo>
                <a:cubicBezTo>
                  <a:pt x="315" y="111"/>
                  <a:pt x="321" y="112"/>
                  <a:pt x="327" y="120"/>
                </a:cubicBezTo>
                <a:cubicBezTo>
                  <a:pt x="313" y="114"/>
                  <a:pt x="321" y="112"/>
                  <a:pt x="313" y="111"/>
                </a:cubicBezTo>
                <a:cubicBezTo>
                  <a:pt x="305" y="111"/>
                  <a:pt x="307" y="112"/>
                  <a:pt x="312" y="118"/>
                </a:cubicBezTo>
                <a:cubicBezTo>
                  <a:pt x="316" y="123"/>
                  <a:pt x="312" y="118"/>
                  <a:pt x="308" y="120"/>
                </a:cubicBezTo>
                <a:cubicBezTo>
                  <a:pt x="307" y="123"/>
                  <a:pt x="301" y="121"/>
                  <a:pt x="304" y="124"/>
                </a:cubicBezTo>
                <a:cubicBezTo>
                  <a:pt x="305" y="128"/>
                  <a:pt x="324" y="123"/>
                  <a:pt x="330" y="123"/>
                </a:cubicBezTo>
                <a:cubicBezTo>
                  <a:pt x="334" y="123"/>
                  <a:pt x="318" y="124"/>
                  <a:pt x="321" y="129"/>
                </a:cubicBezTo>
                <a:cubicBezTo>
                  <a:pt x="324" y="132"/>
                  <a:pt x="321" y="137"/>
                  <a:pt x="327" y="134"/>
                </a:cubicBezTo>
                <a:cubicBezTo>
                  <a:pt x="330" y="132"/>
                  <a:pt x="330" y="134"/>
                  <a:pt x="336" y="134"/>
                </a:cubicBezTo>
                <a:close/>
                <a:moveTo>
                  <a:pt x="625" y="510"/>
                </a:moveTo>
                <a:cubicBezTo>
                  <a:pt x="625" y="507"/>
                  <a:pt x="628" y="507"/>
                  <a:pt x="626" y="507"/>
                </a:cubicBezTo>
                <a:cubicBezTo>
                  <a:pt x="626" y="506"/>
                  <a:pt x="620" y="507"/>
                  <a:pt x="614" y="506"/>
                </a:cubicBezTo>
                <a:cubicBezTo>
                  <a:pt x="610" y="504"/>
                  <a:pt x="613" y="498"/>
                  <a:pt x="610" y="503"/>
                </a:cubicBezTo>
                <a:cubicBezTo>
                  <a:pt x="607" y="507"/>
                  <a:pt x="611" y="504"/>
                  <a:pt x="610" y="507"/>
                </a:cubicBezTo>
                <a:cubicBezTo>
                  <a:pt x="610" y="509"/>
                  <a:pt x="613" y="507"/>
                  <a:pt x="614" y="509"/>
                </a:cubicBezTo>
                <a:cubicBezTo>
                  <a:pt x="616" y="510"/>
                  <a:pt x="616" y="509"/>
                  <a:pt x="623" y="512"/>
                </a:cubicBezTo>
                <a:cubicBezTo>
                  <a:pt x="625" y="513"/>
                  <a:pt x="625" y="513"/>
                  <a:pt x="625" y="510"/>
                </a:cubicBezTo>
                <a:close/>
                <a:moveTo>
                  <a:pt x="637" y="513"/>
                </a:moveTo>
                <a:cubicBezTo>
                  <a:pt x="637" y="510"/>
                  <a:pt x="639" y="510"/>
                  <a:pt x="639" y="515"/>
                </a:cubicBezTo>
                <a:cubicBezTo>
                  <a:pt x="637" y="519"/>
                  <a:pt x="639" y="518"/>
                  <a:pt x="642" y="515"/>
                </a:cubicBezTo>
                <a:cubicBezTo>
                  <a:pt x="645" y="513"/>
                  <a:pt x="648" y="510"/>
                  <a:pt x="645" y="510"/>
                </a:cubicBezTo>
                <a:cubicBezTo>
                  <a:pt x="642" y="509"/>
                  <a:pt x="640" y="509"/>
                  <a:pt x="642" y="504"/>
                </a:cubicBezTo>
                <a:cubicBezTo>
                  <a:pt x="642" y="500"/>
                  <a:pt x="640" y="500"/>
                  <a:pt x="637" y="504"/>
                </a:cubicBezTo>
                <a:cubicBezTo>
                  <a:pt x="634" y="509"/>
                  <a:pt x="631" y="512"/>
                  <a:pt x="633" y="516"/>
                </a:cubicBezTo>
                <a:cubicBezTo>
                  <a:pt x="634" y="519"/>
                  <a:pt x="636" y="518"/>
                  <a:pt x="637" y="513"/>
                </a:cubicBezTo>
                <a:close/>
                <a:moveTo>
                  <a:pt x="613" y="467"/>
                </a:moveTo>
                <a:cubicBezTo>
                  <a:pt x="602" y="466"/>
                  <a:pt x="611" y="469"/>
                  <a:pt x="614" y="472"/>
                </a:cubicBezTo>
                <a:cubicBezTo>
                  <a:pt x="617" y="475"/>
                  <a:pt x="628" y="480"/>
                  <a:pt x="631" y="477"/>
                </a:cubicBezTo>
                <a:cubicBezTo>
                  <a:pt x="631" y="473"/>
                  <a:pt x="622" y="469"/>
                  <a:pt x="613" y="467"/>
                </a:cubicBezTo>
                <a:close/>
                <a:moveTo>
                  <a:pt x="657" y="493"/>
                </a:moveTo>
                <a:cubicBezTo>
                  <a:pt x="662" y="490"/>
                  <a:pt x="662" y="495"/>
                  <a:pt x="671" y="493"/>
                </a:cubicBezTo>
                <a:cubicBezTo>
                  <a:pt x="682" y="492"/>
                  <a:pt x="671" y="496"/>
                  <a:pt x="680" y="495"/>
                </a:cubicBezTo>
                <a:cubicBezTo>
                  <a:pt x="689" y="493"/>
                  <a:pt x="675" y="500"/>
                  <a:pt x="675" y="501"/>
                </a:cubicBezTo>
                <a:cubicBezTo>
                  <a:pt x="675" y="504"/>
                  <a:pt x="680" y="504"/>
                  <a:pt x="683" y="500"/>
                </a:cubicBezTo>
                <a:cubicBezTo>
                  <a:pt x="686" y="493"/>
                  <a:pt x="688" y="498"/>
                  <a:pt x="689" y="493"/>
                </a:cubicBezTo>
                <a:cubicBezTo>
                  <a:pt x="692" y="489"/>
                  <a:pt x="694" y="492"/>
                  <a:pt x="692" y="496"/>
                </a:cubicBezTo>
                <a:cubicBezTo>
                  <a:pt x="691" y="501"/>
                  <a:pt x="689" y="504"/>
                  <a:pt x="692" y="501"/>
                </a:cubicBezTo>
                <a:cubicBezTo>
                  <a:pt x="697" y="498"/>
                  <a:pt x="694" y="504"/>
                  <a:pt x="698" y="504"/>
                </a:cubicBezTo>
                <a:cubicBezTo>
                  <a:pt x="704" y="504"/>
                  <a:pt x="700" y="503"/>
                  <a:pt x="703" y="495"/>
                </a:cubicBezTo>
                <a:cubicBezTo>
                  <a:pt x="704" y="487"/>
                  <a:pt x="697" y="495"/>
                  <a:pt x="701" y="489"/>
                </a:cubicBezTo>
                <a:cubicBezTo>
                  <a:pt x="704" y="484"/>
                  <a:pt x="698" y="487"/>
                  <a:pt x="695" y="492"/>
                </a:cubicBezTo>
                <a:cubicBezTo>
                  <a:pt x="694" y="496"/>
                  <a:pt x="694" y="489"/>
                  <a:pt x="697" y="486"/>
                </a:cubicBezTo>
                <a:cubicBezTo>
                  <a:pt x="701" y="484"/>
                  <a:pt x="701" y="481"/>
                  <a:pt x="698" y="483"/>
                </a:cubicBezTo>
                <a:cubicBezTo>
                  <a:pt x="695" y="484"/>
                  <a:pt x="691" y="481"/>
                  <a:pt x="695" y="478"/>
                </a:cubicBezTo>
                <a:cubicBezTo>
                  <a:pt x="698" y="473"/>
                  <a:pt x="694" y="470"/>
                  <a:pt x="686" y="473"/>
                </a:cubicBezTo>
                <a:cubicBezTo>
                  <a:pt x="678" y="475"/>
                  <a:pt x="685" y="470"/>
                  <a:pt x="680" y="472"/>
                </a:cubicBezTo>
                <a:cubicBezTo>
                  <a:pt x="675" y="473"/>
                  <a:pt x="675" y="467"/>
                  <a:pt x="678" y="467"/>
                </a:cubicBezTo>
                <a:cubicBezTo>
                  <a:pt x="682" y="467"/>
                  <a:pt x="677" y="461"/>
                  <a:pt x="672" y="467"/>
                </a:cubicBezTo>
                <a:cubicBezTo>
                  <a:pt x="668" y="472"/>
                  <a:pt x="671" y="464"/>
                  <a:pt x="674" y="458"/>
                </a:cubicBezTo>
                <a:cubicBezTo>
                  <a:pt x="674" y="458"/>
                  <a:pt x="678" y="452"/>
                  <a:pt x="680" y="449"/>
                </a:cubicBezTo>
                <a:cubicBezTo>
                  <a:pt x="682" y="448"/>
                  <a:pt x="680" y="444"/>
                  <a:pt x="674" y="448"/>
                </a:cubicBezTo>
                <a:cubicBezTo>
                  <a:pt x="668" y="451"/>
                  <a:pt x="671" y="454"/>
                  <a:pt x="668" y="455"/>
                </a:cubicBezTo>
                <a:cubicBezTo>
                  <a:pt x="665" y="457"/>
                  <a:pt x="662" y="467"/>
                  <a:pt x="657" y="477"/>
                </a:cubicBezTo>
                <a:cubicBezTo>
                  <a:pt x="652" y="484"/>
                  <a:pt x="656" y="478"/>
                  <a:pt x="652" y="481"/>
                </a:cubicBezTo>
                <a:cubicBezTo>
                  <a:pt x="649" y="484"/>
                  <a:pt x="649" y="484"/>
                  <a:pt x="654" y="484"/>
                </a:cubicBezTo>
                <a:cubicBezTo>
                  <a:pt x="659" y="486"/>
                  <a:pt x="646" y="489"/>
                  <a:pt x="649" y="492"/>
                </a:cubicBezTo>
                <a:cubicBezTo>
                  <a:pt x="651" y="493"/>
                  <a:pt x="651" y="495"/>
                  <a:pt x="657" y="493"/>
                </a:cubicBezTo>
                <a:close/>
                <a:moveTo>
                  <a:pt x="364" y="478"/>
                </a:moveTo>
                <a:cubicBezTo>
                  <a:pt x="365" y="478"/>
                  <a:pt x="364" y="472"/>
                  <a:pt x="365" y="473"/>
                </a:cubicBezTo>
                <a:cubicBezTo>
                  <a:pt x="367" y="473"/>
                  <a:pt x="367" y="475"/>
                  <a:pt x="368" y="478"/>
                </a:cubicBezTo>
                <a:cubicBezTo>
                  <a:pt x="368" y="483"/>
                  <a:pt x="373" y="480"/>
                  <a:pt x="374" y="483"/>
                </a:cubicBezTo>
                <a:cubicBezTo>
                  <a:pt x="376" y="484"/>
                  <a:pt x="376" y="480"/>
                  <a:pt x="382" y="483"/>
                </a:cubicBezTo>
                <a:cubicBezTo>
                  <a:pt x="388" y="484"/>
                  <a:pt x="385" y="487"/>
                  <a:pt x="386" y="486"/>
                </a:cubicBezTo>
                <a:cubicBezTo>
                  <a:pt x="390" y="484"/>
                  <a:pt x="391" y="490"/>
                  <a:pt x="394" y="487"/>
                </a:cubicBezTo>
                <a:cubicBezTo>
                  <a:pt x="400" y="486"/>
                  <a:pt x="397" y="489"/>
                  <a:pt x="402" y="487"/>
                </a:cubicBezTo>
                <a:cubicBezTo>
                  <a:pt x="406" y="487"/>
                  <a:pt x="403" y="489"/>
                  <a:pt x="408" y="489"/>
                </a:cubicBezTo>
                <a:cubicBezTo>
                  <a:pt x="409" y="489"/>
                  <a:pt x="409" y="489"/>
                  <a:pt x="409" y="489"/>
                </a:cubicBezTo>
                <a:cubicBezTo>
                  <a:pt x="411" y="487"/>
                  <a:pt x="411" y="486"/>
                  <a:pt x="411" y="484"/>
                </a:cubicBezTo>
                <a:cubicBezTo>
                  <a:pt x="412" y="483"/>
                  <a:pt x="415" y="481"/>
                  <a:pt x="414" y="484"/>
                </a:cubicBezTo>
                <a:cubicBezTo>
                  <a:pt x="412" y="486"/>
                  <a:pt x="415" y="484"/>
                  <a:pt x="417" y="481"/>
                </a:cubicBezTo>
                <a:cubicBezTo>
                  <a:pt x="417" y="477"/>
                  <a:pt x="419" y="480"/>
                  <a:pt x="417" y="481"/>
                </a:cubicBezTo>
                <a:cubicBezTo>
                  <a:pt x="415" y="484"/>
                  <a:pt x="417" y="484"/>
                  <a:pt x="419" y="483"/>
                </a:cubicBezTo>
                <a:cubicBezTo>
                  <a:pt x="422" y="481"/>
                  <a:pt x="419" y="478"/>
                  <a:pt x="420" y="478"/>
                </a:cubicBezTo>
                <a:cubicBezTo>
                  <a:pt x="422" y="477"/>
                  <a:pt x="425" y="480"/>
                  <a:pt x="428" y="480"/>
                </a:cubicBezTo>
                <a:cubicBezTo>
                  <a:pt x="431" y="480"/>
                  <a:pt x="429" y="481"/>
                  <a:pt x="432" y="480"/>
                </a:cubicBezTo>
                <a:cubicBezTo>
                  <a:pt x="435" y="480"/>
                  <a:pt x="434" y="487"/>
                  <a:pt x="438" y="489"/>
                </a:cubicBezTo>
                <a:cubicBezTo>
                  <a:pt x="441" y="490"/>
                  <a:pt x="448" y="487"/>
                  <a:pt x="445" y="492"/>
                </a:cubicBezTo>
                <a:cubicBezTo>
                  <a:pt x="445" y="493"/>
                  <a:pt x="446" y="495"/>
                  <a:pt x="448" y="496"/>
                </a:cubicBezTo>
                <a:cubicBezTo>
                  <a:pt x="449" y="498"/>
                  <a:pt x="446" y="500"/>
                  <a:pt x="448" y="501"/>
                </a:cubicBezTo>
                <a:cubicBezTo>
                  <a:pt x="449" y="503"/>
                  <a:pt x="448" y="501"/>
                  <a:pt x="449" y="501"/>
                </a:cubicBezTo>
                <a:cubicBezTo>
                  <a:pt x="451" y="503"/>
                  <a:pt x="448" y="501"/>
                  <a:pt x="448" y="504"/>
                </a:cubicBezTo>
                <a:cubicBezTo>
                  <a:pt x="448" y="507"/>
                  <a:pt x="452" y="504"/>
                  <a:pt x="452" y="507"/>
                </a:cubicBezTo>
                <a:cubicBezTo>
                  <a:pt x="452" y="509"/>
                  <a:pt x="454" y="507"/>
                  <a:pt x="457" y="509"/>
                </a:cubicBezTo>
                <a:cubicBezTo>
                  <a:pt x="460" y="510"/>
                  <a:pt x="464" y="510"/>
                  <a:pt x="468" y="510"/>
                </a:cubicBezTo>
                <a:cubicBezTo>
                  <a:pt x="471" y="510"/>
                  <a:pt x="472" y="510"/>
                  <a:pt x="472" y="512"/>
                </a:cubicBezTo>
                <a:cubicBezTo>
                  <a:pt x="472" y="513"/>
                  <a:pt x="474" y="512"/>
                  <a:pt x="477" y="512"/>
                </a:cubicBezTo>
                <a:cubicBezTo>
                  <a:pt x="480" y="512"/>
                  <a:pt x="481" y="519"/>
                  <a:pt x="483" y="519"/>
                </a:cubicBezTo>
                <a:cubicBezTo>
                  <a:pt x="484" y="518"/>
                  <a:pt x="484" y="518"/>
                  <a:pt x="484" y="521"/>
                </a:cubicBezTo>
                <a:cubicBezTo>
                  <a:pt x="484" y="523"/>
                  <a:pt x="487" y="524"/>
                  <a:pt x="487" y="526"/>
                </a:cubicBezTo>
                <a:cubicBezTo>
                  <a:pt x="487" y="527"/>
                  <a:pt x="484" y="524"/>
                  <a:pt x="484" y="526"/>
                </a:cubicBezTo>
                <a:cubicBezTo>
                  <a:pt x="483" y="526"/>
                  <a:pt x="486" y="529"/>
                  <a:pt x="484" y="529"/>
                </a:cubicBezTo>
                <a:cubicBezTo>
                  <a:pt x="483" y="530"/>
                  <a:pt x="480" y="526"/>
                  <a:pt x="478" y="527"/>
                </a:cubicBezTo>
                <a:cubicBezTo>
                  <a:pt x="477" y="529"/>
                  <a:pt x="478" y="526"/>
                  <a:pt x="477" y="526"/>
                </a:cubicBezTo>
                <a:cubicBezTo>
                  <a:pt x="475" y="526"/>
                  <a:pt x="478" y="524"/>
                  <a:pt x="475" y="524"/>
                </a:cubicBezTo>
                <a:cubicBezTo>
                  <a:pt x="474" y="524"/>
                  <a:pt x="475" y="521"/>
                  <a:pt x="474" y="521"/>
                </a:cubicBezTo>
                <a:cubicBezTo>
                  <a:pt x="472" y="521"/>
                  <a:pt x="472" y="519"/>
                  <a:pt x="471" y="519"/>
                </a:cubicBezTo>
                <a:cubicBezTo>
                  <a:pt x="471" y="521"/>
                  <a:pt x="474" y="523"/>
                  <a:pt x="475" y="526"/>
                </a:cubicBezTo>
                <a:cubicBezTo>
                  <a:pt x="475" y="530"/>
                  <a:pt x="471" y="530"/>
                  <a:pt x="471" y="536"/>
                </a:cubicBezTo>
                <a:cubicBezTo>
                  <a:pt x="472" y="542"/>
                  <a:pt x="471" y="542"/>
                  <a:pt x="466" y="545"/>
                </a:cubicBezTo>
                <a:cubicBezTo>
                  <a:pt x="466" y="547"/>
                  <a:pt x="464" y="547"/>
                  <a:pt x="464" y="549"/>
                </a:cubicBezTo>
                <a:cubicBezTo>
                  <a:pt x="464" y="550"/>
                  <a:pt x="464" y="550"/>
                  <a:pt x="464" y="550"/>
                </a:cubicBezTo>
                <a:cubicBezTo>
                  <a:pt x="468" y="552"/>
                  <a:pt x="464" y="553"/>
                  <a:pt x="461" y="553"/>
                </a:cubicBezTo>
                <a:cubicBezTo>
                  <a:pt x="458" y="553"/>
                  <a:pt x="460" y="556"/>
                  <a:pt x="461" y="556"/>
                </a:cubicBezTo>
                <a:cubicBezTo>
                  <a:pt x="464" y="556"/>
                  <a:pt x="464" y="558"/>
                  <a:pt x="464" y="556"/>
                </a:cubicBezTo>
                <a:cubicBezTo>
                  <a:pt x="466" y="555"/>
                  <a:pt x="468" y="555"/>
                  <a:pt x="469" y="555"/>
                </a:cubicBezTo>
                <a:cubicBezTo>
                  <a:pt x="471" y="553"/>
                  <a:pt x="472" y="549"/>
                  <a:pt x="478" y="550"/>
                </a:cubicBezTo>
                <a:cubicBezTo>
                  <a:pt x="486" y="552"/>
                  <a:pt x="481" y="550"/>
                  <a:pt x="481" y="549"/>
                </a:cubicBezTo>
                <a:cubicBezTo>
                  <a:pt x="483" y="549"/>
                  <a:pt x="484" y="547"/>
                  <a:pt x="487" y="547"/>
                </a:cubicBezTo>
                <a:cubicBezTo>
                  <a:pt x="490" y="547"/>
                  <a:pt x="492" y="547"/>
                  <a:pt x="492" y="547"/>
                </a:cubicBezTo>
                <a:cubicBezTo>
                  <a:pt x="492" y="545"/>
                  <a:pt x="493" y="545"/>
                  <a:pt x="493" y="545"/>
                </a:cubicBezTo>
                <a:cubicBezTo>
                  <a:pt x="490" y="544"/>
                  <a:pt x="490" y="544"/>
                  <a:pt x="490" y="544"/>
                </a:cubicBezTo>
                <a:cubicBezTo>
                  <a:pt x="489" y="544"/>
                  <a:pt x="486" y="544"/>
                  <a:pt x="487" y="541"/>
                </a:cubicBezTo>
                <a:cubicBezTo>
                  <a:pt x="489" y="538"/>
                  <a:pt x="490" y="539"/>
                  <a:pt x="490" y="538"/>
                </a:cubicBezTo>
                <a:cubicBezTo>
                  <a:pt x="492" y="536"/>
                  <a:pt x="495" y="536"/>
                  <a:pt x="500" y="535"/>
                </a:cubicBezTo>
                <a:cubicBezTo>
                  <a:pt x="504" y="533"/>
                  <a:pt x="503" y="533"/>
                  <a:pt x="506" y="535"/>
                </a:cubicBezTo>
                <a:cubicBezTo>
                  <a:pt x="510" y="538"/>
                  <a:pt x="509" y="535"/>
                  <a:pt x="510" y="533"/>
                </a:cubicBezTo>
                <a:cubicBezTo>
                  <a:pt x="513" y="532"/>
                  <a:pt x="515" y="530"/>
                  <a:pt x="518" y="529"/>
                </a:cubicBezTo>
                <a:cubicBezTo>
                  <a:pt x="521" y="526"/>
                  <a:pt x="526" y="523"/>
                  <a:pt x="527" y="523"/>
                </a:cubicBezTo>
                <a:cubicBezTo>
                  <a:pt x="527" y="524"/>
                  <a:pt x="529" y="523"/>
                  <a:pt x="530" y="523"/>
                </a:cubicBezTo>
                <a:cubicBezTo>
                  <a:pt x="553" y="523"/>
                  <a:pt x="553" y="523"/>
                  <a:pt x="553" y="523"/>
                </a:cubicBezTo>
                <a:cubicBezTo>
                  <a:pt x="553" y="519"/>
                  <a:pt x="553" y="519"/>
                  <a:pt x="555" y="519"/>
                </a:cubicBezTo>
                <a:cubicBezTo>
                  <a:pt x="556" y="521"/>
                  <a:pt x="556" y="519"/>
                  <a:pt x="556" y="519"/>
                </a:cubicBezTo>
                <a:cubicBezTo>
                  <a:pt x="558" y="521"/>
                  <a:pt x="558" y="518"/>
                  <a:pt x="559" y="518"/>
                </a:cubicBezTo>
                <a:cubicBezTo>
                  <a:pt x="561" y="518"/>
                  <a:pt x="556" y="518"/>
                  <a:pt x="559" y="516"/>
                </a:cubicBezTo>
                <a:cubicBezTo>
                  <a:pt x="562" y="513"/>
                  <a:pt x="559" y="515"/>
                  <a:pt x="562" y="513"/>
                </a:cubicBezTo>
                <a:cubicBezTo>
                  <a:pt x="564" y="512"/>
                  <a:pt x="561" y="510"/>
                  <a:pt x="564" y="507"/>
                </a:cubicBezTo>
                <a:cubicBezTo>
                  <a:pt x="565" y="506"/>
                  <a:pt x="562" y="506"/>
                  <a:pt x="565" y="503"/>
                </a:cubicBezTo>
                <a:cubicBezTo>
                  <a:pt x="567" y="500"/>
                  <a:pt x="570" y="495"/>
                  <a:pt x="570" y="495"/>
                </a:cubicBezTo>
                <a:cubicBezTo>
                  <a:pt x="570" y="495"/>
                  <a:pt x="571" y="495"/>
                  <a:pt x="571" y="496"/>
                </a:cubicBezTo>
                <a:cubicBezTo>
                  <a:pt x="571" y="498"/>
                  <a:pt x="573" y="498"/>
                  <a:pt x="575" y="498"/>
                </a:cubicBezTo>
                <a:cubicBezTo>
                  <a:pt x="576" y="496"/>
                  <a:pt x="578" y="495"/>
                  <a:pt x="579" y="498"/>
                </a:cubicBezTo>
                <a:cubicBezTo>
                  <a:pt x="582" y="500"/>
                  <a:pt x="582" y="500"/>
                  <a:pt x="582" y="503"/>
                </a:cubicBezTo>
                <a:cubicBezTo>
                  <a:pt x="582" y="504"/>
                  <a:pt x="582" y="512"/>
                  <a:pt x="582" y="513"/>
                </a:cubicBezTo>
                <a:cubicBezTo>
                  <a:pt x="582" y="515"/>
                  <a:pt x="581" y="515"/>
                  <a:pt x="582" y="515"/>
                </a:cubicBezTo>
                <a:cubicBezTo>
                  <a:pt x="584" y="516"/>
                  <a:pt x="584" y="516"/>
                  <a:pt x="584" y="516"/>
                </a:cubicBezTo>
                <a:cubicBezTo>
                  <a:pt x="585" y="516"/>
                  <a:pt x="585" y="516"/>
                  <a:pt x="585" y="518"/>
                </a:cubicBezTo>
                <a:cubicBezTo>
                  <a:pt x="585" y="519"/>
                  <a:pt x="585" y="521"/>
                  <a:pt x="587" y="521"/>
                </a:cubicBezTo>
                <a:cubicBezTo>
                  <a:pt x="593" y="524"/>
                  <a:pt x="596" y="521"/>
                  <a:pt x="602" y="518"/>
                </a:cubicBezTo>
                <a:cubicBezTo>
                  <a:pt x="608" y="515"/>
                  <a:pt x="601" y="519"/>
                  <a:pt x="611" y="518"/>
                </a:cubicBezTo>
                <a:cubicBezTo>
                  <a:pt x="619" y="518"/>
                  <a:pt x="610" y="519"/>
                  <a:pt x="604" y="523"/>
                </a:cubicBezTo>
                <a:cubicBezTo>
                  <a:pt x="597" y="526"/>
                  <a:pt x="593" y="532"/>
                  <a:pt x="596" y="538"/>
                </a:cubicBezTo>
                <a:cubicBezTo>
                  <a:pt x="599" y="544"/>
                  <a:pt x="604" y="539"/>
                  <a:pt x="608" y="532"/>
                </a:cubicBezTo>
                <a:cubicBezTo>
                  <a:pt x="614" y="526"/>
                  <a:pt x="614" y="532"/>
                  <a:pt x="622" y="526"/>
                </a:cubicBezTo>
                <a:cubicBezTo>
                  <a:pt x="628" y="521"/>
                  <a:pt x="637" y="523"/>
                  <a:pt x="634" y="519"/>
                </a:cubicBezTo>
                <a:cubicBezTo>
                  <a:pt x="631" y="516"/>
                  <a:pt x="630" y="513"/>
                  <a:pt x="626" y="515"/>
                </a:cubicBezTo>
                <a:cubicBezTo>
                  <a:pt x="623" y="516"/>
                  <a:pt x="613" y="513"/>
                  <a:pt x="613" y="512"/>
                </a:cubicBezTo>
                <a:cubicBezTo>
                  <a:pt x="614" y="509"/>
                  <a:pt x="608" y="512"/>
                  <a:pt x="607" y="504"/>
                </a:cubicBezTo>
                <a:cubicBezTo>
                  <a:pt x="604" y="495"/>
                  <a:pt x="610" y="489"/>
                  <a:pt x="604" y="490"/>
                </a:cubicBezTo>
                <a:cubicBezTo>
                  <a:pt x="594" y="493"/>
                  <a:pt x="601" y="490"/>
                  <a:pt x="607" y="486"/>
                </a:cubicBezTo>
                <a:cubicBezTo>
                  <a:pt x="611" y="483"/>
                  <a:pt x="613" y="480"/>
                  <a:pt x="607" y="477"/>
                </a:cubicBezTo>
                <a:cubicBezTo>
                  <a:pt x="602" y="472"/>
                  <a:pt x="576" y="480"/>
                  <a:pt x="570" y="487"/>
                </a:cubicBezTo>
                <a:cubicBezTo>
                  <a:pt x="562" y="501"/>
                  <a:pt x="553" y="506"/>
                  <a:pt x="558" y="501"/>
                </a:cubicBezTo>
                <a:cubicBezTo>
                  <a:pt x="562" y="496"/>
                  <a:pt x="570" y="480"/>
                  <a:pt x="581" y="475"/>
                </a:cubicBezTo>
                <a:cubicBezTo>
                  <a:pt x="594" y="470"/>
                  <a:pt x="579" y="466"/>
                  <a:pt x="601" y="463"/>
                </a:cubicBezTo>
                <a:cubicBezTo>
                  <a:pt x="628" y="458"/>
                  <a:pt x="633" y="473"/>
                  <a:pt x="651" y="457"/>
                </a:cubicBezTo>
                <a:cubicBezTo>
                  <a:pt x="668" y="441"/>
                  <a:pt x="665" y="454"/>
                  <a:pt x="669" y="448"/>
                </a:cubicBezTo>
                <a:cubicBezTo>
                  <a:pt x="675" y="441"/>
                  <a:pt x="682" y="443"/>
                  <a:pt x="677" y="435"/>
                </a:cubicBezTo>
                <a:cubicBezTo>
                  <a:pt x="674" y="428"/>
                  <a:pt x="680" y="432"/>
                  <a:pt x="677" y="426"/>
                </a:cubicBezTo>
                <a:cubicBezTo>
                  <a:pt x="674" y="420"/>
                  <a:pt x="671" y="425"/>
                  <a:pt x="666" y="418"/>
                </a:cubicBezTo>
                <a:cubicBezTo>
                  <a:pt x="662" y="412"/>
                  <a:pt x="657" y="417"/>
                  <a:pt x="649" y="423"/>
                </a:cubicBezTo>
                <a:cubicBezTo>
                  <a:pt x="640" y="429"/>
                  <a:pt x="639" y="421"/>
                  <a:pt x="646" y="420"/>
                </a:cubicBezTo>
                <a:cubicBezTo>
                  <a:pt x="654" y="418"/>
                  <a:pt x="652" y="415"/>
                  <a:pt x="660" y="414"/>
                </a:cubicBezTo>
                <a:cubicBezTo>
                  <a:pt x="668" y="412"/>
                  <a:pt x="665" y="409"/>
                  <a:pt x="657" y="408"/>
                </a:cubicBezTo>
                <a:cubicBezTo>
                  <a:pt x="649" y="408"/>
                  <a:pt x="656" y="405"/>
                  <a:pt x="646" y="403"/>
                </a:cubicBezTo>
                <a:cubicBezTo>
                  <a:pt x="637" y="402"/>
                  <a:pt x="645" y="399"/>
                  <a:pt x="639" y="395"/>
                </a:cubicBezTo>
                <a:cubicBezTo>
                  <a:pt x="633" y="392"/>
                  <a:pt x="628" y="389"/>
                  <a:pt x="633" y="383"/>
                </a:cubicBezTo>
                <a:cubicBezTo>
                  <a:pt x="636" y="376"/>
                  <a:pt x="623" y="379"/>
                  <a:pt x="628" y="374"/>
                </a:cubicBezTo>
                <a:cubicBezTo>
                  <a:pt x="631" y="369"/>
                  <a:pt x="623" y="369"/>
                  <a:pt x="622" y="362"/>
                </a:cubicBezTo>
                <a:cubicBezTo>
                  <a:pt x="622" y="356"/>
                  <a:pt x="620" y="360"/>
                  <a:pt x="619" y="356"/>
                </a:cubicBezTo>
                <a:cubicBezTo>
                  <a:pt x="617" y="350"/>
                  <a:pt x="616" y="354"/>
                  <a:pt x="611" y="345"/>
                </a:cubicBezTo>
                <a:cubicBezTo>
                  <a:pt x="607" y="336"/>
                  <a:pt x="607" y="339"/>
                  <a:pt x="602" y="345"/>
                </a:cubicBezTo>
                <a:cubicBezTo>
                  <a:pt x="597" y="350"/>
                  <a:pt x="601" y="360"/>
                  <a:pt x="594" y="359"/>
                </a:cubicBezTo>
                <a:cubicBezTo>
                  <a:pt x="587" y="357"/>
                  <a:pt x="594" y="360"/>
                  <a:pt x="587" y="363"/>
                </a:cubicBezTo>
                <a:cubicBezTo>
                  <a:pt x="578" y="366"/>
                  <a:pt x="581" y="357"/>
                  <a:pt x="571" y="357"/>
                </a:cubicBezTo>
                <a:cubicBezTo>
                  <a:pt x="564" y="357"/>
                  <a:pt x="573" y="354"/>
                  <a:pt x="568" y="353"/>
                </a:cubicBezTo>
                <a:cubicBezTo>
                  <a:pt x="564" y="350"/>
                  <a:pt x="570" y="350"/>
                  <a:pt x="567" y="343"/>
                </a:cubicBezTo>
                <a:cubicBezTo>
                  <a:pt x="564" y="339"/>
                  <a:pt x="571" y="333"/>
                  <a:pt x="568" y="330"/>
                </a:cubicBezTo>
                <a:cubicBezTo>
                  <a:pt x="565" y="327"/>
                  <a:pt x="565" y="334"/>
                  <a:pt x="564" y="331"/>
                </a:cubicBezTo>
                <a:cubicBezTo>
                  <a:pt x="562" y="328"/>
                  <a:pt x="552" y="328"/>
                  <a:pt x="552" y="325"/>
                </a:cubicBezTo>
                <a:cubicBezTo>
                  <a:pt x="553" y="320"/>
                  <a:pt x="547" y="319"/>
                  <a:pt x="539" y="313"/>
                </a:cubicBezTo>
                <a:cubicBezTo>
                  <a:pt x="527" y="305"/>
                  <a:pt x="538" y="322"/>
                  <a:pt x="510" y="310"/>
                </a:cubicBezTo>
                <a:cubicBezTo>
                  <a:pt x="498" y="305"/>
                  <a:pt x="498" y="319"/>
                  <a:pt x="501" y="320"/>
                </a:cubicBezTo>
                <a:cubicBezTo>
                  <a:pt x="504" y="323"/>
                  <a:pt x="503" y="328"/>
                  <a:pt x="501" y="331"/>
                </a:cubicBezTo>
                <a:cubicBezTo>
                  <a:pt x="498" y="334"/>
                  <a:pt x="501" y="333"/>
                  <a:pt x="504" y="340"/>
                </a:cubicBezTo>
                <a:cubicBezTo>
                  <a:pt x="507" y="346"/>
                  <a:pt x="504" y="346"/>
                  <a:pt x="503" y="351"/>
                </a:cubicBezTo>
                <a:cubicBezTo>
                  <a:pt x="501" y="356"/>
                  <a:pt x="498" y="353"/>
                  <a:pt x="497" y="359"/>
                </a:cubicBezTo>
                <a:cubicBezTo>
                  <a:pt x="495" y="365"/>
                  <a:pt x="507" y="362"/>
                  <a:pt x="512" y="379"/>
                </a:cubicBezTo>
                <a:cubicBezTo>
                  <a:pt x="516" y="395"/>
                  <a:pt x="501" y="405"/>
                  <a:pt x="492" y="408"/>
                </a:cubicBezTo>
                <a:cubicBezTo>
                  <a:pt x="481" y="412"/>
                  <a:pt x="492" y="412"/>
                  <a:pt x="492" y="421"/>
                </a:cubicBezTo>
                <a:cubicBezTo>
                  <a:pt x="492" y="429"/>
                  <a:pt x="500" y="440"/>
                  <a:pt x="495" y="441"/>
                </a:cubicBezTo>
                <a:cubicBezTo>
                  <a:pt x="490" y="444"/>
                  <a:pt x="498" y="452"/>
                  <a:pt x="492" y="448"/>
                </a:cubicBezTo>
                <a:cubicBezTo>
                  <a:pt x="484" y="443"/>
                  <a:pt x="490" y="457"/>
                  <a:pt x="484" y="452"/>
                </a:cubicBezTo>
                <a:cubicBezTo>
                  <a:pt x="478" y="448"/>
                  <a:pt x="483" y="446"/>
                  <a:pt x="471" y="435"/>
                </a:cubicBezTo>
                <a:cubicBezTo>
                  <a:pt x="463" y="429"/>
                  <a:pt x="469" y="425"/>
                  <a:pt x="466" y="418"/>
                </a:cubicBezTo>
                <a:cubicBezTo>
                  <a:pt x="463" y="409"/>
                  <a:pt x="472" y="406"/>
                  <a:pt x="463" y="405"/>
                </a:cubicBezTo>
                <a:cubicBezTo>
                  <a:pt x="448" y="400"/>
                  <a:pt x="448" y="405"/>
                  <a:pt x="445" y="403"/>
                </a:cubicBezTo>
                <a:cubicBezTo>
                  <a:pt x="440" y="402"/>
                  <a:pt x="443" y="399"/>
                  <a:pt x="429" y="395"/>
                </a:cubicBezTo>
                <a:cubicBezTo>
                  <a:pt x="415" y="391"/>
                  <a:pt x="431" y="389"/>
                  <a:pt x="409" y="382"/>
                </a:cubicBezTo>
                <a:cubicBezTo>
                  <a:pt x="388" y="372"/>
                  <a:pt x="385" y="389"/>
                  <a:pt x="385" y="379"/>
                </a:cubicBezTo>
                <a:cubicBezTo>
                  <a:pt x="385" y="368"/>
                  <a:pt x="382" y="369"/>
                  <a:pt x="380" y="362"/>
                </a:cubicBezTo>
                <a:cubicBezTo>
                  <a:pt x="380" y="356"/>
                  <a:pt x="368" y="365"/>
                  <a:pt x="367" y="351"/>
                </a:cubicBezTo>
                <a:cubicBezTo>
                  <a:pt x="365" y="336"/>
                  <a:pt x="380" y="314"/>
                  <a:pt x="383" y="316"/>
                </a:cubicBezTo>
                <a:cubicBezTo>
                  <a:pt x="386" y="316"/>
                  <a:pt x="383" y="307"/>
                  <a:pt x="391" y="307"/>
                </a:cubicBezTo>
                <a:cubicBezTo>
                  <a:pt x="397" y="307"/>
                  <a:pt x="405" y="305"/>
                  <a:pt x="397" y="299"/>
                </a:cubicBezTo>
                <a:cubicBezTo>
                  <a:pt x="391" y="293"/>
                  <a:pt x="405" y="299"/>
                  <a:pt x="406" y="291"/>
                </a:cubicBezTo>
                <a:cubicBezTo>
                  <a:pt x="408" y="284"/>
                  <a:pt x="414" y="301"/>
                  <a:pt x="422" y="287"/>
                </a:cubicBezTo>
                <a:cubicBezTo>
                  <a:pt x="429" y="273"/>
                  <a:pt x="432" y="278"/>
                  <a:pt x="417" y="273"/>
                </a:cubicBezTo>
                <a:cubicBezTo>
                  <a:pt x="406" y="271"/>
                  <a:pt x="411" y="268"/>
                  <a:pt x="403" y="265"/>
                </a:cubicBezTo>
                <a:cubicBezTo>
                  <a:pt x="412" y="264"/>
                  <a:pt x="422" y="279"/>
                  <a:pt x="431" y="270"/>
                </a:cubicBezTo>
                <a:cubicBezTo>
                  <a:pt x="438" y="261"/>
                  <a:pt x="438" y="262"/>
                  <a:pt x="432" y="258"/>
                </a:cubicBezTo>
                <a:cubicBezTo>
                  <a:pt x="425" y="255"/>
                  <a:pt x="440" y="255"/>
                  <a:pt x="443" y="258"/>
                </a:cubicBezTo>
                <a:cubicBezTo>
                  <a:pt x="446" y="261"/>
                  <a:pt x="449" y="262"/>
                  <a:pt x="451" y="265"/>
                </a:cubicBezTo>
                <a:cubicBezTo>
                  <a:pt x="452" y="268"/>
                  <a:pt x="454" y="270"/>
                  <a:pt x="458" y="268"/>
                </a:cubicBezTo>
                <a:cubicBezTo>
                  <a:pt x="461" y="267"/>
                  <a:pt x="449" y="264"/>
                  <a:pt x="454" y="261"/>
                </a:cubicBezTo>
                <a:cubicBezTo>
                  <a:pt x="458" y="259"/>
                  <a:pt x="460" y="255"/>
                  <a:pt x="463" y="255"/>
                </a:cubicBezTo>
                <a:cubicBezTo>
                  <a:pt x="468" y="256"/>
                  <a:pt x="468" y="250"/>
                  <a:pt x="472" y="250"/>
                </a:cubicBezTo>
                <a:cubicBezTo>
                  <a:pt x="475" y="250"/>
                  <a:pt x="477" y="244"/>
                  <a:pt x="471" y="239"/>
                </a:cubicBezTo>
                <a:cubicBezTo>
                  <a:pt x="464" y="235"/>
                  <a:pt x="472" y="236"/>
                  <a:pt x="468" y="232"/>
                </a:cubicBezTo>
                <a:cubicBezTo>
                  <a:pt x="463" y="227"/>
                  <a:pt x="474" y="232"/>
                  <a:pt x="475" y="227"/>
                </a:cubicBezTo>
                <a:cubicBezTo>
                  <a:pt x="477" y="221"/>
                  <a:pt x="471" y="225"/>
                  <a:pt x="474" y="221"/>
                </a:cubicBezTo>
                <a:cubicBezTo>
                  <a:pt x="477" y="216"/>
                  <a:pt x="468" y="221"/>
                  <a:pt x="466" y="215"/>
                </a:cubicBezTo>
                <a:cubicBezTo>
                  <a:pt x="466" y="210"/>
                  <a:pt x="458" y="213"/>
                  <a:pt x="452" y="210"/>
                </a:cubicBezTo>
                <a:cubicBezTo>
                  <a:pt x="445" y="207"/>
                  <a:pt x="449" y="210"/>
                  <a:pt x="443" y="210"/>
                </a:cubicBezTo>
                <a:cubicBezTo>
                  <a:pt x="437" y="210"/>
                  <a:pt x="440" y="219"/>
                  <a:pt x="443" y="221"/>
                </a:cubicBezTo>
                <a:cubicBezTo>
                  <a:pt x="448" y="222"/>
                  <a:pt x="445" y="225"/>
                  <a:pt x="441" y="225"/>
                </a:cubicBezTo>
                <a:cubicBezTo>
                  <a:pt x="438" y="224"/>
                  <a:pt x="441" y="233"/>
                  <a:pt x="435" y="238"/>
                </a:cubicBezTo>
                <a:cubicBezTo>
                  <a:pt x="431" y="241"/>
                  <a:pt x="435" y="244"/>
                  <a:pt x="429" y="247"/>
                </a:cubicBezTo>
                <a:cubicBezTo>
                  <a:pt x="423" y="248"/>
                  <a:pt x="426" y="245"/>
                  <a:pt x="420" y="241"/>
                </a:cubicBezTo>
                <a:cubicBezTo>
                  <a:pt x="414" y="235"/>
                  <a:pt x="423" y="236"/>
                  <a:pt x="423" y="232"/>
                </a:cubicBezTo>
                <a:cubicBezTo>
                  <a:pt x="423" y="229"/>
                  <a:pt x="415" y="215"/>
                  <a:pt x="409" y="219"/>
                </a:cubicBezTo>
                <a:cubicBezTo>
                  <a:pt x="405" y="224"/>
                  <a:pt x="408" y="236"/>
                  <a:pt x="402" y="230"/>
                </a:cubicBezTo>
                <a:cubicBezTo>
                  <a:pt x="397" y="225"/>
                  <a:pt x="405" y="227"/>
                  <a:pt x="400" y="221"/>
                </a:cubicBezTo>
                <a:cubicBezTo>
                  <a:pt x="394" y="216"/>
                  <a:pt x="406" y="218"/>
                  <a:pt x="400" y="215"/>
                </a:cubicBezTo>
                <a:cubicBezTo>
                  <a:pt x="393" y="210"/>
                  <a:pt x="393" y="216"/>
                  <a:pt x="388" y="213"/>
                </a:cubicBezTo>
                <a:cubicBezTo>
                  <a:pt x="382" y="210"/>
                  <a:pt x="396" y="206"/>
                  <a:pt x="393" y="204"/>
                </a:cubicBezTo>
                <a:cubicBezTo>
                  <a:pt x="390" y="201"/>
                  <a:pt x="382" y="198"/>
                  <a:pt x="382" y="192"/>
                </a:cubicBezTo>
                <a:cubicBezTo>
                  <a:pt x="382" y="186"/>
                  <a:pt x="371" y="180"/>
                  <a:pt x="367" y="180"/>
                </a:cubicBezTo>
                <a:cubicBezTo>
                  <a:pt x="360" y="178"/>
                  <a:pt x="365" y="183"/>
                  <a:pt x="360" y="183"/>
                </a:cubicBezTo>
                <a:cubicBezTo>
                  <a:pt x="354" y="184"/>
                  <a:pt x="360" y="186"/>
                  <a:pt x="354" y="189"/>
                </a:cubicBezTo>
                <a:cubicBezTo>
                  <a:pt x="348" y="192"/>
                  <a:pt x="356" y="198"/>
                  <a:pt x="354" y="201"/>
                </a:cubicBezTo>
                <a:cubicBezTo>
                  <a:pt x="353" y="206"/>
                  <a:pt x="353" y="209"/>
                  <a:pt x="362" y="212"/>
                </a:cubicBezTo>
                <a:cubicBezTo>
                  <a:pt x="371" y="215"/>
                  <a:pt x="374" y="219"/>
                  <a:pt x="370" y="222"/>
                </a:cubicBezTo>
                <a:cubicBezTo>
                  <a:pt x="365" y="224"/>
                  <a:pt x="368" y="227"/>
                  <a:pt x="373" y="225"/>
                </a:cubicBezTo>
                <a:cubicBezTo>
                  <a:pt x="377" y="222"/>
                  <a:pt x="377" y="227"/>
                  <a:pt x="371" y="233"/>
                </a:cubicBezTo>
                <a:cubicBezTo>
                  <a:pt x="364" y="238"/>
                  <a:pt x="364" y="232"/>
                  <a:pt x="362" y="236"/>
                </a:cubicBezTo>
                <a:cubicBezTo>
                  <a:pt x="359" y="241"/>
                  <a:pt x="368" y="251"/>
                  <a:pt x="360" y="247"/>
                </a:cubicBezTo>
                <a:cubicBezTo>
                  <a:pt x="354" y="242"/>
                  <a:pt x="354" y="242"/>
                  <a:pt x="356" y="238"/>
                </a:cubicBezTo>
                <a:cubicBezTo>
                  <a:pt x="357" y="235"/>
                  <a:pt x="357" y="232"/>
                  <a:pt x="353" y="232"/>
                </a:cubicBezTo>
                <a:cubicBezTo>
                  <a:pt x="347" y="233"/>
                  <a:pt x="345" y="227"/>
                  <a:pt x="339" y="230"/>
                </a:cubicBezTo>
                <a:cubicBezTo>
                  <a:pt x="333" y="233"/>
                  <a:pt x="341" y="238"/>
                  <a:pt x="334" y="239"/>
                </a:cubicBezTo>
                <a:cubicBezTo>
                  <a:pt x="330" y="241"/>
                  <a:pt x="331" y="236"/>
                  <a:pt x="319" y="239"/>
                </a:cubicBezTo>
                <a:cubicBezTo>
                  <a:pt x="302" y="242"/>
                  <a:pt x="301" y="233"/>
                  <a:pt x="296" y="235"/>
                </a:cubicBezTo>
                <a:cubicBezTo>
                  <a:pt x="286" y="239"/>
                  <a:pt x="282" y="222"/>
                  <a:pt x="275" y="224"/>
                </a:cubicBezTo>
                <a:cubicBezTo>
                  <a:pt x="269" y="224"/>
                  <a:pt x="253" y="227"/>
                  <a:pt x="257" y="233"/>
                </a:cubicBezTo>
                <a:cubicBezTo>
                  <a:pt x="260" y="238"/>
                  <a:pt x="269" y="229"/>
                  <a:pt x="272" y="232"/>
                </a:cubicBezTo>
                <a:cubicBezTo>
                  <a:pt x="276" y="233"/>
                  <a:pt x="264" y="233"/>
                  <a:pt x="263" y="238"/>
                </a:cubicBezTo>
                <a:cubicBezTo>
                  <a:pt x="261" y="242"/>
                  <a:pt x="273" y="255"/>
                  <a:pt x="261" y="245"/>
                </a:cubicBezTo>
                <a:cubicBezTo>
                  <a:pt x="249" y="238"/>
                  <a:pt x="250" y="242"/>
                  <a:pt x="246" y="238"/>
                </a:cubicBezTo>
                <a:cubicBezTo>
                  <a:pt x="241" y="232"/>
                  <a:pt x="246" y="239"/>
                  <a:pt x="230" y="239"/>
                </a:cubicBezTo>
                <a:cubicBezTo>
                  <a:pt x="217" y="241"/>
                  <a:pt x="198" y="239"/>
                  <a:pt x="205" y="235"/>
                </a:cubicBezTo>
                <a:cubicBezTo>
                  <a:pt x="211" y="230"/>
                  <a:pt x="218" y="235"/>
                  <a:pt x="212" y="230"/>
                </a:cubicBezTo>
                <a:cubicBezTo>
                  <a:pt x="208" y="225"/>
                  <a:pt x="205" y="221"/>
                  <a:pt x="195" y="222"/>
                </a:cubicBezTo>
                <a:cubicBezTo>
                  <a:pt x="186" y="224"/>
                  <a:pt x="177" y="219"/>
                  <a:pt x="169" y="218"/>
                </a:cubicBezTo>
                <a:cubicBezTo>
                  <a:pt x="160" y="215"/>
                  <a:pt x="154" y="209"/>
                  <a:pt x="146" y="210"/>
                </a:cubicBezTo>
                <a:cubicBezTo>
                  <a:pt x="137" y="210"/>
                  <a:pt x="143" y="218"/>
                  <a:pt x="136" y="216"/>
                </a:cubicBezTo>
                <a:cubicBezTo>
                  <a:pt x="128" y="215"/>
                  <a:pt x="137" y="204"/>
                  <a:pt x="127" y="206"/>
                </a:cubicBezTo>
                <a:cubicBezTo>
                  <a:pt x="122" y="207"/>
                  <a:pt x="128" y="221"/>
                  <a:pt x="117" y="215"/>
                </a:cubicBezTo>
                <a:cubicBezTo>
                  <a:pt x="111" y="212"/>
                  <a:pt x="108" y="195"/>
                  <a:pt x="102" y="199"/>
                </a:cubicBezTo>
                <a:cubicBezTo>
                  <a:pt x="94" y="206"/>
                  <a:pt x="111" y="201"/>
                  <a:pt x="99" y="209"/>
                </a:cubicBezTo>
                <a:cubicBezTo>
                  <a:pt x="90" y="213"/>
                  <a:pt x="101" y="206"/>
                  <a:pt x="85" y="212"/>
                </a:cubicBezTo>
                <a:cubicBezTo>
                  <a:pt x="68" y="218"/>
                  <a:pt x="76" y="213"/>
                  <a:pt x="85" y="209"/>
                </a:cubicBezTo>
                <a:cubicBezTo>
                  <a:pt x="94" y="204"/>
                  <a:pt x="93" y="204"/>
                  <a:pt x="88" y="206"/>
                </a:cubicBezTo>
                <a:cubicBezTo>
                  <a:pt x="82" y="207"/>
                  <a:pt x="84" y="202"/>
                  <a:pt x="75" y="209"/>
                </a:cubicBezTo>
                <a:cubicBezTo>
                  <a:pt x="67" y="213"/>
                  <a:pt x="72" y="207"/>
                  <a:pt x="62" y="215"/>
                </a:cubicBezTo>
                <a:cubicBezTo>
                  <a:pt x="53" y="221"/>
                  <a:pt x="49" y="221"/>
                  <a:pt x="52" y="224"/>
                </a:cubicBezTo>
                <a:cubicBezTo>
                  <a:pt x="53" y="227"/>
                  <a:pt x="47" y="222"/>
                  <a:pt x="42" y="225"/>
                </a:cubicBezTo>
                <a:cubicBezTo>
                  <a:pt x="38" y="227"/>
                  <a:pt x="41" y="222"/>
                  <a:pt x="32" y="222"/>
                </a:cubicBezTo>
                <a:cubicBezTo>
                  <a:pt x="21" y="222"/>
                  <a:pt x="13" y="212"/>
                  <a:pt x="0" y="213"/>
                </a:cubicBezTo>
                <a:cubicBezTo>
                  <a:pt x="0" y="339"/>
                  <a:pt x="0" y="339"/>
                  <a:pt x="0" y="339"/>
                </a:cubicBezTo>
                <a:cubicBezTo>
                  <a:pt x="6" y="342"/>
                  <a:pt x="3" y="337"/>
                  <a:pt x="4" y="339"/>
                </a:cubicBezTo>
                <a:cubicBezTo>
                  <a:pt x="7" y="340"/>
                  <a:pt x="7" y="340"/>
                  <a:pt x="9" y="340"/>
                </a:cubicBezTo>
                <a:cubicBezTo>
                  <a:pt x="10" y="339"/>
                  <a:pt x="15" y="337"/>
                  <a:pt x="15" y="340"/>
                </a:cubicBezTo>
                <a:cubicBezTo>
                  <a:pt x="13" y="342"/>
                  <a:pt x="12" y="342"/>
                  <a:pt x="15" y="343"/>
                </a:cubicBezTo>
                <a:cubicBezTo>
                  <a:pt x="20" y="345"/>
                  <a:pt x="15" y="346"/>
                  <a:pt x="23" y="350"/>
                </a:cubicBezTo>
                <a:cubicBezTo>
                  <a:pt x="29" y="354"/>
                  <a:pt x="26" y="356"/>
                  <a:pt x="27" y="356"/>
                </a:cubicBezTo>
                <a:cubicBezTo>
                  <a:pt x="29" y="357"/>
                  <a:pt x="29" y="354"/>
                  <a:pt x="33" y="354"/>
                </a:cubicBezTo>
                <a:cubicBezTo>
                  <a:pt x="38" y="353"/>
                  <a:pt x="33" y="351"/>
                  <a:pt x="36" y="350"/>
                </a:cubicBezTo>
                <a:cubicBezTo>
                  <a:pt x="39" y="350"/>
                  <a:pt x="35" y="348"/>
                  <a:pt x="38" y="348"/>
                </a:cubicBezTo>
                <a:cubicBezTo>
                  <a:pt x="44" y="345"/>
                  <a:pt x="44" y="345"/>
                  <a:pt x="46" y="348"/>
                </a:cubicBezTo>
                <a:cubicBezTo>
                  <a:pt x="49" y="351"/>
                  <a:pt x="46" y="350"/>
                  <a:pt x="47" y="351"/>
                </a:cubicBezTo>
                <a:cubicBezTo>
                  <a:pt x="49" y="354"/>
                  <a:pt x="50" y="353"/>
                  <a:pt x="52" y="356"/>
                </a:cubicBezTo>
                <a:cubicBezTo>
                  <a:pt x="53" y="360"/>
                  <a:pt x="56" y="357"/>
                  <a:pt x="58" y="362"/>
                </a:cubicBezTo>
                <a:cubicBezTo>
                  <a:pt x="61" y="365"/>
                  <a:pt x="67" y="376"/>
                  <a:pt x="68" y="377"/>
                </a:cubicBezTo>
                <a:cubicBezTo>
                  <a:pt x="70" y="380"/>
                  <a:pt x="67" y="380"/>
                  <a:pt x="70" y="380"/>
                </a:cubicBezTo>
                <a:cubicBezTo>
                  <a:pt x="72" y="380"/>
                  <a:pt x="68" y="383"/>
                  <a:pt x="72" y="383"/>
                </a:cubicBezTo>
                <a:cubicBezTo>
                  <a:pt x="73" y="383"/>
                  <a:pt x="70" y="386"/>
                  <a:pt x="73" y="386"/>
                </a:cubicBezTo>
                <a:cubicBezTo>
                  <a:pt x="76" y="385"/>
                  <a:pt x="75" y="388"/>
                  <a:pt x="81" y="389"/>
                </a:cubicBezTo>
                <a:cubicBezTo>
                  <a:pt x="85" y="391"/>
                  <a:pt x="82" y="392"/>
                  <a:pt x="85" y="392"/>
                </a:cubicBezTo>
                <a:cubicBezTo>
                  <a:pt x="87" y="392"/>
                  <a:pt x="87" y="394"/>
                  <a:pt x="87" y="394"/>
                </a:cubicBezTo>
                <a:cubicBezTo>
                  <a:pt x="85" y="399"/>
                  <a:pt x="88" y="402"/>
                  <a:pt x="87" y="405"/>
                </a:cubicBezTo>
                <a:cubicBezTo>
                  <a:pt x="84" y="406"/>
                  <a:pt x="87" y="408"/>
                  <a:pt x="85" y="409"/>
                </a:cubicBezTo>
                <a:cubicBezTo>
                  <a:pt x="81" y="414"/>
                  <a:pt x="84" y="414"/>
                  <a:pt x="85" y="415"/>
                </a:cubicBezTo>
                <a:cubicBezTo>
                  <a:pt x="85" y="418"/>
                  <a:pt x="88" y="421"/>
                  <a:pt x="91" y="425"/>
                </a:cubicBezTo>
                <a:cubicBezTo>
                  <a:pt x="93" y="428"/>
                  <a:pt x="90" y="420"/>
                  <a:pt x="97" y="420"/>
                </a:cubicBezTo>
                <a:cubicBezTo>
                  <a:pt x="102" y="418"/>
                  <a:pt x="93" y="421"/>
                  <a:pt x="96" y="426"/>
                </a:cubicBezTo>
                <a:cubicBezTo>
                  <a:pt x="97" y="429"/>
                  <a:pt x="97" y="426"/>
                  <a:pt x="97" y="431"/>
                </a:cubicBezTo>
                <a:cubicBezTo>
                  <a:pt x="99" y="435"/>
                  <a:pt x="104" y="428"/>
                  <a:pt x="101" y="434"/>
                </a:cubicBezTo>
                <a:cubicBezTo>
                  <a:pt x="99" y="440"/>
                  <a:pt x="99" y="441"/>
                  <a:pt x="101" y="440"/>
                </a:cubicBezTo>
                <a:cubicBezTo>
                  <a:pt x="101" y="440"/>
                  <a:pt x="99" y="443"/>
                  <a:pt x="102" y="444"/>
                </a:cubicBezTo>
                <a:cubicBezTo>
                  <a:pt x="104" y="444"/>
                  <a:pt x="102" y="440"/>
                  <a:pt x="105" y="438"/>
                </a:cubicBezTo>
                <a:cubicBezTo>
                  <a:pt x="107" y="438"/>
                  <a:pt x="108" y="435"/>
                  <a:pt x="108" y="437"/>
                </a:cubicBezTo>
                <a:cubicBezTo>
                  <a:pt x="110" y="438"/>
                  <a:pt x="113" y="437"/>
                  <a:pt x="113" y="438"/>
                </a:cubicBezTo>
                <a:cubicBezTo>
                  <a:pt x="111" y="441"/>
                  <a:pt x="111" y="437"/>
                  <a:pt x="107" y="440"/>
                </a:cubicBezTo>
                <a:cubicBezTo>
                  <a:pt x="102" y="443"/>
                  <a:pt x="104" y="443"/>
                  <a:pt x="104" y="446"/>
                </a:cubicBezTo>
                <a:cubicBezTo>
                  <a:pt x="104" y="449"/>
                  <a:pt x="107" y="448"/>
                  <a:pt x="105" y="449"/>
                </a:cubicBezTo>
                <a:cubicBezTo>
                  <a:pt x="104" y="451"/>
                  <a:pt x="107" y="451"/>
                  <a:pt x="105" y="451"/>
                </a:cubicBezTo>
                <a:cubicBezTo>
                  <a:pt x="102" y="452"/>
                  <a:pt x="105" y="454"/>
                  <a:pt x="108" y="455"/>
                </a:cubicBezTo>
                <a:cubicBezTo>
                  <a:pt x="111" y="457"/>
                  <a:pt x="111" y="454"/>
                  <a:pt x="114" y="455"/>
                </a:cubicBezTo>
                <a:cubicBezTo>
                  <a:pt x="117" y="455"/>
                  <a:pt x="113" y="457"/>
                  <a:pt x="116" y="457"/>
                </a:cubicBezTo>
                <a:cubicBezTo>
                  <a:pt x="120" y="455"/>
                  <a:pt x="114" y="461"/>
                  <a:pt x="119" y="460"/>
                </a:cubicBezTo>
                <a:cubicBezTo>
                  <a:pt x="120" y="460"/>
                  <a:pt x="119" y="461"/>
                  <a:pt x="122" y="460"/>
                </a:cubicBezTo>
                <a:cubicBezTo>
                  <a:pt x="125" y="460"/>
                  <a:pt x="127" y="463"/>
                  <a:pt x="128" y="461"/>
                </a:cubicBezTo>
                <a:cubicBezTo>
                  <a:pt x="130" y="460"/>
                  <a:pt x="131" y="464"/>
                  <a:pt x="128" y="464"/>
                </a:cubicBezTo>
                <a:cubicBezTo>
                  <a:pt x="127" y="466"/>
                  <a:pt x="131" y="469"/>
                  <a:pt x="133" y="469"/>
                </a:cubicBezTo>
                <a:cubicBezTo>
                  <a:pt x="136" y="467"/>
                  <a:pt x="136" y="464"/>
                  <a:pt x="136" y="467"/>
                </a:cubicBezTo>
                <a:cubicBezTo>
                  <a:pt x="136" y="470"/>
                  <a:pt x="137" y="469"/>
                  <a:pt x="137" y="470"/>
                </a:cubicBezTo>
                <a:cubicBezTo>
                  <a:pt x="136" y="472"/>
                  <a:pt x="136" y="467"/>
                  <a:pt x="134" y="469"/>
                </a:cubicBezTo>
                <a:cubicBezTo>
                  <a:pt x="133" y="470"/>
                  <a:pt x="139" y="473"/>
                  <a:pt x="139" y="472"/>
                </a:cubicBezTo>
                <a:cubicBezTo>
                  <a:pt x="139" y="470"/>
                  <a:pt x="140" y="469"/>
                  <a:pt x="140" y="472"/>
                </a:cubicBezTo>
                <a:cubicBezTo>
                  <a:pt x="140" y="473"/>
                  <a:pt x="142" y="475"/>
                  <a:pt x="142" y="477"/>
                </a:cubicBezTo>
                <a:cubicBezTo>
                  <a:pt x="140" y="478"/>
                  <a:pt x="142" y="478"/>
                  <a:pt x="143" y="477"/>
                </a:cubicBezTo>
                <a:cubicBezTo>
                  <a:pt x="143" y="475"/>
                  <a:pt x="143" y="477"/>
                  <a:pt x="143" y="478"/>
                </a:cubicBezTo>
                <a:cubicBezTo>
                  <a:pt x="364" y="478"/>
                  <a:pt x="364" y="478"/>
                  <a:pt x="364" y="478"/>
                </a:cubicBezTo>
                <a:close/>
                <a:moveTo>
                  <a:pt x="486" y="323"/>
                </a:moveTo>
                <a:cubicBezTo>
                  <a:pt x="489" y="322"/>
                  <a:pt x="492" y="311"/>
                  <a:pt x="486" y="313"/>
                </a:cubicBezTo>
                <a:cubicBezTo>
                  <a:pt x="480" y="314"/>
                  <a:pt x="484" y="323"/>
                  <a:pt x="486" y="323"/>
                </a:cubicBezTo>
                <a:close/>
                <a:moveTo>
                  <a:pt x="602" y="320"/>
                </a:moveTo>
                <a:cubicBezTo>
                  <a:pt x="605" y="320"/>
                  <a:pt x="608" y="322"/>
                  <a:pt x="607" y="325"/>
                </a:cubicBezTo>
                <a:cubicBezTo>
                  <a:pt x="605" y="328"/>
                  <a:pt x="597" y="322"/>
                  <a:pt x="602" y="320"/>
                </a:cubicBezTo>
                <a:close/>
                <a:moveTo>
                  <a:pt x="432" y="232"/>
                </a:moveTo>
                <a:cubicBezTo>
                  <a:pt x="432" y="230"/>
                  <a:pt x="426" y="233"/>
                  <a:pt x="429" y="238"/>
                </a:cubicBezTo>
                <a:cubicBezTo>
                  <a:pt x="434" y="244"/>
                  <a:pt x="434" y="233"/>
                  <a:pt x="432" y="232"/>
                </a:cubicBezTo>
                <a:close/>
                <a:moveTo>
                  <a:pt x="373" y="95"/>
                </a:moveTo>
                <a:cubicBezTo>
                  <a:pt x="383" y="95"/>
                  <a:pt x="380" y="91"/>
                  <a:pt x="371" y="91"/>
                </a:cubicBezTo>
                <a:cubicBezTo>
                  <a:pt x="360" y="89"/>
                  <a:pt x="354" y="91"/>
                  <a:pt x="354" y="94"/>
                </a:cubicBezTo>
                <a:cubicBezTo>
                  <a:pt x="354" y="97"/>
                  <a:pt x="362" y="95"/>
                  <a:pt x="373" y="95"/>
                </a:cubicBezTo>
                <a:close/>
                <a:moveTo>
                  <a:pt x="296" y="131"/>
                </a:moveTo>
                <a:cubicBezTo>
                  <a:pt x="295" y="128"/>
                  <a:pt x="287" y="124"/>
                  <a:pt x="287" y="131"/>
                </a:cubicBezTo>
                <a:cubicBezTo>
                  <a:pt x="287" y="135"/>
                  <a:pt x="298" y="134"/>
                  <a:pt x="296" y="131"/>
                </a:cubicBezTo>
                <a:close/>
                <a:moveTo>
                  <a:pt x="183" y="118"/>
                </a:moveTo>
                <a:cubicBezTo>
                  <a:pt x="177" y="120"/>
                  <a:pt x="166" y="124"/>
                  <a:pt x="175" y="126"/>
                </a:cubicBezTo>
                <a:cubicBezTo>
                  <a:pt x="182" y="126"/>
                  <a:pt x="188" y="115"/>
                  <a:pt x="183" y="118"/>
                </a:cubicBezTo>
                <a:close/>
                <a:moveTo>
                  <a:pt x="208" y="106"/>
                </a:moveTo>
                <a:cubicBezTo>
                  <a:pt x="209" y="103"/>
                  <a:pt x="221" y="105"/>
                  <a:pt x="218" y="106"/>
                </a:cubicBezTo>
                <a:cubicBezTo>
                  <a:pt x="215" y="108"/>
                  <a:pt x="206" y="108"/>
                  <a:pt x="208" y="106"/>
                </a:cubicBezTo>
                <a:close/>
                <a:moveTo>
                  <a:pt x="214" y="88"/>
                </a:moveTo>
                <a:cubicBezTo>
                  <a:pt x="211" y="85"/>
                  <a:pt x="208" y="86"/>
                  <a:pt x="206" y="88"/>
                </a:cubicBezTo>
                <a:cubicBezTo>
                  <a:pt x="205" y="88"/>
                  <a:pt x="209" y="91"/>
                  <a:pt x="215" y="91"/>
                </a:cubicBezTo>
                <a:cubicBezTo>
                  <a:pt x="218" y="91"/>
                  <a:pt x="218" y="91"/>
                  <a:pt x="214" y="88"/>
                </a:cubicBezTo>
                <a:close/>
                <a:moveTo>
                  <a:pt x="290" y="112"/>
                </a:moveTo>
                <a:cubicBezTo>
                  <a:pt x="293" y="115"/>
                  <a:pt x="307" y="111"/>
                  <a:pt x="301" y="111"/>
                </a:cubicBezTo>
                <a:cubicBezTo>
                  <a:pt x="295" y="109"/>
                  <a:pt x="296" y="105"/>
                  <a:pt x="290" y="108"/>
                </a:cubicBezTo>
                <a:cubicBezTo>
                  <a:pt x="289" y="109"/>
                  <a:pt x="287" y="109"/>
                  <a:pt x="290" y="112"/>
                </a:cubicBezTo>
                <a:close/>
                <a:moveTo>
                  <a:pt x="290" y="117"/>
                </a:moveTo>
                <a:cubicBezTo>
                  <a:pt x="289" y="115"/>
                  <a:pt x="302" y="112"/>
                  <a:pt x="305" y="114"/>
                </a:cubicBezTo>
                <a:cubicBezTo>
                  <a:pt x="307" y="115"/>
                  <a:pt x="293" y="118"/>
                  <a:pt x="290" y="117"/>
                </a:cubicBezTo>
                <a:close/>
                <a:moveTo>
                  <a:pt x="296" y="120"/>
                </a:moveTo>
                <a:cubicBezTo>
                  <a:pt x="293" y="118"/>
                  <a:pt x="304" y="117"/>
                  <a:pt x="305" y="117"/>
                </a:cubicBezTo>
                <a:cubicBezTo>
                  <a:pt x="308" y="118"/>
                  <a:pt x="298" y="121"/>
                  <a:pt x="296" y="120"/>
                </a:cubicBezTo>
                <a:close/>
                <a:moveTo>
                  <a:pt x="299" y="123"/>
                </a:moveTo>
                <a:cubicBezTo>
                  <a:pt x="298" y="121"/>
                  <a:pt x="307" y="118"/>
                  <a:pt x="308" y="118"/>
                </a:cubicBezTo>
                <a:cubicBezTo>
                  <a:pt x="310" y="118"/>
                  <a:pt x="302" y="123"/>
                  <a:pt x="299" y="123"/>
                </a:cubicBezTo>
                <a:close/>
                <a:moveTo>
                  <a:pt x="434" y="72"/>
                </a:moveTo>
                <a:cubicBezTo>
                  <a:pt x="437" y="69"/>
                  <a:pt x="445" y="68"/>
                  <a:pt x="445" y="71"/>
                </a:cubicBezTo>
                <a:cubicBezTo>
                  <a:pt x="443" y="72"/>
                  <a:pt x="431" y="74"/>
                  <a:pt x="434" y="72"/>
                </a:cubicBezTo>
                <a:close/>
                <a:moveTo>
                  <a:pt x="472" y="431"/>
                </a:moveTo>
                <a:cubicBezTo>
                  <a:pt x="475" y="432"/>
                  <a:pt x="478" y="434"/>
                  <a:pt x="480" y="434"/>
                </a:cubicBezTo>
                <a:cubicBezTo>
                  <a:pt x="481" y="432"/>
                  <a:pt x="477" y="429"/>
                  <a:pt x="477" y="428"/>
                </a:cubicBezTo>
                <a:cubicBezTo>
                  <a:pt x="475" y="426"/>
                  <a:pt x="471" y="426"/>
                  <a:pt x="469" y="429"/>
                </a:cubicBezTo>
                <a:cubicBezTo>
                  <a:pt x="468" y="429"/>
                  <a:pt x="469" y="429"/>
                  <a:pt x="472" y="431"/>
                </a:cubicBezTo>
                <a:close/>
                <a:moveTo>
                  <a:pt x="487" y="394"/>
                </a:moveTo>
                <a:cubicBezTo>
                  <a:pt x="487" y="392"/>
                  <a:pt x="489" y="391"/>
                  <a:pt x="487" y="394"/>
                </a:cubicBezTo>
                <a:cubicBezTo>
                  <a:pt x="486" y="397"/>
                  <a:pt x="486" y="395"/>
                  <a:pt x="487" y="395"/>
                </a:cubicBezTo>
                <a:cubicBezTo>
                  <a:pt x="489" y="395"/>
                  <a:pt x="490" y="391"/>
                  <a:pt x="490" y="391"/>
                </a:cubicBezTo>
                <a:cubicBezTo>
                  <a:pt x="492" y="391"/>
                  <a:pt x="489" y="395"/>
                  <a:pt x="490" y="395"/>
                </a:cubicBezTo>
                <a:cubicBezTo>
                  <a:pt x="492" y="395"/>
                  <a:pt x="492" y="394"/>
                  <a:pt x="492" y="391"/>
                </a:cubicBezTo>
                <a:cubicBezTo>
                  <a:pt x="493" y="388"/>
                  <a:pt x="493" y="389"/>
                  <a:pt x="492" y="388"/>
                </a:cubicBezTo>
                <a:cubicBezTo>
                  <a:pt x="490" y="386"/>
                  <a:pt x="490" y="386"/>
                  <a:pt x="490" y="388"/>
                </a:cubicBezTo>
                <a:cubicBezTo>
                  <a:pt x="489" y="389"/>
                  <a:pt x="489" y="391"/>
                  <a:pt x="489" y="389"/>
                </a:cubicBezTo>
                <a:cubicBezTo>
                  <a:pt x="489" y="388"/>
                  <a:pt x="489" y="386"/>
                  <a:pt x="489" y="388"/>
                </a:cubicBezTo>
                <a:cubicBezTo>
                  <a:pt x="487" y="388"/>
                  <a:pt x="489" y="388"/>
                  <a:pt x="489" y="389"/>
                </a:cubicBezTo>
                <a:cubicBezTo>
                  <a:pt x="487" y="391"/>
                  <a:pt x="487" y="391"/>
                  <a:pt x="486" y="392"/>
                </a:cubicBezTo>
                <a:cubicBezTo>
                  <a:pt x="484" y="394"/>
                  <a:pt x="484" y="394"/>
                  <a:pt x="484" y="395"/>
                </a:cubicBezTo>
                <a:cubicBezTo>
                  <a:pt x="486" y="397"/>
                  <a:pt x="486" y="395"/>
                  <a:pt x="487" y="394"/>
                </a:cubicBezTo>
                <a:close/>
                <a:moveTo>
                  <a:pt x="495" y="392"/>
                </a:moveTo>
                <a:cubicBezTo>
                  <a:pt x="495" y="391"/>
                  <a:pt x="495" y="388"/>
                  <a:pt x="495" y="388"/>
                </a:cubicBezTo>
                <a:cubicBezTo>
                  <a:pt x="493" y="388"/>
                  <a:pt x="493" y="389"/>
                  <a:pt x="493" y="392"/>
                </a:cubicBezTo>
                <a:cubicBezTo>
                  <a:pt x="492" y="392"/>
                  <a:pt x="493" y="392"/>
                  <a:pt x="495" y="392"/>
                </a:cubicBezTo>
                <a:close/>
                <a:moveTo>
                  <a:pt x="486" y="391"/>
                </a:moveTo>
                <a:cubicBezTo>
                  <a:pt x="487" y="389"/>
                  <a:pt x="487" y="388"/>
                  <a:pt x="487" y="388"/>
                </a:cubicBezTo>
                <a:cubicBezTo>
                  <a:pt x="486" y="389"/>
                  <a:pt x="484" y="389"/>
                  <a:pt x="484" y="391"/>
                </a:cubicBezTo>
                <a:cubicBezTo>
                  <a:pt x="483" y="392"/>
                  <a:pt x="484" y="392"/>
                  <a:pt x="486" y="391"/>
                </a:cubicBezTo>
                <a:close/>
                <a:moveTo>
                  <a:pt x="579" y="340"/>
                </a:moveTo>
                <a:cubicBezTo>
                  <a:pt x="576" y="340"/>
                  <a:pt x="579" y="334"/>
                  <a:pt x="581" y="336"/>
                </a:cubicBezTo>
                <a:cubicBezTo>
                  <a:pt x="584" y="337"/>
                  <a:pt x="581" y="340"/>
                  <a:pt x="579" y="340"/>
                </a:cubicBezTo>
                <a:close/>
              </a:path>
            </a:pathLst>
          </a:custGeom>
          <a:solidFill>
            <a:schemeClr val="tx1"/>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solidFill>
                <a:srgbClr val="FF0000"/>
              </a:solidFill>
            </a:endParaRPr>
          </a:p>
        </p:txBody>
      </p:sp>
      <p:sp>
        <p:nvSpPr>
          <p:cNvPr id="79" name="Freeform 78"/>
          <p:cNvSpPr>
            <a:spLocks/>
          </p:cNvSpPr>
          <p:nvPr/>
        </p:nvSpPr>
        <p:spPr bwMode="auto">
          <a:xfrm>
            <a:off x="4208463" y="2566988"/>
            <a:ext cx="19050" cy="7937"/>
          </a:xfrm>
          <a:custGeom>
            <a:avLst/>
            <a:gdLst/>
            <a:ahLst/>
            <a:cxnLst>
              <a:cxn ang="0">
                <a:pos x="0" y="1"/>
              </a:cxn>
              <a:cxn ang="0">
                <a:pos x="6" y="1"/>
              </a:cxn>
              <a:cxn ang="0">
                <a:pos x="0" y="1"/>
              </a:cxn>
            </a:cxnLst>
            <a:rect l="0" t="0" r="r" b="b"/>
            <a:pathLst>
              <a:path w="7" h="3">
                <a:moveTo>
                  <a:pt x="0" y="1"/>
                </a:moveTo>
                <a:cubicBezTo>
                  <a:pt x="1" y="0"/>
                  <a:pt x="7" y="1"/>
                  <a:pt x="6" y="1"/>
                </a:cubicBezTo>
                <a:cubicBezTo>
                  <a:pt x="4" y="3"/>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0" name="Freeform 79"/>
          <p:cNvSpPr>
            <a:spLocks/>
          </p:cNvSpPr>
          <p:nvPr/>
        </p:nvSpPr>
        <p:spPr bwMode="auto">
          <a:xfrm>
            <a:off x="4173538" y="2538413"/>
            <a:ext cx="11112" cy="11112"/>
          </a:xfrm>
          <a:custGeom>
            <a:avLst/>
            <a:gdLst/>
            <a:ahLst/>
            <a:cxnLst>
              <a:cxn ang="0">
                <a:pos x="0" y="2"/>
              </a:cxn>
              <a:cxn ang="0">
                <a:pos x="3" y="2"/>
              </a:cxn>
              <a:cxn ang="0">
                <a:pos x="0" y="2"/>
              </a:cxn>
            </a:cxnLst>
            <a:rect l="0" t="0" r="r" b="b"/>
            <a:pathLst>
              <a:path w="4" h="4">
                <a:moveTo>
                  <a:pt x="0" y="2"/>
                </a:moveTo>
                <a:cubicBezTo>
                  <a:pt x="0" y="0"/>
                  <a:pt x="4" y="0"/>
                  <a:pt x="3" y="2"/>
                </a:cubicBezTo>
                <a:cubicBezTo>
                  <a:pt x="3" y="4"/>
                  <a:pt x="0"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1" name="Freeform 80"/>
          <p:cNvSpPr>
            <a:spLocks/>
          </p:cNvSpPr>
          <p:nvPr/>
        </p:nvSpPr>
        <p:spPr bwMode="auto">
          <a:xfrm>
            <a:off x="4146550" y="2543175"/>
            <a:ext cx="15875" cy="9525"/>
          </a:xfrm>
          <a:custGeom>
            <a:avLst/>
            <a:gdLst/>
            <a:ahLst/>
            <a:cxnLst>
              <a:cxn ang="0">
                <a:pos x="0" y="2"/>
              </a:cxn>
              <a:cxn ang="0">
                <a:pos x="5" y="3"/>
              </a:cxn>
              <a:cxn ang="0">
                <a:pos x="0" y="2"/>
              </a:cxn>
            </a:cxnLst>
            <a:rect l="0" t="0" r="r" b="b"/>
            <a:pathLst>
              <a:path w="6" h="3">
                <a:moveTo>
                  <a:pt x="0" y="2"/>
                </a:moveTo>
                <a:cubicBezTo>
                  <a:pt x="2" y="0"/>
                  <a:pt x="6" y="3"/>
                  <a:pt x="5" y="3"/>
                </a:cubicBezTo>
                <a:cubicBezTo>
                  <a:pt x="2" y="3"/>
                  <a:pt x="0" y="3"/>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2" name="Freeform 81"/>
          <p:cNvSpPr>
            <a:spLocks/>
          </p:cNvSpPr>
          <p:nvPr/>
        </p:nvSpPr>
        <p:spPr bwMode="auto">
          <a:xfrm>
            <a:off x="4405313" y="2717800"/>
            <a:ext cx="17462" cy="9525"/>
          </a:xfrm>
          <a:custGeom>
            <a:avLst/>
            <a:gdLst/>
            <a:ahLst/>
            <a:cxnLst>
              <a:cxn ang="0">
                <a:pos x="3" y="3"/>
              </a:cxn>
              <a:cxn ang="0">
                <a:pos x="0" y="0"/>
              </a:cxn>
              <a:cxn ang="0">
                <a:pos x="3" y="2"/>
              </a:cxn>
              <a:cxn ang="0">
                <a:pos x="4" y="2"/>
              </a:cxn>
              <a:cxn ang="0">
                <a:pos x="3" y="3"/>
              </a:cxn>
            </a:cxnLst>
            <a:rect l="0" t="0" r="r" b="b"/>
            <a:pathLst>
              <a:path w="6" h="3">
                <a:moveTo>
                  <a:pt x="3" y="3"/>
                </a:moveTo>
                <a:cubicBezTo>
                  <a:pt x="0" y="2"/>
                  <a:pt x="0" y="2"/>
                  <a:pt x="0" y="0"/>
                </a:cubicBezTo>
                <a:cubicBezTo>
                  <a:pt x="1" y="0"/>
                  <a:pt x="1" y="2"/>
                  <a:pt x="3" y="2"/>
                </a:cubicBezTo>
                <a:cubicBezTo>
                  <a:pt x="3" y="2"/>
                  <a:pt x="6" y="2"/>
                  <a:pt x="4" y="2"/>
                </a:cubicBezTo>
                <a:cubicBezTo>
                  <a:pt x="3" y="3"/>
                  <a:pt x="3" y="3"/>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3" name="Freeform 82"/>
          <p:cNvSpPr>
            <a:spLocks/>
          </p:cNvSpPr>
          <p:nvPr/>
        </p:nvSpPr>
        <p:spPr bwMode="auto">
          <a:xfrm>
            <a:off x="5780088" y="3960813"/>
            <a:ext cx="12700" cy="22225"/>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4" name="Freeform 83"/>
          <p:cNvSpPr>
            <a:spLocks/>
          </p:cNvSpPr>
          <p:nvPr/>
        </p:nvSpPr>
        <p:spPr bwMode="auto">
          <a:xfrm>
            <a:off x="5821363" y="3998913"/>
            <a:ext cx="6350" cy="12700"/>
          </a:xfrm>
          <a:custGeom>
            <a:avLst/>
            <a:gdLst/>
            <a:ahLst/>
            <a:cxnLst>
              <a:cxn ang="0">
                <a:pos x="2" y="3"/>
              </a:cxn>
              <a:cxn ang="0">
                <a:pos x="2" y="1"/>
              </a:cxn>
              <a:cxn ang="0">
                <a:pos x="2" y="3"/>
              </a:cxn>
            </a:cxnLst>
            <a:rect l="0" t="0" r="r" b="b"/>
            <a:pathLst>
              <a:path w="3" h="4">
                <a:moveTo>
                  <a:pt x="2" y="3"/>
                </a:moveTo>
                <a:cubicBezTo>
                  <a:pt x="0" y="1"/>
                  <a:pt x="0" y="0"/>
                  <a:pt x="2" y="1"/>
                </a:cubicBezTo>
                <a:cubicBezTo>
                  <a:pt x="3" y="1"/>
                  <a:pt x="3" y="4"/>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5" name="Freeform 84"/>
          <p:cNvSpPr>
            <a:spLocks/>
          </p:cNvSpPr>
          <p:nvPr/>
        </p:nvSpPr>
        <p:spPr bwMode="auto">
          <a:xfrm>
            <a:off x="5802313" y="3984625"/>
            <a:ext cx="9525" cy="7938"/>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6" name="Freeform 85"/>
          <p:cNvSpPr>
            <a:spLocks/>
          </p:cNvSpPr>
          <p:nvPr/>
        </p:nvSpPr>
        <p:spPr bwMode="auto">
          <a:xfrm>
            <a:off x="5465763" y="3679825"/>
            <a:ext cx="255587" cy="303213"/>
          </a:xfrm>
          <a:custGeom>
            <a:avLst/>
            <a:gdLst/>
            <a:ahLst/>
            <a:cxnLst>
              <a:cxn ang="0">
                <a:pos x="2" y="33"/>
              </a:cxn>
              <a:cxn ang="0">
                <a:pos x="11" y="23"/>
              </a:cxn>
              <a:cxn ang="0">
                <a:pos x="10" y="16"/>
              </a:cxn>
              <a:cxn ang="0">
                <a:pos x="11" y="13"/>
              </a:cxn>
              <a:cxn ang="0">
                <a:pos x="13" y="7"/>
              </a:cxn>
              <a:cxn ang="0">
                <a:pos x="10" y="0"/>
              </a:cxn>
              <a:cxn ang="0">
                <a:pos x="37" y="0"/>
              </a:cxn>
              <a:cxn ang="0">
                <a:pos x="65" y="18"/>
              </a:cxn>
              <a:cxn ang="0">
                <a:pos x="68" y="26"/>
              </a:cxn>
              <a:cxn ang="0">
                <a:pos x="80" y="35"/>
              </a:cxn>
              <a:cxn ang="0">
                <a:pos x="77" y="43"/>
              </a:cxn>
              <a:cxn ang="0">
                <a:pos x="82" y="56"/>
              </a:cxn>
              <a:cxn ang="0">
                <a:pos x="82" y="64"/>
              </a:cxn>
              <a:cxn ang="0">
                <a:pos x="82" y="75"/>
              </a:cxn>
              <a:cxn ang="0">
                <a:pos x="83" y="87"/>
              </a:cxn>
              <a:cxn ang="0">
                <a:pos x="89" y="92"/>
              </a:cxn>
              <a:cxn ang="0">
                <a:pos x="77" y="99"/>
              </a:cxn>
              <a:cxn ang="0">
                <a:pos x="69" y="99"/>
              </a:cxn>
              <a:cxn ang="0">
                <a:pos x="62" y="102"/>
              </a:cxn>
              <a:cxn ang="0">
                <a:pos x="54" y="102"/>
              </a:cxn>
              <a:cxn ang="0">
                <a:pos x="43" y="101"/>
              </a:cxn>
              <a:cxn ang="0">
                <a:pos x="42" y="92"/>
              </a:cxn>
              <a:cxn ang="0">
                <a:pos x="37" y="82"/>
              </a:cxn>
              <a:cxn ang="0">
                <a:pos x="29" y="81"/>
              </a:cxn>
              <a:cxn ang="0">
                <a:pos x="22" y="76"/>
              </a:cxn>
              <a:cxn ang="0">
                <a:pos x="19" y="75"/>
              </a:cxn>
              <a:cxn ang="0">
                <a:pos x="13" y="69"/>
              </a:cxn>
              <a:cxn ang="0">
                <a:pos x="10" y="61"/>
              </a:cxn>
              <a:cxn ang="0">
                <a:pos x="2" y="47"/>
              </a:cxn>
              <a:cxn ang="0">
                <a:pos x="2" y="33"/>
              </a:cxn>
            </a:cxnLst>
            <a:rect l="0" t="0" r="r" b="b"/>
            <a:pathLst>
              <a:path w="89" h="106">
                <a:moveTo>
                  <a:pt x="2" y="33"/>
                </a:moveTo>
                <a:cubicBezTo>
                  <a:pt x="8" y="32"/>
                  <a:pt x="6" y="27"/>
                  <a:pt x="11" y="23"/>
                </a:cubicBezTo>
                <a:cubicBezTo>
                  <a:pt x="16" y="18"/>
                  <a:pt x="10" y="18"/>
                  <a:pt x="10" y="16"/>
                </a:cubicBezTo>
                <a:cubicBezTo>
                  <a:pt x="10" y="15"/>
                  <a:pt x="11" y="15"/>
                  <a:pt x="11" y="13"/>
                </a:cubicBezTo>
                <a:cubicBezTo>
                  <a:pt x="13" y="13"/>
                  <a:pt x="13" y="12"/>
                  <a:pt x="13" y="7"/>
                </a:cubicBezTo>
                <a:cubicBezTo>
                  <a:pt x="11" y="1"/>
                  <a:pt x="10" y="3"/>
                  <a:pt x="10" y="0"/>
                </a:cubicBezTo>
                <a:cubicBezTo>
                  <a:pt x="13" y="0"/>
                  <a:pt x="32" y="0"/>
                  <a:pt x="37" y="0"/>
                </a:cubicBezTo>
                <a:cubicBezTo>
                  <a:pt x="54" y="10"/>
                  <a:pt x="60" y="15"/>
                  <a:pt x="65" y="18"/>
                </a:cubicBezTo>
                <a:cubicBezTo>
                  <a:pt x="71" y="21"/>
                  <a:pt x="65" y="21"/>
                  <a:pt x="68" y="26"/>
                </a:cubicBezTo>
                <a:cubicBezTo>
                  <a:pt x="72" y="29"/>
                  <a:pt x="78" y="35"/>
                  <a:pt x="80" y="35"/>
                </a:cubicBezTo>
                <a:cubicBezTo>
                  <a:pt x="77" y="39"/>
                  <a:pt x="78" y="39"/>
                  <a:pt x="77" y="43"/>
                </a:cubicBezTo>
                <a:cubicBezTo>
                  <a:pt x="74" y="50"/>
                  <a:pt x="78" y="53"/>
                  <a:pt x="82" y="56"/>
                </a:cubicBezTo>
                <a:cubicBezTo>
                  <a:pt x="83" y="61"/>
                  <a:pt x="78" y="58"/>
                  <a:pt x="82" y="64"/>
                </a:cubicBezTo>
                <a:cubicBezTo>
                  <a:pt x="83" y="70"/>
                  <a:pt x="78" y="67"/>
                  <a:pt x="82" y="75"/>
                </a:cubicBezTo>
                <a:cubicBezTo>
                  <a:pt x="85" y="82"/>
                  <a:pt x="82" y="82"/>
                  <a:pt x="83" y="87"/>
                </a:cubicBezTo>
                <a:cubicBezTo>
                  <a:pt x="86" y="90"/>
                  <a:pt x="86" y="87"/>
                  <a:pt x="89" y="92"/>
                </a:cubicBezTo>
                <a:cubicBezTo>
                  <a:pt x="86" y="95"/>
                  <a:pt x="83" y="96"/>
                  <a:pt x="77" y="99"/>
                </a:cubicBezTo>
                <a:cubicBezTo>
                  <a:pt x="71" y="102"/>
                  <a:pt x="69" y="95"/>
                  <a:pt x="69" y="99"/>
                </a:cubicBezTo>
                <a:cubicBezTo>
                  <a:pt x="68" y="104"/>
                  <a:pt x="63" y="104"/>
                  <a:pt x="62" y="102"/>
                </a:cubicBezTo>
                <a:cubicBezTo>
                  <a:pt x="60" y="101"/>
                  <a:pt x="57" y="106"/>
                  <a:pt x="54" y="102"/>
                </a:cubicBezTo>
                <a:cubicBezTo>
                  <a:pt x="51" y="98"/>
                  <a:pt x="51" y="104"/>
                  <a:pt x="43" y="101"/>
                </a:cubicBezTo>
                <a:cubicBezTo>
                  <a:pt x="40" y="96"/>
                  <a:pt x="43" y="96"/>
                  <a:pt x="42" y="92"/>
                </a:cubicBezTo>
                <a:cubicBezTo>
                  <a:pt x="40" y="87"/>
                  <a:pt x="39" y="84"/>
                  <a:pt x="37" y="82"/>
                </a:cubicBezTo>
                <a:cubicBezTo>
                  <a:pt x="34" y="82"/>
                  <a:pt x="31" y="82"/>
                  <a:pt x="29" y="81"/>
                </a:cubicBezTo>
                <a:cubicBezTo>
                  <a:pt x="22" y="76"/>
                  <a:pt x="23" y="79"/>
                  <a:pt x="22" y="76"/>
                </a:cubicBezTo>
                <a:cubicBezTo>
                  <a:pt x="20" y="73"/>
                  <a:pt x="20" y="78"/>
                  <a:pt x="19" y="75"/>
                </a:cubicBezTo>
                <a:cubicBezTo>
                  <a:pt x="17" y="72"/>
                  <a:pt x="14" y="73"/>
                  <a:pt x="13" y="69"/>
                </a:cubicBezTo>
                <a:cubicBezTo>
                  <a:pt x="11" y="67"/>
                  <a:pt x="10" y="66"/>
                  <a:pt x="10" y="61"/>
                </a:cubicBezTo>
                <a:cubicBezTo>
                  <a:pt x="8" y="58"/>
                  <a:pt x="0" y="52"/>
                  <a:pt x="2" y="47"/>
                </a:cubicBezTo>
                <a:cubicBezTo>
                  <a:pt x="3" y="43"/>
                  <a:pt x="0" y="39"/>
                  <a:pt x="2" y="3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7" name="Freeform 86"/>
          <p:cNvSpPr>
            <a:spLocks/>
          </p:cNvSpPr>
          <p:nvPr/>
        </p:nvSpPr>
        <p:spPr bwMode="auto">
          <a:xfrm>
            <a:off x="5689600" y="3803650"/>
            <a:ext cx="12700" cy="30163"/>
          </a:xfrm>
          <a:custGeom>
            <a:avLst/>
            <a:gdLst/>
            <a:ahLst/>
            <a:cxnLst>
              <a:cxn ang="0">
                <a:pos x="2" y="8"/>
              </a:cxn>
              <a:cxn ang="0">
                <a:pos x="2" y="3"/>
              </a:cxn>
              <a:cxn ang="0">
                <a:pos x="3" y="3"/>
              </a:cxn>
              <a:cxn ang="0">
                <a:pos x="3" y="6"/>
              </a:cxn>
              <a:cxn ang="0">
                <a:pos x="2" y="8"/>
              </a:cxn>
            </a:cxnLst>
            <a:rect l="0" t="0" r="r" b="b"/>
            <a:pathLst>
              <a:path w="5" h="10">
                <a:moveTo>
                  <a:pt x="2" y="8"/>
                </a:moveTo>
                <a:cubicBezTo>
                  <a:pt x="2" y="6"/>
                  <a:pt x="0" y="3"/>
                  <a:pt x="2" y="3"/>
                </a:cubicBezTo>
                <a:cubicBezTo>
                  <a:pt x="2" y="2"/>
                  <a:pt x="2" y="0"/>
                  <a:pt x="3" y="3"/>
                </a:cubicBezTo>
                <a:cubicBezTo>
                  <a:pt x="3" y="6"/>
                  <a:pt x="3" y="5"/>
                  <a:pt x="3" y="6"/>
                </a:cubicBezTo>
                <a:cubicBezTo>
                  <a:pt x="5" y="8"/>
                  <a:pt x="5" y="10"/>
                  <a:pt x="2" y="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8" name="Freeform 87"/>
          <p:cNvSpPr>
            <a:spLocks/>
          </p:cNvSpPr>
          <p:nvPr/>
        </p:nvSpPr>
        <p:spPr bwMode="auto">
          <a:xfrm>
            <a:off x="5697538" y="3781425"/>
            <a:ext cx="7937" cy="20638"/>
          </a:xfrm>
          <a:custGeom>
            <a:avLst/>
            <a:gdLst/>
            <a:ahLst/>
            <a:cxnLst>
              <a:cxn ang="0">
                <a:pos x="2" y="7"/>
              </a:cxn>
              <a:cxn ang="0">
                <a:pos x="2" y="3"/>
              </a:cxn>
              <a:cxn ang="0">
                <a:pos x="3" y="2"/>
              </a:cxn>
              <a:cxn ang="0">
                <a:pos x="3" y="5"/>
              </a:cxn>
              <a:cxn ang="0">
                <a:pos x="2" y="7"/>
              </a:cxn>
            </a:cxnLst>
            <a:rect l="0" t="0" r="r" b="b"/>
            <a:pathLst>
              <a:path w="3" h="7">
                <a:moveTo>
                  <a:pt x="2" y="7"/>
                </a:moveTo>
                <a:cubicBezTo>
                  <a:pt x="0" y="5"/>
                  <a:pt x="2" y="5"/>
                  <a:pt x="2" y="3"/>
                </a:cubicBezTo>
                <a:cubicBezTo>
                  <a:pt x="2" y="2"/>
                  <a:pt x="2" y="0"/>
                  <a:pt x="3" y="2"/>
                </a:cubicBezTo>
                <a:cubicBezTo>
                  <a:pt x="3" y="2"/>
                  <a:pt x="3" y="2"/>
                  <a:pt x="3" y="5"/>
                </a:cubicBezTo>
                <a:cubicBezTo>
                  <a:pt x="3" y="7"/>
                  <a:pt x="3" y="7"/>
                  <a:pt x="2" y="7"/>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89" name="Freeform 88"/>
          <p:cNvSpPr>
            <a:spLocks/>
          </p:cNvSpPr>
          <p:nvPr/>
        </p:nvSpPr>
        <p:spPr bwMode="auto">
          <a:xfrm>
            <a:off x="5697538" y="3859213"/>
            <a:ext cx="14287" cy="11112"/>
          </a:xfrm>
          <a:custGeom>
            <a:avLst/>
            <a:gdLst/>
            <a:ahLst/>
            <a:cxnLst>
              <a:cxn ang="0">
                <a:pos x="2" y="4"/>
              </a:cxn>
              <a:cxn ang="0">
                <a:pos x="3" y="1"/>
              </a:cxn>
              <a:cxn ang="0">
                <a:pos x="2" y="4"/>
              </a:cxn>
            </a:cxnLst>
            <a:rect l="0" t="0" r="r" b="b"/>
            <a:pathLst>
              <a:path w="5" h="4">
                <a:moveTo>
                  <a:pt x="2" y="4"/>
                </a:moveTo>
                <a:cubicBezTo>
                  <a:pt x="0" y="4"/>
                  <a:pt x="5" y="0"/>
                  <a:pt x="3" y="1"/>
                </a:cubicBezTo>
                <a:cubicBezTo>
                  <a:pt x="3" y="3"/>
                  <a:pt x="3" y="4"/>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0" name="Freeform 89"/>
          <p:cNvSpPr>
            <a:spLocks/>
          </p:cNvSpPr>
          <p:nvPr/>
        </p:nvSpPr>
        <p:spPr bwMode="auto">
          <a:xfrm>
            <a:off x="6051550" y="4230688"/>
            <a:ext cx="23813" cy="22225"/>
          </a:xfrm>
          <a:custGeom>
            <a:avLst/>
            <a:gdLst/>
            <a:ahLst/>
            <a:cxnLst>
              <a:cxn ang="0">
                <a:pos x="2" y="1"/>
              </a:cxn>
              <a:cxn ang="0">
                <a:pos x="6" y="4"/>
              </a:cxn>
              <a:cxn ang="0">
                <a:pos x="2" y="1"/>
              </a:cxn>
            </a:cxnLst>
            <a:rect l="0" t="0" r="r" b="b"/>
            <a:pathLst>
              <a:path w="8" h="8">
                <a:moveTo>
                  <a:pt x="2" y="1"/>
                </a:moveTo>
                <a:cubicBezTo>
                  <a:pt x="3" y="0"/>
                  <a:pt x="8" y="3"/>
                  <a:pt x="6" y="4"/>
                </a:cubicBezTo>
                <a:cubicBezTo>
                  <a:pt x="5" y="8"/>
                  <a:pt x="0" y="4"/>
                  <a:pt x="2"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1" name="Freeform 90"/>
          <p:cNvSpPr>
            <a:spLocks/>
          </p:cNvSpPr>
          <p:nvPr/>
        </p:nvSpPr>
        <p:spPr bwMode="auto">
          <a:xfrm>
            <a:off x="6097588" y="4198938"/>
            <a:ext cx="20637" cy="26987"/>
          </a:xfrm>
          <a:custGeom>
            <a:avLst/>
            <a:gdLst/>
            <a:ahLst/>
            <a:cxnLst>
              <a:cxn ang="0">
                <a:pos x="4" y="8"/>
              </a:cxn>
              <a:cxn ang="0">
                <a:pos x="6" y="3"/>
              </a:cxn>
              <a:cxn ang="0">
                <a:pos x="4" y="8"/>
              </a:cxn>
            </a:cxnLst>
            <a:rect l="0" t="0" r="r" b="b"/>
            <a:pathLst>
              <a:path w="7" h="9">
                <a:moveTo>
                  <a:pt x="4" y="8"/>
                </a:moveTo>
                <a:cubicBezTo>
                  <a:pt x="0" y="9"/>
                  <a:pt x="4" y="0"/>
                  <a:pt x="6" y="3"/>
                </a:cubicBezTo>
                <a:cubicBezTo>
                  <a:pt x="6" y="6"/>
                  <a:pt x="7" y="8"/>
                  <a:pt x="4" y="8"/>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2" name="Freeform 91"/>
          <p:cNvSpPr>
            <a:spLocks/>
          </p:cNvSpPr>
          <p:nvPr/>
        </p:nvSpPr>
        <p:spPr bwMode="auto">
          <a:xfrm>
            <a:off x="5168900" y="2398713"/>
            <a:ext cx="22225" cy="6350"/>
          </a:xfrm>
          <a:custGeom>
            <a:avLst/>
            <a:gdLst/>
            <a:ahLst/>
            <a:cxnLst>
              <a:cxn ang="0">
                <a:pos x="6" y="2"/>
              </a:cxn>
              <a:cxn ang="0">
                <a:pos x="3" y="2"/>
              </a:cxn>
              <a:cxn ang="0">
                <a:pos x="2" y="2"/>
              </a:cxn>
              <a:cxn ang="0">
                <a:pos x="6" y="2"/>
              </a:cxn>
            </a:cxnLst>
            <a:rect l="0" t="0" r="r" b="b"/>
            <a:pathLst>
              <a:path w="8" h="2">
                <a:moveTo>
                  <a:pt x="6" y="2"/>
                </a:moveTo>
                <a:cubicBezTo>
                  <a:pt x="8" y="2"/>
                  <a:pt x="5" y="2"/>
                  <a:pt x="3" y="2"/>
                </a:cubicBezTo>
                <a:cubicBezTo>
                  <a:pt x="0" y="2"/>
                  <a:pt x="0" y="2"/>
                  <a:pt x="2" y="2"/>
                </a:cubicBezTo>
                <a:cubicBezTo>
                  <a:pt x="3" y="0"/>
                  <a:pt x="5" y="2"/>
                  <a:pt x="6"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3" name="Freeform 92"/>
          <p:cNvSpPr>
            <a:spLocks/>
          </p:cNvSpPr>
          <p:nvPr/>
        </p:nvSpPr>
        <p:spPr bwMode="auto">
          <a:xfrm>
            <a:off x="5168900" y="2395538"/>
            <a:ext cx="17463" cy="3175"/>
          </a:xfrm>
          <a:custGeom>
            <a:avLst/>
            <a:gdLst/>
            <a:ahLst/>
            <a:cxnLst>
              <a:cxn ang="0">
                <a:pos x="2" y="1"/>
              </a:cxn>
              <a:cxn ang="0">
                <a:pos x="5" y="1"/>
              </a:cxn>
              <a:cxn ang="0">
                <a:pos x="2" y="1"/>
              </a:cxn>
            </a:cxnLst>
            <a:rect l="0" t="0" r="r" b="b"/>
            <a:pathLst>
              <a:path w="6" h="1">
                <a:moveTo>
                  <a:pt x="2" y="1"/>
                </a:moveTo>
                <a:cubicBezTo>
                  <a:pt x="0" y="0"/>
                  <a:pt x="6" y="1"/>
                  <a:pt x="5" y="1"/>
                </a:cubicBezTo>
                <a:cubicBezTo>
                  <a:pt x="3" y="1"/>
                  <a:pt x="2" y="1"/>
                  <a:pt x="2"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4" name="Freeform 93"/>
          <p:cNvSpPr>
            <a:spLocks/>
          </p:cNvSpPr>
          <p:nvPr/>
        </p:nvSpPr>
        <p:spPr bwMode="auto">
          <a:xfrm>
            <a:off x="5173663" y="2408238"/>
            <a:ext cx="12700" cy="3175"/>
          </a:xfrm>
          <a:custGeom>
            <a:avLst/>
            <a:gdLst/>
            <a:ahLst/>
            <a:cxnLst>
              <a:cxn ang="0">
                <a:pos x="1" y="1"/>
              </a:cxn>
              <a:cxn ang="0">
                <a:pos x="4" y="1"/>
              </a:cxn>
              <a:cxn ang="0">
                <a:pos x="3" y="1"/>
              </a:cxn>
              <a:cxn ang="0">
                <a:pos x="1" y="1"/>
              </a:cxn>
            </a:cxnLst>
            <a:rect l="0" t="0" r="r" b="b"/>
            <a:pathLst>
              <a:path w="4" h="1">
                <a:moveTo>
                  <a:pt x="1" y="1"/>
                </a:moveTo>
                <a:cubicBezTo>
                  <a:pt x="0" y="0"/>
                  <a:pt x="4" y="0"/>
                  <a:pt x="4" y="1"/>
                </a:cubicBezTo>
                <a:cubicBezTo>
                  <a:pt x="4" y="1"/>
                  <a:pt x="4" y="1"/>
                  <a:pt x="3" y="1"/>
                </a:cubicBezTo>
                <a:cubicBezTo>
                  <a:pt x="1" y="1"/>
                  <a:pt x="1"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5" name="Freeform 94"/>
          <p:cNvSpPr>
            <a:spLocks/>
          </p:cNvSpPr>
          <p:nvPr/>
        </p:nvSpPr>
        <p:spPr bwMode="auto">
          <a:xfrm>
            <a:off x="5126038" y="2338388"/>
            <a:ext cx="7937" cy="7937"/>
          </a:xfrm>
          <a:custGeom>
            <a:avLst/>
            <a:gdLst/>
            <a:ahLst/>
            <a:cxnLst>
              <a:cxn ang="0">
                <a:pos x="3" y="3"/>
              </a:cxn>
              <a:cxn ang="0">
                <a:pos x="0" y="2"/>
              </a:cxn>
              <a:cxn ang="0">
                <a:pos x="1" y="0"/>
              </a:cxn>
              <a:cxn ang="0">
                <a:pos x="3" y="2"/>
              </a:cxn>
              <a:cxn ang="0">
                <a:pos x="3" y="3"/>
              </a:cxn>
            </a:cxnLst>
            <a:rect l="0" t="0" r="r" b="b"/>
            <a:pathLst>
              <a:path w="3" h="3">
                <a:moveTo>
                  <a:pt x="3" y="3"/>
                </a:moveTo>
                <a:cubicBezTo>
                  <a:pt x="1" y="3"/>
                  <a:pt x="0" y="2"/>
                  <a:pt x="0" y="2"/>
                </a:cubicBezTo>
                <a:cubicBezTo>
                  <a:pt x="1" y="0"/>
                  <a:pt x="0" y="0"/>
                  <a:pt x="1" y="0"/>
                </a:cubicBezTo>
                <a:cubicBezTo>
                  <a:pt x="1" y="0"/>
                  <a:pt x="1" y="0"/>
                  <a:pt x="3" y="2"/>
                </a:cubicBezTo>
                <a:cubicBezTo>
                  <a:pt x="3" y="3"/>
                  <a:pt x="3" y="3"/>
                  <a:pt x="3"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6" name="Freeform 95"/>
          <p:cNvSpPr>
            <a:spLocks/>
          </p:cNvSpPr>
          <p:nvPr/>
        </p:nvSpPr>
        <p:spPr bwMode="auto">
          <a:xfrm>
            <a:off x="5119688" y="2338388"/>
            <a:ext cx="9525" cy="22225"/>
          </a:xfrm>
          <a:custGeom>
            <a:avLst/>
            <a:gdLst/>
            <a:ahLst/>
            <a:cxnLst>
              <a:cxn ang="0">
                <a:pos x="3" y="6"/>
              </a:cxn>
              <a:cxn ang="0">
                <a:pos x="2" y="3"/>
              </a:cxn>
              <a:cxn ang="0">
                <a:pos x="2" y="2"/>
              </a:cxn>
              <a:cxn ang="0">
                <a:pos x="2" y="0"/>
              </a:cxn>
              <a:cxn ang="0">
                <a:pos x="3" y="6"/>
              </a:cxn>
            </a:cxnLst>
            <a:rect l="0" t="0" r="r" b="b"/>
            <a:pathLst>
              <a:path w="3" h="8">
                <a:moveTo>
                  <a:pt x="3" y="6"/>
                </a:moveTo>
                <a:cubicBezTo>
                  <a:pt x="2" y="5"/>
                  <a:pt x="0" y="3"/>
                  <a:pt x="2" y="3"/>
                </a:cubicBezTo>
                <a:cubicBezTo>
                  <a:pt x="2" y="3"/>
                  <a:pt x="2" y="5"/>
                  <a:pt x="2" y="2"/>
                </a:cubicBezTo>
                <a:cubicBezTo>
                  <a:pt x="0" y="0"/>
                  <a:pt x="2" y="0"/>
                  <a:pt x="2" y="0"/>
                </a:cubicBezTo>
                <a:cubicBezTo>
                  <a:pt x="2" y="2"/>
                  <a:pt x="3" y="8"/>
                  <a:pt x="3" y="6"/>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7" name="Freeform 96"/>
          <p:cNvSpPr>
            <a:spLocks/>
          </p:cNvSpPr>
          <p:nvPr/>
        </p:nvSpPr>
        <p:spPr bwMode="auto">
          <a:xfrm>
            <a:off x="5129213" y="2352675"/>
            <a:ext cx="14287" cy="17463"/>
          </a:xfrm>
          <a:custGeom>
            <a:avLst/>
            <a:gdLst/>
            <a:ahLst/>
            <a:cxnLst>
              <a:cxn ang="0">
                <a:pos x="5" y="4"/>
              </a:cxn>
              <a:cxn ang="0">
                <a:pos x="2" y="1"/>
              </a:cxn>
              <a:cxn ang="0">
                <a:pos x="2" y="3"/>
              </a:cxn>
              <a:cxn ang="0">
                <a:pos x="5" y="4"/>
              </a:cxn>
            </a:cxnLst>
            <a:rect l="0" t="0" r="r" b="b"/>
            <a:pathLst>
              <a:path w="5" h="6">
                <a:moveTo>
                  <a:pt x="5" y="4"/>
                </a:moveTo>
                <a:cubicBezTo>
                  <a:pt x="2" y="3"/>
                  <a:pt x="2" y="3"/>
                  <a:pt x="2" y="1"/>
                </a:cubicBezTo>
                <a:cubicBezTo>
                  <a:pt x="0" y="0"/>
                  <a:pt x="2" y="1"/>
                  <a:pt x="2" y="3"/>
                </a:cubicBezTo>
                <a:cubicBezTo>
                  <a:pt x="3" y="3"/>
                  <a:pt x="5" y="6"/>
                  <a:pt x="5"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98" name="Freeform 97"/>
          <p:cNvSpPr>
            <a:spLocks noEditPoints="1"/>
          </p:cNvSpPr>
          <p:nvPr/>
        </p:nvSpPr>
        <p:spPr bwMode="auto">
          <a:xfrm>
            <a:off x="963613" y="1381125"/>
            <a:ext cx="2346325" cy="1771650"/>
          </a:xfrm>
          <a:custGeom>
            <a:avLst/>
            <a:gdLst/>
            <a:ahLst/>
            <a:cxnLst>
              <a:cxn ang="0">
                <a:pos x="125" y="191"/>
              </a:cxn>
              <a:cxn ang="0">
                <a:pos x="128" y="177"/>
              </a:cxn>
              <a:cxn ang="0">
                <a:pos x="162" y="160"/>
              </a:cxn>
              <a:cxn ang="0">
                <a:pos x="272" y="182"/>
              </a:cxn>
              <a:cxn ang="0">
                <a:pos x="263" y="189"/>
              </a:cxn>
              <a:cxn ang="0">
                <a:pos x="258" y="194"/>
              </a:cxn>
              <a:cxn ang="0">
                <a:pos x="257" y="189"/>
              </a:cxn>
              <a:cxn ang="0">
                <a:pos x="272" y="205"/>
              </a:cxn>
              <a:cxn ang="0">
                <a:pos x="301" y="223"/>
              </a:cxn>
              <a:cxn ang="0">
                <a:pos x="278" y="208"/>
              </a:cxn>
              <a:cxn ang="0">
                <a:pos x="280" y="212"/>
              </a:cxn>
              <a:cxn ang="0">
                <a:pos x="289" y="220"/>
              </a:cxn>
              <a:cxn ang="0">
                <a:pos x="280" y="203"/>
              </a:cxn>
              <a:cxn ang="0">
                <a:pos x="280" y="217"/>
              </a:cxn>
              <a:cxn ang="0">
                <a:pos x="101" y="6"/>
              </a:cxn>
              <a:cxn ang="0">
                <a:pos x="56" y="75"/>
              </a:cxn>
              <a:cxn ang="0">
                <a:pos x="60" y="94"/>
              </a:cxn>
              <a:cxn ang="0">
                <a:pos x="50" y="165"/>
              </a:cxn>
              <a:cxn ang="0">
                <a:pos x="53" y="208"/>
              </a:cxn>
              <a:cxn ang="0">
                <a:pos x="101" y="188"/>
              </a:cxn>
              <a:cxn ang="0">
                <a:pos x="144" y="163"/>
              </a:cxn>
              <a:cxn ang="0">
                <a:pos x="228" y="162"/>
              </a:cxn>
              <a:cxn ang="0">
                <a:pos x="280" y="194"/>
              </a:cxn>
              <a:cxn ang="0">
                <a:pos x="306" y="208"/>
              </a:cxn>
              <a:cxn ang="0">
                <a:pos x="266" y="165"/>
              </a:cxn>
              <a:cxn ang="0">
                <a:pos x="228" y="154"/>
              </a:cxn>
              <a:cxn ang="0">
                <a:pos x="731" y="355"/>
              </a:cxn>
              <a:cxn ang="0">
                <a:pos x="682" y="375"/>
              </a:cxn>
              <a:cxn ang="0">
                <a:pos x="674" y="349"/>
              </a:cxn>
              <a:cxn ang="0">
                <a:pos x="654" y="343"/>
              </a:cxn>
              <a:cxn ang="0">
                <a:pos x="641" y="343"/>
              </a:cxn>
              <a:cxn ang="0">
                <a:pos x="670" y="321"/>
              </a:cxn>
              <a:cxn ang="0">
                <a:pos x="618" y="320"/>
              </a:cxn>
              <a:cxn ang="0">
                <a:pos x="593" y="297"/>
              </a:cxn>
              <a:cxn ang="0">
                <a:pos x="350" y="300"/>
              </a:cxn>
              <a:cxn ang="0">
                <a:pos x="376" y="441"/>
              </a:cxn>
              <a:cxn ang="0">
                <a:pos x="480" y="481"/>
              </a:cxn>
              <a:cxn ang="0">
                <a:pos x="566" y="526"/>
              </a:cxn>
              <a:cxn ang="0">
                <a:pos x="610" y="503"/>
              </a:cxn>
              <a:cxn ang="0">
                <a:pos x="628" y="503"/>
              </a:cxn>
              <a:cxn ang="0">
                <a:pos x="642" y="496"/>
              </a:cxn>
              <a:cxn ang="0">
                <a:pos x="683" y="523"/>
              </a:cxn>
              <a:cxn ang="0">
                <a:pos x="703" y="534"/>
              </a:cxn>
              <a:cxn ang="0">
                <a:pos x="734" y="445"/>
              </a:cxn>
              <a:cxn ang="0">
                <a:pos x="734" y="435"/>
              </a:cxn>
              <a:cxn ang="0">
                <a:pos x="732" y="404"/>
              </a:cxn>
              <a:cxn ang="0">
                <a:pos x="742" y="413"/>
              </a:cxn>
              <a:cxn ang="0">
                <a:pos x="761" y="379"/>
              </a:cxn>
              <a:cxn ang="0">
                <a:pos x="777" y="367"/>
              </a:cxn>
              <a:cxn ang="0">
                <a:pos x="806" y="341"/>
              </a:cxn>
              <a:cxn ang="0">
                <a:pos x="791" y="310"/>
              </a:cxn>
              <a:cxn ang="0">
                <a:pos x="772" y="336"/>
              </a:cxn>
              <a:cxn ang="0">
                <a:pos x="101" y="609"/>
              </a:cxn>
              <a:cxn ang="0">
                <a:pos x="99" y="600"/>
              </a:cxn>
              <a:cxn ang="0">
                <a:pos x="93" y="589"/>
              </a:cxn>
              <a:cxn ang="0">
                <a:pos x="82" y="586"/>
              </a:cxn>
              <a:cxn ang="0">
                <a:pos x="67" y="580"/>
              </a:cxn>
              <a:cxn ang="0">
                <a:pos x="90" y="588"/>
              </a:cxn>
              <a:cxn ang="0">
                <a:pos x="64" y="582"/>
              </a:cxn>
            </a:cxnLst>
            <a:rect l="0" t="0" r="r" b="b"/>
            <a:pathLst>
              <a:path w="821" h="620">
                <a:moveTo>
                  <a:pt x="108" y="196"/>
                </a:moveTo>
                <a:cubicBezTo>
                  <a:pt x="108" y="193"/>
                  <a:pt x="105" y="191"/>
                  <a:pt x="108" y="188"/>
                </a:cubicBezTo>
                <a:cubicBezTo>
                  <a:pt x="113" y="186"/>
                  <a:pt x="115" y="189"/>
                  <a:pt x="115" y="186"/>
                </a:cubicBezTo>
                <a:cubicBezTo>
                  <a:pt x="115" y="185"/>
                  <a:pt x="115" y="183"/>
                  <a:pt x="116" y="185"/>
                </a:cubicBezTo>
                <a:cubicBezTo>
                  <a:pt x="118" y="186"/>
                  <a:pt x="121" y="185"/>
                  <a:pt x="119" y="183"/>
                </a:cubicBezTo>
                <a:cubicBezTo>
                  <a:pt x="119" y="182"/>
                  <a:pt x="121" y="183"/>
                  <a:pt x="122" y="183"/>
                </a:cubicBezTo>
                <a:cubicBezTo>
                  <a:pt x="124" y="185"/>
                  <a:pt x="125" y="183"/>
                  <a:pt x="125" y="185"/>
                </a:cubicBezTo>
                <a:cubicBezTo>
                  <a:pt x="127" y="186"/>
                  <a:pt x="125" y="186"/>
                  <a:pt x="127" y="186"/>
                </a:cubicBezTo>
                <a:cubicBezTo>
                  <a:pt x="128" y="188"/>
                  <a:pt x="127" y="189"/>
                  <a:pt x="125" y="191"/>
                </a:cubicBezTo>
                <a:cubicBezTo>
                  <a:pt x="124" y="193"/>
                  <a:pt x="124" y="193"/>
                  <a:pt x="121" y="193"/>
                </a:cubicBezTo>
                <a:cubicBezTo>
                  <a:pt x="118" y="193"/>
                  <a:pt x="116" y="194"/>
                  <a:pt x="116" y="196"/>
                </a:cubicBezTo>
                <a:cubicBezTo>
                  <a:pt x="116" y="197"/>
                  <a:pt x="116" y="196"/>
                  <a:pt x="115" y="197"/>
                </a:cubicBezTo>
                <a:cubicBezTo>
                  <a:pt x="113" y="199"/>
                  <a:pt x="111" y="199"/>
                  <a:pt x="113" y="197"/>
                </a:cubicBezTo>
                <a:cubicBezTo>
                  <a:pt x="116" y="194"/>
                  <a:pt x="111" y="196"/>
                  <a:pt x="111" y="196"/>
                </a:cubicBezTo>
                <a:cubicBezTo>
                  <a:pt x="111" y="197"/>
                  <a:pt x="110" y="197"/>
                  <a:pt x="108" y="196"/>
                </a:cubicBezTo>
                <a:close/>
                <a:moveTo>
                  <a:pt x="124" y="182"/>
                </a:moveTo>
                <a:cubicBezTo>
                  <a:pt x="125" y="180"/>
                  <a:pt x="125" y="180"/>
                  <a:pt x="127" y="180"/>
                </a:cubicBezTo>
                <a:cubicBezTo>
                  <a:pt x="128" y="180"/>
                  <a:pt x="130" y="180"/>
                  <a:pt x="128" y="177"/>
                </a:cubicBezTo>
                <a:cubicBezTo>
                  <a:pt x="127" y="176"/>
                  <a:pt x="127" y="179"/>
                  <a:pt x="125" y="177"/>
                </a:cubicBezTo>
                <a:cubicBezTo>
                  <a:pt x="125" y="177"/>
                  <a:pt x="122" y="176"/>
                  <a:pt x="122" y="179"/>
                </a:cubicBezTo>
                <a:cubicBezTo>
                  <a:pt x="124" y="180"/>
                  <a:pt x="122" y="179"/>
                  <a:pt x="121" y="179"/>
                </a:cubicBezTo>
                <a:cubicBezTo>
                  <a:pt x="119" y="180"/>
                  <a:pt x="119" y="182"/>
                  <a:pt x="121" y="182"/>
                </a:cubicBezTo>
                <a:cubicBezTo>
                  <a:pt x="122" y="183"/>
                  <a:pt x="122" y="183"/>
                  <a:pt x="124" y="182"/>
                </a:cubicBezTo>
                <a:close/>
                <a:moveTo>
                  <a:pt x="165" y="160"/>
                </a:moveTo>
                <a:cubicBezTo>
                  <a:pt x="167" y="159"/>
                  <a:pt x="165" y="159"/>
                  <a:pt x="168" y="156"/>
                </a:cubicBezTo>
                <a:cubicBezTo>
                  <a:pt x="170" y="153"/>
                  <a:pt x="168" y="153"/>
                  <a:pt x="167" y="154"/>
                </a:cubicBezTo>
                <a:cubicBezTo>
                  <a:pt x="167" y="156"/>
                  <a:pt x="164" y="157"/>
                  <a:pt x="162" y="160"/>
                </a:cubicBezTo>
                <a:cubicBezTo>
                  <a:pt x="160" y="160"/>
                  <a:pt x="164" y="160"/>
                  <a:pt x="165" y="160"/>
                </a:cubicBezTo>
                <a:close/>
                <a:moveTo>
                  <a:pt x="174" y="153"/>
                </a:moveTo>
                <a:cubicBezTo>
                  <a:pt x="176" y="153"/>
                  <a:pt x="176" y="153"/>
                  <a:pt x="174" y="151"/>
                </a:cubicBezTo>
                <a:cubicBezTo>
                  <a:pt x="171" y="151"/>
                  <a:pt x="171" y="153"/>
                  <a:pt x="171" y="154"/>
                </a:cubicBezTo>
                <a:cubicBezTo>
                  <a:pt x="171" y="156"/>
                  <a:pt x="173" y="154"/>
                  <a:pt x="174" y="153"/>
                </a:cubicBezTo>
                <a:close/>
                <a:moveTo>
                  <a:pt x="271" y="194"/>
                </a:moveTo>
                <a:cubicBezTo>
                  <a:pt x="274" y="193"/>
                  <a:pt x="271" y="191"/>
                  <a:pt x="274" y="191"/>
                </a:cubicBezTo>
                <a:cubicBezTo>
                  <a:pt x="275" y="191"/>
                  <a:pt x="272" y="188"/>
                  <a:pt x="274" y="188"/>
                </a:cubicBezTo>
                <a:cubicBezTo>
                  <a:pt x="275" y="188"/>
                  <a:pt x="274" y="183"/>
                  <a:pt x="272" y="182"/>
                </a:cubicBezTo>
                <a:cubicBezTo>
                  <a:pt x="271" y="179"/>
                  <a:pt x="269" y="182"/>
                  <a:pt x="267" y="179"/>
                </a:cubicBezTo>
                <a:cubicBezTo>
                  <a:pt x="264" y="177"/>
                  <a:pt x="266" y="179"/>
                  <a:pt x="266" y="182"/>
                </a:cubicBezTo>
                <a:cubicBezTo>
                  <a:pt x="267" y="185"/>
                  <a:pt x="267" y="186"/>
                  <a:pt x="269" y="189"/>
                </a:cubicBezTo>
                <a:cubicBezTo>
                  <a:pt x="271" y="193"/>
                  <a:pt x="267" y="189"/>
                  <a:pt x="267" y="194"/>
                </a:cubicBezTo>
                <a:cubicBezTo>
                  <a:pt x="267" y="196"/>
                  <a:pt x="269" y="194"/>
                  <a:pt x="271" y="194"/>
                </a:cubicBezTo>
                <a:close/>
                <a:moveTo>
                  <a:pt x="266" y="203"/>
                </a:moveTo>
                <a:cubicBezTo>
                  <a:pt x="269" y="208"/>
                  <a:pt x="267" y="205"/>
                  <a:pt x="267" y="202"/>
                </a:cubicBezTo>
                <a:cubicBezTo>
                  <a:pt x="267" y="200"/>
                  <a:pt x="269" y="202"/>
                  <a:pt x="267" y="197"/>
                </a:cubicBezTo>
                <a:cubicBezTo>
                  <a:pt x="266" y="193"/>
                  <a:pt x="266" y="191"/>
                  <a:pt x="263" y="189"/>
                </a:cubicBezTo>
                <a:cubicBezTo>
                  <a:pt x="260" y="186"/>
                  <a:pt x="260" y="191"/>
                  <a:pt x="260" y="193"/>
                </a:cubicBezTo>
                <a:cubicBezTo>
                  <a:pt x="261" y="193"/>
                  <a:pt x="263" y="194"/>
                  <a:pt x="261" y="196"/>
                </a:cubicBezTo>
                <a:cubicBezTo>
                  <a:pt x="261" y="199"/>
                  <a:pt x="264" y="197"/>
                  <a:pt x="264" y="199"/>
                </a:cubicBezTo>
                <a:cubicBezTo>
                  <a:pt x="263" y="202"/>
                  <a:pt x="264" y="199"/>
                  <a:pt x="264" y="202"/>
                </a:cubicBezTo>
                <a:cubicBezTo>
                  <a:pt x="264" y="203"/>
                  <a:pt x="266" y="203"/>
                  <a:pt x="266" y="203"/>
                </a:cubicBezTo>
                <a:close/>
                <a:moveTo>
                  <a:pt x="258" y="194"/>
                </a:moveTo>
                <a:cubicBezTo>
                  <a:pt x="258" y="194"/>
                  <a:pt x="258" y="196"/>
                  <a:pt x="260" y="196"/>
                </a:cubicBezTo>
                <a:cubicBezTo>
                  <a:pt x="260" y="194"/>
                  <a:pt x="258" y="189"/>
                  <a:pt x="258" y="191"/>
                </a:cubicBezTo>
                <a:cubicBezTo>
                  <a:pt x="258" y="191"/>
                  <a:pt x="258" y="193"/>
                  <a:pt x="258" y="194"/>
                </a:cubicBezTo>
                <a:close/>
                <a:moveTo>
                  <a:pt x="260" y="186"/>
                </a:moveTo>
                <a:cubicBezTo>
                  <a:pt x="258" y="185"/>
                  <a:pt x="260" y="185"/>
                  <a:pt x="263" y="188"/>
                </a:cubicBezTo>
                <a:cubicBezTo>
                  <a:pt x="266" y="189"/>
                  <a:pt x="267" y="189"/>
                  <a:pt x="266" y="186"/>
                </a:cubicBezTo>
                <a:cubicBezTo>
                  <a:pt x="266" y="185"/>
                  <a:pt x="264" y="185"/>
                  <a:pt x="266" y="183"/>
                </a:cubicBezTo>
                <a:cubicBezTo>
                  <a:pt x="266" y="182"/>
                  <a:pt x="261" y="180"/>
                  <a:pt x="260" y="179"/>
                </a:cubicBezTo>
                <a:cubicBezTo>
                  <a:pt x="258" y="179"/>
                  <a:pt x="257" y="180"/>
                  <a:pt x="255" y="180"/>
                </a:cubicBezTo>
                <a:cubicBezTo>
                  <a:pt x="254" y="179"/>
                  <a:pt x="254" y="180"/>
                  <a:pt x="254" y="182"/>
                </a:cubicBezTo>
                <a:cubicBezTo>
                  <a:pt x="252" y="183"/>
                  <a:pt x="252" y="183"/>
                  <a:pt x="255" y="185"/>
                </a:cubicBezTo>
                <a:cubicBezTo>
                  <a:pt x="257" y="186"/>
                  <a:pt x="254" y="186"/>
                  <a:pt x="257" y="189"/>
                </a:cubicBezTo>
                <a:cubicBezTo>
                  <a:pt x="258" y="189"/>
                  <a:pt x="261" y="188"/>
                  <a:pt x="260" y="186"/>
                </a:cubicBezTo>
                <a:close/>
                <a:moveTo>
                  <a:pt x="280" y="200"/>
                </a:moveTo>
                <a:cubicBezTo>
                  <a:pt x="281" y="199"/>
                  <a:pt x="281" y="197"/>
                  <a:pt x="281" y="196"/>
                </a:cubicBezTo>
                <a:cubicBezTo>
                  <a:pt x="280" y="194"/>
                  <a:pt x="280" y="196"/>
                  <a:pt x="277" y="194"/>
                </a:cubicBezTo>
                <a:cubicBezTo>
                  <a:pt x="275" y="194"/>
                  <a:pt x="274" y="194"/>
                  <a:pt x="274" y="196"/>
                </a:cubicBezTo>
                <a:cubicBezTo>
                  <a:pt x="274" y="199"/>
                  <a:pt x="277" y="196"/>
                  <a:pt x="277" y="199"/>
                </a:cubicBezTo>
                <a:cubicBezTo>
                  <a:pt x="275" y="203"/>
                  <a:pt x="277" y="202"/>
                  <a:pt x="280" y="202"/>
                </a:cubicBezTo>
                <a:cubicBezTo>
                  <a:pt x="281" y="203"/>
                  <a:pt x="280" y="200"/>
                  <a:pt x="280" y="200"/>
                </a:cubicBezTo>
                <a:close/>
                <a:moveTo>
                  <a:pt x="272" y="205"/>
                </a:moveTo>
                <a:cubicBezTo>
                  <a:pt x="274" y="208"/>
                  <a:pt x="274" y="206"/>
                  <a:pt x="274" y="205"/>
                </a:cubicBezTo>
                <a:cubicBezTo>
                  <a:pt x="275" y="203"/>
                  <a:pt x="274" y="203"/>
                  <a:pt x="275" y="200"/>
                </a:cubicBezTo>
                <a:cubicBezTo>
                  <a:pt x="275" y="197"/>
                  <a:pt x="274" y="199"/>
                  <a:pt x="274" y="197"/>
                </a:cubicBezTo>
                <a:cubicBezTo>
                  <a:pt x="272" y="196"/>
                  <a:pt x="272" y="196"/>
                  <a:pt x="271" y="196"/>
                </a:cubicBezTo>
                <a:cubicBezTo>
                  <a:pt x="269" y="197"/>
                  <a:pt x="269" y="197"/>
                  <a:pt x="271" y="200"/>
                </a:cubicBezTo>
                <a:cubicBezTo>
                  <a:pt x="272" y="202"/>
                  <a:pt x="274" y="203"/>
                  <a:pt x="272" y="203"/>
                </a:cubicBezTo>
                <a:cubicBezTo>
                  <a:pt x="271" y="202"/>
                  <a:pt x="271" y="203"/>
                  <a:pt x="271" y="206"/>
                </a:cubicBezTo>
                <a:cubicBezTo>
                  <a:pt x="272" y="209"/>
                  <a:pt x="272" y="203"/>
                  <a:pt x="272" y="205"/>
                </a:cubicBezTo>
                <a:close/>
                <a:moveTo>
                  <a:pt x="301" y="223"/>
                </a:moveTo>
                <a:cubicBezTo>
                  <a:pt x="303" y="222"/>
                  <a:pt x="303" y="222"/>
                  <a:pt x="304" y="220"/>
                </a:cubicBezTo>
                <a:cubicBezTo>
                  <a:pt x="304" y="220"/>
                  <a:pt x="303" y="220"/>
                  <a:pt x="303" y="222"/>
                </a:cubicBezTo>
                <a:cubicBezTo>
                  <a:pt x="301" y="222"/>
                  <a:pt x="300" y="223"/>
                  <a:pt x="301" y="223"/>
                </a:cubicBezTo>
                <a:cubicBezTo>
                  <a:pt x="301" y="223"/>
                  <a:pt x="301" y="223"/>
                  <a:pt x="301" y="223"/>
                </a:cubicBezTo>
                <a:close/>
                <a:moveTo>
                  <a:pt x="295" y="220"/>
                </a:moveTo>
                <a:cubicBezTo>
                  <a:pt x="295" y="220"/>
                  <a:pt x="295" y="220"/>
                  <a:pt x="293" y="220"/>
                </a:cubicBezTo>
                <a:cubicBezTo>
                  <a:pt x="293" y="220"/>
                  <a:pt x="293" y="220"/>
                  <a:pt x="293" y="222"/>
                </a:cubicBezTo>
                <a:cubicBezTo>
                  <a:pt x="295" y="222"/>
                  <a:pt x="295" y="222"/>
                  <a:pt x="295" y="220"/>
                </a:cubicBezTo>
                <a:close/>
                <a:moveTo>
                  <a:pt x="278" y="208"/>
                </a:moveTo>
                <a:cubicBezTo>
                  <a:pt x="280" y="208"/>
                  <a:pt x="280" y="206"/>
                  <a:pt x="278" y="206"/>
                </a:cubicBezTo>
                <a:cubicBezTo>
                  <a:pt x="277" y="205"/>
                  <a:pt x="275" y="206"/>
                  <a:pt x="277" y="206"/>
                </a:cubicBezTo>
                <a:cubicBezTo>
                  <a:pt x="277" y="206"/>
                  <a:pt x="275" y="206"/>
                  <a:pt x="275" y="208"/>
                </a:cubicBezTo>
                <a:cubicBezTo>
                  <a:pt x="275" y="208"/>
                  <a:pt x="274" y="209"/>
                  <a:pt x="277" y="208"/>
                </a:cubicBezTo>
                <a:cubicBezTo>
                  <a:pt x="277" y="208"/>
                  <a:pt x="277" y="208"/>
                  <a:pt x="278" y="208"/>
                </a:cubicBezTo>
                <a:close/>
                <a:moveTo>
                  <a:pt x="280" y="208"/>
                </a:moveTo>
                <a:cubicBezTo>
                  <a:pt x="278" y="209"/>
                  <a:pt x="280" y="208"/>
                  <a:pt x="280" y="209"/>
                </a:cubicBezTo>
                <a:cubicBezTo>
                  <a:pt x="280" y="211"/>
                  <a:pt x="278" y="209"/>
                  <a:pt x="278" y="211"/>
                </a:cubicBezTo>
                <a:cubicBezTo>
                  <a:pt x="278" y="212"/>
                  <a:pt x="278" y="212"/>
                  <a:pt x="280" y="212"/>
                </a:cubicBezTo>
                <a:cubicBezTo>
                  <a:pt x="281" y="212"/>
                  <a:pt x="280" y="212"/>
                  <a:pt x="281" y="214"/>
                </a:cubicBezTo>
                <a:cubicBezTo>
                  <a:pt x="281" y="216"/>
                  <a:pt x="278" y="216"/>
                  <a:pt x="278" y="216"/>
                </a:cubicBezTo>
                <a:cubicBezTo>
                  <a:pt x="280" y="217"/>
                  <a:pt x="280" y="217"/>
                  <a:pt x="281" y="217"/>
                </a:cubicBezTo>
                <a:cubicBezTo>
                  <a:pt x="281" y="216"/>
                  <a:pt x="281" y="217"/>
                  <a:pt x="281" y="217"/>
                </a:cubicBezTo>
                <a:cubicBezTo>
                  <a:pt x="283" y="217"/>
                  <a:pt x="283" y="217"/>
                  <a:pt x="284" y="219"/>
                </a:cubicBezTo>
                <a:cubicBezTo>
                  <a:pt x="286" y="220"/>
                  <a:pt x="284" y="220"/>
                  <a:pt x="284" y="220"/>
                </a:cubicBezTo>
                <a:cubicBezTo>
                  <a:pt x="286" y="222"/>
                  <a:pt x="286" y="219"/>
                  <a:pt x="286" y="222"/>
                </a:cubicBezTo>
                <a:cubicBezTo>
                  <a:pt x="286" y="223"/>
                  <a:pt x="289" y="225"/>
                  <a:pt x="289" y="223"/>
                </a:cubicBezTo>
                <a:cubicBezTo>
                  <a:pt x="290" y="222"/>
                  <a:pt x="289" y="222"/>
                  <a:pt x="289" y="220"/>
                </a:cubicBezTo>
                <a:cubicBezTo>
                  <a:pt x="289" y="219"/>
                  <a:pt x="289" y="220"/>
                  <a:pt x="289" y="217"/>
                </a:cubicBezTo>
                <a:cubicBezTo>
                  <a:pt x="290" y="216"/>
                  <a:pt x="289" y="217"/>
                  <a:pt x="287" y="216"/>
                </a:cubicBezTo>
                <a:cubicBezTo>
                  <a:pt x="287" y="214"/>
                  <a:pt x="287" y="216"/>
                  <a:pt x="286" y="214"/>
                </a:cubicBezTo>
                <a:cubicBezTo>
                  <a:pt x="286" y="214"/>
                  <a:pt x="284" y="216"/>
                  <a:pt x="284" y="214"/>
                </a:cubicBezTo>
                <a:cubicBezTo>
                  <a:pt x="283" y="214"/>
                  <a:pt x="284" y="212"/>
                  <a:pt x="286" y="214"/>
                </a:cubicBezTo>
                <a:cubicBezTo>
                  <a:pt x="289" y="216"/>
                  <a:pt x="287" y="214"/>
                  <a:pt x="286" y="212"/>
                </a:cubicBezTo>
                <a:cubicBezTo>
                  <a:pt x="284" y="211"/>
                  <a:pt x="284" y="209"/>
                  <a:pt x="284" y="208"/>
                </a:cubicBezTo>
                <a:cubicBezTo>
                  <a:pt x="283" y="206"/>
                  <a:pt x="281" y="208"/>
                  <a:pt x="280" y="206"/>
                </a:cubicBezTo>
                <a:cubicBezTo>
                  <a:pt x="280" y="206"/>
                  <a:pt x="281" y="205"/>
                  <a:pt x="280" y="203"/>
                </a:cubicBezTo>
                <a:cubicBezTo>
                  <a:pt x="280" y="202"/>
                  <a:pt x="280" y="203"/>
                  <a:pt x="278" y="203"/>
                </a:cubicBezTo>
                <a:cubicBezTo>
                  <a:pt x="275" y="203"/>
                  <a:pt x="277" y="203"/>
                  <a:pt x="277" y="203"/>
                </a:cubicBezTo>
                <a:cubicBezTo>
                  <a:pt x="275" y="205"/>
                  <a:pt x="275" y="205"/>
                  <a:pt x="277" y="205"/>
                </a:cubicBezTo>
                <a:cubicBezTo>
                  <a:pt x="278" y="205"/>
                  <a:pt x="280" y="205"/>
                  <a:pt x="280" y="208"/>
                </a:cubicBezTo>
                <a:close/>
                <a:moveTo>
                  <a:pt x="281" y="223"/>
                </a:moveTo>
                <a:cubicBezTo>
                  <a:pt x="283" y="225"/>
                  <a:pt x="284" y="225"/>
                  <a:pt x="283" y="223"/>
                </a:cubicBezTo>
                <a:cubicBezTo>
                  <a:pt x="283" y="222"/>
                  <a:pt x="283" y="222"/>
                  <a:pt x="281" y="220"/>
                </a:cubicBezTo>
                <a:cubicBezTo>
                  <a:pt x="280" y="219"/>
                  <a:pt x="281" y="219"/>
                  <a:pt x="281" y="219"/>
                </a:cubicBezTo>
                <a:cubicBezTo>
                  <a:pt x="280" y="217"/>
                  <a:pt x="280" y="217"/>
                  <a:pt x="280" y="217"/>
                </a:cubicBezTo>
                <a:cubicBezTo>
                  <a:pt x="278" y="219"/>
                  <a:pt x="280" y="219"/>
                  <a:pt x="280" y="220"/>
                </a:cubicBezTo>
                <a:cubicBezTo>
                  <a:pt x="280" y="220"/>
                  <a:pt x="280" y="220"/>
                  <a:pt x="281" y="223"/>
                </a:cubicBezTo>
                <a:close/>
                <a:moveTo>
                  <a:pt x="200" y="21"/>
                </a:moveTo>
                <a:cubicBezTo>
                  <a:pt x="191" y="19"/>
                  <a:pt x="189" y="24"/>
                  <a:pt x="183" y="21"/>
                </a:cubicBezTo>
                <a:cubicBezTo>
                  <a:pt x="177" y="18"/>
                  <a:pt x="167" y="19"/>
                  <a:pt x="156" y="15"/>
                </a:cubicBezTo>
                <a:cubicBezTo>
                  <a:pt x="145" y="12"/>
                  <a:pt x="145" y="18"/>
                  <a:pt x="134" y="15"/>
                </a:cubicBezTo>
                <a:cubicBezTo>
                  <a:pt x="124" y="12"/>
                  <a:pt x="134" y="9"/>
                  <a:pt x="122" y="9"/>
                </a:cubicBezTo>
                <a:cubicBezTo>
                  <a:pt x="110" y="9"/>
                  <a:pt x="113" y="10"/>
                  <a:pt x="110" y="7"/>
                </a:cubicBezTo>
                <a:cubicBezTo>
                  <a:pt x="105" y="4"/>
                  <a:pt x="105" y="9"/>
                  <a:pt x="101" y="6"/>
                </a:cubicBezTo>
                <a:cubicBezTo>
                  <a:pt x="98" y="4"/>
                  <a:pt x="96" y="0"/>
                  <a:pt x="89" y="6"/>
                </a:cubicBezTo>
                <a:cubicBezTo>
                  <a:pt x="81" y="13"/>
                  <a:pt x="76" y="4"/>
                  <a:pt x="64" y="13"/>
                </a:cubicBezTo>
                <a:cubicBezTo>
                  <a:pt x="52" y="22"/>
                  <a:pt x="50" y="10"/>
                  <a:pt x="44" y="22"/>
                </a:cubicBezTo>
                <a:cubicBezTo>
                  <a:pt x="40" y="35"/>
                  <a:pt x="37" y="38"/>
                  <a:pt x="21" y="38"/>
                </a:cubicBezTo>
                <a:cubicBezTo>
                  <a:pt x="14" y="38"/>
                  <a:pt x="21" y="42"/>
                  <a:pt x="14" y="44"/>
                </a:cubicBezTo>
                <a:cubicBezTo>
                  <a:pt x="7" y="45"/>
                  <a:pt x="32" y="50"/>
                  <a:pt x="37" y="59"/>
                </a:cubicBezTo>
                <a:cubicBezTo>
                  <a:pt x="41" y="67"/>
                  <a:pt x="47" y="59"/>
                  <a:pt x="46" y="65"/>
                </a:cubicBezTo>
                <a:cubicBezTo>
                  <a:pt x="46" y="70"/>
                  <a:pt x="50" y="65"/>
                  <a:pt x="50" y="70"/>
                </a:cubicBezTo>
                <a:cubicBezTo>
                  <a:pt x="52" y="75"/>
                  <a:pt x="58" y="70"/>
                  <a:pt x="56" y="75"/>
                </a:cubicBezTo>
                <a:cubicBezTo>
                  <a:pt x="56" y="78"/>
                  <a:pt x="56" y="73"/>
                  <a:pt x="52" y="76"/>
                </a:cubicBezTo>
                <a:cubicBezTo>
                  <a:pt x="52" y="78"/>
                  <a:pt x="52" y="75"/>
                  <a:pt x="41" y="76"/>
                </a:cubicBezTo>
                <a:cubicBezTo>
                  <a:pt x="30" y="78"/>
                  <a:pt x="44" y="65"/>
                  <a:pt x="30" y="70"/>
                </a:cubicBezTo>
                <a:cubicBezTo>
                  <a:pt x="17" y="75"/>
                  <a:pt x="9" y="81"/>
                  <a:pt x="4" y="81"/>
                </a:cubicBezTo>
                <a:cubicBezTo>
                  <a:pt x="0" y="82"/>
                  <a:pt x="3" y="87"/>
                  <a:pt x="11" y="87"/>
                </a:cubicBezTo>
                <a:cubicBezTo>
                  <a:pt x="20" y="87"/>
                  <a:pt x="9" y="90"/>
                  <a:pt x="14" y="91"/>
                </a:cubicBezTo>
                <a:cubicBezTo>
                  <a:pt x="18" y="94"/>
                  <a:pt x="12" y="98"/>
                  <a:pt x="21" y="99"/>
                </a:cubicBezTo>
                <a:cubicBezTo>
                  <a:pt x="30" y="99"/>
                  <a:pt x="34" y="94"/>
                  <a:pt x="40" y="98"/>
                </a:cubicBezTo>
                <a:cubicBezTo>
                  <a:pt x="47" y="102"/>
                  <a:pt x="55" y="88"/>
                  <a:pt x="60" y="94"/>
                </a:cubicBezTo>
                <a:cubicBezTo>
                  <a:pt x="64" y="99"/>
                  <a:pt x="49" y="96"/>
                  <a:pt x="56" y="101"/>
                </a:cubicBezTo>
                <a:cubicBezTo>
                  <a:pt x="66" y="105"/>
                  <a:pt x="58" y="113"/>
                  <a:pt x="52" y="111"/>
                </a:cubicBezTo>
                <a:cubicBezTo>
                  <a:pt x="44" y="110"/>
                  <a:pt x="46" y="121"/>
                  <a:pt x="38" y="116"/>
                </a:cubicBezTo>
                <a:cubicBezTo>
                  <a:pt x="30" y="111"/>
                  <a:pt x="29" y="124"/>
                  <a:pt x="24" y="125"/>
                </a:cubicBezTo>
                <a:cubicBezTo>
                  <a:pt x="21" y="127"/>
                  <a:pt x="23" y="131"/>
                  <a:pt x="18" y="134"/>
                </a:cubicBezTo>
                <a:cubicBezTo>
                  <a:pt x="15" y="136"/>
                  <a:pt x="18" y="137"/>
                  <a:pt x="24" y="142"/>
                </a:cubicBezTo>
                <a:cubicBezTo>
                  <a:pt x="30" y="147"/>
                  <a:pt x="23" y="150"/>
                  <a:pt x="26" y="151"/>
                </a:cubicBezTo>
                <a:cubicBezTo>
                  <a:pt x="29" y="154"/>
                  <a:pt x="34" y="162"/>
                  <a:pt x="41" y="159"/>
                </a:cubicBezTo>
                <a:cubicBezTo>
                  <a:pt x="49" y="156"/>
                  <a:pt x="52" y="159"/>
                  <a:pt x="50" y="165"/>
                </a:cubicBezTo>
                <a:cubicBezTo>
                  <a:pt x="47" y="171"/>
                  <a:pt x="53" y="166"/>
                  <a:pt x="50" y="173"/>
                </a:cubicBezTo>
                <a:cubicBezTo>
                  <a:pt x="49" y="177"/>
                  <a:pt x="56" y="176"/>
                  <a:pt x="60" y="171"/>
                </a:cubicBezTo>
                <a:cubicBezTo>
                  <a:pt x="63" y="168"/>
                  <a:pt x="69" y="173"/>
                  <a:pt x="72" y="176"/>
                </a:cubicBezTo>
                <a:cubicBezTo>
                  <a:pt x="76" y="180"/>
                  <a:pt x="76" y="173"/>
                  <a:pt x="79" y="174"/>
                </a:cubicBezTo>
                <a:cubicBezTo>
                  <a:pt x="82" y="177"/>
                  <a:pt x="92" y="170"/>
                  <a:pt x="87" y="174"/>
                </a:cubicBezTo>
                <a:cubicBezTo>
                  <a:pt x="84" y="179"/>
                  <a:pt x="84" y="182"/>
                  <a:pt x="84" y="186"/>
                </a:cubicBezTo>
                <a:cubicBezTo>
                  <a:pt x="84" y="191"/>
                  <a:pt x="79" y="188"/>
                  <a:pt x="76" y="194"/>
                </a:cubicBezTo>
                <a:cubicBezTo>
                  <a:pt x="73" y="200"/>
                  <a:pt x="67" y="199"/>
                  <a:pt x="64" y="205"/>
                </a:cubicBezTo>
                <a:cubicBezTo>
                  <a:pt x="60" y="212"/>
                  <a:pt x="61" y="206"/>
                  <a:pt x="53" y="208"/>
                </a:cubicBezTo>
                <a:cubicBezTo>
                  <a:pt x="46" y="211"/>
                  <a:pt x="50" y="214"/>
                  <a:pt x="44" y="216"/>
                </a:cubicBezTo>
                <a:cubicBezTo>
                  <a:pt x="40" y="219"/>
                  <a:pt x="38" y="223"/>
                  <a:pt x="44" y="220"/>
                </a:cubicBezTo>
                <a:cubicBezTo>
                  <a:pt x="52" y="217"/>
                  <a:pt x="53" y="211"/>
                  <a:pt x="55" y="214"/>
                </a:cubicBezTo>
                <a:cubicBezTo>
                  <a:pt x="56" y="217"/>
                  <a:pt x="60" y="212"/>
                  <a:pt x="60" y="216"/>
                </a:cubicBezTo>
                <a:cubicBezTo>
                  <a:pt x="61" y="220"/>
                  <a:pt x="64" y="217"/>
                  <a:pt x="64" y="214"/>
                </a:cubicBezTo>
                <a:cubicBezTo>
                  <a:pt x="63" y="211"/>
                  <a:pt x="69" y="209"/>
                  <a:pt x="69" y="212"/>
                </a:cubicBezTo>
                <a:cubicBezTo>
                  <a:pt x="69" y="216"/>
                  <a:pt x="75" y="206"/>
                  <a:pt x="79" y="206"/>
                </a:cubicBezTo>
                <a:cubicBezTo>
                  <a:pt x="84" y="206"/>
                  <a:pt x="76" y="205"/>
                  <a:pt x="87" y="199"/>
                </a:cubicBezTo>
                <a:cubicBezTo>
                  <a:pt x="96" y="194"/>
                  <a:pt x="95" y="191"/>
                  <a:pt x="101" y="188"/>
                </a:cubicBezTo>
                <a:cubicBezTo>
                  <a:pt x="105" y="185"/>
                  <a:pt x="113" y="182"/>
                  <a:pt x="115" y="177"/>
                </a:cubicBezTo>
                <a:cubicBezTo>
                  <a:pt x="116" y="173"/>
                  <a:pt x="119" y="174"/>
                  <a:pt x="121" y="171"/>
                </a:cubicBezTo>
                <a:cubicBezTo>
                  <a:pt x="121" y="166"/>
                  <a:pt x="105" y="173"/>
                  <a:pt x="115" y="165"/>
                </a:cubicBezTo>
                <a:cubicBezTo>
                  <a:pt x="125" y="157"/>
                  <a:pt x="127" y="156"/>
                  <a:pt x="130" y="148"/>
                </a:cubicBezTo>
                <a:cubicBezTo>
                  <a:pt x="134" y="142"/>
                  <a:pt x="145" y="137"/>
                  <a:pt x="153" y="145"/>
                </a:cubicBezTo>
                <a:cubicBezTo>
                  <a:pt x="160" y="153"/>
                  <a:pt x="147" y="140"/>
                  <a:pt x="139" y="145"/>
                </a:cubicBezTo>
                <a:cubicBezTo>
                  <a:pt x="133" y="150"/>
                  <a:pt x="139" y="151"/>
                  <a:pt x="133" y="156"/>
                </a:cubicBezTo>
                <a:cubicBezTo>
                  <a:pt x="127" y="162"/>
                  <a:pt x="138" y="162"/>
                  <a:pt x="133" y="163"/>
                </a:cubicBezTo>
                <a:cubicBezTo>
                  <a:pt x="125" y="168"/>
                  <a:pt x="138" y="170"/>
                  <a:pt x="144" y="163"/>
                </a:cubicBezTo>
                <a:cubicBezTo>
                  <a:pt x="150" y="159"/>
                  <a:pt x="151" y="157"/>
                  <a:pt x="156" y="157"/>
                </a:cubicBezTo>
                <a:cubicBezTo>
                  <a:pt x="162" y="157"/>
                  <a:pt x="156" y="154"/>
                  <a:pt x="160" y="153"/>
                </a:cubicBezTo>
                <a:cubicBezTo>
                  <a:pt x="165" y="151"/>
                  <a:pt x="157" y="147"/>
                  <a:pt x="164" y="147"/>
                </a:cubicBezTo>
                <a:cubicBezTo>
                  <a:pt x="170" y="145"/>
                  <a:pt x="173" y="142"/>
                  <a:pt x="173" y="145"/>
                </a:cubicBezTo>
                <a:cubicBezTo>
                  <a:pt x="173" y="150"/>
                  <a:pt x="177" y="148"/>
                  <a:pt x="182" y="151"/>
                </a:cubicBezTo>
                <a:cubicBezTo>
                  <a:pt x="186" y="154"/>
                  <a:pt x="185" y="148"/>
                  <a:pt x="188" y="153"/>
                </a:cubicBezTo>
                <a:cubicBezTo>
                  <a:pt x="193" y="159"/>
                  <a:pt x="200" y="156"/>
                  <a:pt x="205" y="156"/>
                </a:cubicBezTo>
                <a:cubicBezTo>
                  <a:pt x="211" y="156"/>
                  <a:pt x="220" y="163"/>
                  <a:pt x="225" y="160"/>
                </a:cubicBezTo>
                <a:cubicBezTo>
                  <a:pt x="231" y="157"/>
                  <a:pt x="231" y="160"/>
                  <a:pt x="228" y="162"/>
                </a:cubicBezTo>
                <a:cubicBezTo>
                  <a:pt x="225" y="163"/>
                  <a:pt x="234" y="166"/>
                  <a:pt x="238" y="170"/>
                </a:cubicBezTo>
                <a:cubicBezTo>
                  <a:pt x="243" y="171"/>
                  <a:pt x="243" y="174"/>
                  <a:pt x="249" y="177"/>
                </a:cubicBezTo>
                <a:cubicBezTo>
                  <a:pt x="254" y="180"/>
                  <a:pt x="258" y="179"/>
                  <a:pt x="255" y="176"/>
                </a:cubicBezTo>
                <a:cubicBezTo>
                  <a:pt x="252" y="173"/>
                  <a:pt x="252" y="170"/>
                  <a:pt x="257" y="173"/>
                </a:cubicBezTo>
                <a:cubicBezTo>
                  <a:pt x="260" y="177"/>
                  <a:pt x="266" y="182"/>
                  <a:pt x="264" y="177"/>
                </a:cubicBezTo>
                <a:cubicBezTo>
                  <a:pt x="264" y="173"/>
                  <a:pt x="263" y="170"/>
                  <a:pt x="266" y="176"/>
                </a:cubicBezTo>
                <a:cubicBezTo>
                  <a:pt x="269" y="180"/>
                  <a:pt x="272" y="176"/>
                  <a:pt x="274" y="180"/>
                </a:cubicBezTo>
                <a:cubicBezTo>
                  <a:pt x="277" y="186"/>
                  <a:pt x="275" y="186"/>
                  <a:pt x="278" y="188"/>
                </a:cubicBezTo>
                <a:cubicBezTo>
                  <a:pt x="280" y="189"/>
                  <a:pt x="275" y="193"/>
                  <a:pt x="280" y="194"/>
                </a:cubicBezTo>
                <a:cubicBezTo>
                  <a:pt x="284" y="196"/>
                  <a:pt x="281" y="196"/>
                  <a:pt x="286" y="200"/>
                </a:cubicBezTo>
                <a:cubicBezTo>
                  <a:pt x="292" y="206"/>
                  <a:pt x="295" y="205"/>
                  <a:pt x="292" y="206"/>
                </a:cubicBezTo>
                <a:cubicBezTo>
                  <a:pt x="289" y="206"/>
                  <a:pt x="290" y="208"/>
                  <a:pt x="287" y="211"/>
                </a:cubicBezTo>
                <a:cubicBezTo>
                  <a:pt x="286" y="212"/>
                  <a:pt x="289" y="216"/>
                  <a:pt x="290" y="211"/>
                </a:cubicBezTo>
                <a:cubicBezTo>
                  <a:pt x="292" y="208"/>
                  <a:pt x="295" y="205"/>
                  <a:pt x="297" y="209"/>
                </a:cubicBezTo>
                <a:cubicBezTo>
                  <a:pt x="300" y="214"/>
                  <a:pt x="297" y="217"/>
                  <a:pt x="297" y="219"/>
                </a:cubicBezTo>
                <a:cubicBezTo>
                  <a:pt x="298" y="222"/>
                  <a:pt x="298" y="225"/>
                  <a:pt x="301" y="222"/>
                </a:cubicBezTo>
                <a:cubicBezTo>
                  <a:pt x="303" y="219"/>
                  <a:pt x="306" y="219"/>
                  <a:pt x="304" y="214"/>
                </a:cubicBezTo>
                <a:cubicBezTo>
                  <a:pt x="303" y="209"/>
                  <a:pt x="304" y="209"/>
                  <a:pt x="306" y="208"/>
                </a:cubicBezTo>
                <a:cubicBezTo>
                  <a:pt x="306" y="208"/>
                  <a:pt x="306" y="206"/>
                  <a:pt x="304" y="206"/>
                </a:cubicBezTo>
                <a:cubicBezTo>
                  <a:pt x="301" y="206"/>
                  <a:pt x="304" y="205"/>
                  <a:pt x="300" y="203"/>
                </a:cubicBezTo>
                <a:cubicBezTo>
                  <a:pt x="293" y="202"/>
                  <a:pt x="295" y="199"/>
                  <a:pt x="292" y="200"/>
                </a:cubicBezTo>
                <a:cubicBezTo>
                  <a:pt x="289" y="200"/>
                  <a:pt x="292" y="197"/>
                  <a:pt x="290" y="197"/>
                </a:cubicBezTo>
                <a:cubicBezTo>
                  <a:pt x="287" y="197"/>
                  <a:pt x="290" y="194"/>
                  <a:pt x="289" y="194"/>
                </a:cubicBezTo>
                <a:cubicBezTo>
                  <a:pt x="286" y="194"/>
                  <a:pt x="289" y="194"/>
                  <a:pt x="287" y="191"/>
                </a:cubicBezTo>
                <a:cubicBezTo>
                  <a:pt x="286" y="189"/>
                  <a:pt x="280" y="179"/>
                  <a:pt x="277" y="176"/>
                </a:cubicBezTo>
                <a:cubicBezTo>
                  <a:pt x="275" y="171"/>
                  <a:pt x="272" y="174"/>
                  <a:pt x="271" y="170"/>
                </a:cubicBezTo>
                <a:cubicBezTo>
                  <a:pt x="269" y="166"/>
                  <a:pt x="267" y="168"/>
                  <a:pt x="266" y="165"/>
                </a:cubicBezTo>
                <a:cubicBezTo>
                  <a:pt x="264" y="163"/>
                  <a:pt x="267" y="165"/>
                  <a:pt x="264" y="162"/>
                </a:cubicBezTo>
                <a:cubicBezTo>
                  <a:pt x="263" y="159"/>
                  <a:pt x="263" y="159"/>
                  <a:pt x="257" y="162"/>
                </a:cubicBezTo>
                <a:cubicBezTo>
                  <a:pt x="254" y="162"/>
                  <a:pt x="258" y="163"/>
                  <a:pt x="255" y="163"/>
                </a:cubicBezTo>
                <a:cubicBezTo>
                  <a:pt x="252" y="165"/>
                  <a:pt x="257" y="166"/>
                  <a:pt x="252" y="168"/>
                </a:cubicBezTo>
                <a:cubicBezTo>
                  <a:pt x="248" y="168"/>
                  <a:pt x="248" y="171"/>
                  <a:pt x="246" y="170"/>
                </a:cubicBezTo>
                <a:cubicBezTo>
                  <a:pt x="245" y="170"/>
                  <a:pt x="248" y="168"/>
                  <a:pt x="242" y="163"/>
                </a:cubicBezTo>
                <a:cubicBezTo>
                  <a:pt x="234" y="160"/>
                  <a:pt x="238" y="159"/>
                  <a:pt x="234" y="157"/>
                </a:cubicBezTo>
                <a:cubicBezTo>
                  <a:pt x="231" y="156"/>
                  <a:pt x="232" y="156"/>
                  <a:pt x="234" y="154"/>
                </a:cubicBezTo>
                <a:cubicBezTo>
                  <a:pt x="234" y="151"/>
                  <a:pt x="229" y="153"/>
                  <a:pt x="228" y="154"/>
                </a:cubicBezTo>
                <a:cubicBezTo>
                  <a:pt x="226" y="154"/>
                  <a:pt x="226" y="154"/>
                  <a:pt x="223" y="153"/>
                </a:cubicBezTo>
                <a:cubicBezTo>
                  <a:pt x="222" y="151"/>
                  <a:pt x="225" y="156"/>
                  <a:pt x="219" y="153"/>
                </a:cubicBezTo>
                <a:cubicBezTo>
                  <a:pt x="219" y="27"/>
                  <a:pt x="219" y="27"/>
                  <a:pt x="219" y="27"/>
                </a:cubicBezTo>
                <a:cubicBezTo>
                  <a:pt x="209" y="27"/>
                  <a:pt x="209" y="21"/>
                  <a:pt x="200" y="21"/>
                </a:cubicBezTo>
                <a:close/>
                <a:moveTo>
                  <a:pt x="737" y="343"/>
                </a:moveTo>
                <a:cubicBezTo>
                  <a:pt x="737" y="344"/>
                  <a:pt x="735" y="346"/>
                  <a:pt x="734" y="346"/>
                </a:cubicBezTo>
                <a:cubicBezTo>
                  <a:pt x="732" y="346"/>
                  <a:pt x="732" y="347"/>
                  <a:pt x="734" y="349"/>
                </a:cubicBezTo>
                <a:cubicBezTo>
                  <a:pt x="735" y="349"/>
                  <a:pt x="734" y="349"/>
                  <a:pt x="734" y="352"/>
                </a:cubicBezTo>
                <a:cubicBezTo>
                  <a:pt x="734" y="353"/>
                  <a:pt x="732" y="353"/>
                  <a:pt x="731" y="355"/>
                </a:cubicBezTo>
                <a:cubicBezTo>
                  <a:pt x="729" y="356"/>
                  <a:pt x="725" y="356"/>
                  <a:pt x="722" y="356"/>
                </a:cubicBezTo>
                <a:cubicBezTo>
                  <a:pt x="720" y="355"/>
                  <a:pt x="714" y="355"/>
                  <a:pt x="714" y="356"/>
                </a:cubicBezTo>
                <a:cubicBezTo>
                  <a:pt x="712" y="356"/>
                  <a:pt x="709" y="358"/>
                  <a:pt x="709" y="358"/>
                </a:cubicBezTo>
                <a:cubicBezTo>
                  <a:pt x="712" y="359"/>
                  <a:pt x="712" y="359"/>
                  <a:pt x="712" y="359"/>
                </a:cubicBezTo>
                <a:cubicBezTo>
                  <a:pt x="714" y="359"/>
                  <a:pt x="712" y="363"/>
                  <a:pt x="712" y="363"/>
                </a:cubicBezTo>
                <a:cubicBezTo>
                  <a:pt x="711" y="364"/>
                  <a:pt x="706" y="369"/>
                  <a:pt x="703" y="369"/>
                </a:cubicBezTo>
                <a:cubicBezTo>
                  <a:pt x="702" y="369"/>
                  <a:pt x="699" y="372"/>
                  <a:pt x="693" y="375"/>
                </a:cubicBezTo>
                <a:cubicBezTo>
                  <a:pt x="687" y="378"/>
                  <a:pt x="680" y="378"/>
                  <a:pt x="680" y="376"/>
                </a:cubicBezTo>
                <a:cubicBezTo>
                  <a:pt x="679" y="376"/>
                  <a:pt x="682" y="376"/>
                  <a:pt x="682" y="375"/>
                </a:cubicBezTo>
                <a:cubicBezTo>
                  <a:pt x="680" y="375"/>
                  <a:pt x="676" y="375"/>
                  <a:pt x="676" y="373"/>
                </a:cubicBezTo>
                <a:cubicBezTo>
                  <a:pt x="676" y="372"/>
                  <a:pt x="677" y="372"/>
                  <a:pt x="677" y="369"/>
                </a:cubicBezTo>
                <a:cubicBezTo>
                  <a:pt x="679" y="366"/>
                  <a:pt x="680" y="367"/>
                  <a:pt x="680" y="364"/>
                </a:cubicBezTo>
                <a:cubicBezTo>
                  <a:pt x="682" y="363"/>
                  <a:pt x="682" y="363"/>
                  <a:pt x="683" y="364"/>
                </a:cubicBezTo>
                <a:cubicBezTo>
                  <a:pt x="683" y="363"/>
                  <a:pt x="683" y="363"/>
                  <a:pt x="683" y="363"/>
                </a:cubicBezTo>
                <a:cubicBezTo>
                  <a:pt x="683" y="361"/>
                  <a:pt x="685" y="361"/>
                  <a:pt x="685" y="359"/>
                </a:cubicBezTo>
                <a:cubicBezTo>
                  <a:pt x="683" y="356"/>
                  <a:pt x="683" y="347"/>
                  <a:pt x="679" y="349"/>
                </a:cubicBezTo>
                <a:cubicBezTo>
                  <a:pt x="676" y="349"/>
                  <a:pt x="676" y="352"/>
                  <a:pt x="674" y="353"/>
                </a:cubicBezTo>
                <a:cubicBezTo>
                  <a:pt x="673" y="353"/>
                  <a:pt x="671" y="349"/>
                  <a:pt x="674" y="349"/>
                </a:cubicBezTo>
                <a:cubicBezTo>
                  <a:pt x="676" y="347"/>
                  <a:pt x="677" y="346"/>
                  <a:pt x="677" y="343"/>
                </a:cubicBezTo>
                <a:cubicBezTo>
                  <a:pt x="677" y="338"/>
                  <a:pt x="674" y="336"/>
                  <a:pt x="677" y="336"/>
                </a:cubicBezTo>
                <a:cubicBezTo>
                  <a:pt x="679" y="336"/>
                  <a:pt x="676" y="333"/>
                  <a:pt x="673" y="332"/>
                </a:cubicBezTo>
                <a:cubicBezTo>
                  <a:pt x="670" y="332"/>
                  <a:pt x="671" y="330"/>
                  <a:pt x="670" y="330"/>
                </a:cubicBezTo>
                <a:cubicBezTo>
                  <a:pt x="667" y="330"/>
                  <a:pt x="667" y="327"/>
                  <a:pt x="664" y="329"/>
                </a:cubicBezTo>
                <a:cubicBezTo>
                  <a:pt x="660" y="332"/>
                  <a:pt x="667" y="332"/>
                  <a:pt x="662" y="333"/>
                </a:cubicBezTo>
                <a:cubicBezTo>
                  <a:pt x="659" y="333"/>
                  <a:pt x="660" y="340"/>
                  <a:pt x="659" y="340"/>
                </a:cubicBezTo>
                <a:cubicBezTo>
                  <a:pt x="657" y="340"/>
                  <a:pt x="660" y="332"/>
                  <a:pt x="656" y="338"/>
                </a:cubicBezTo>
                <a:cubicBezTo>
                  <a:pt x="654" y="341"/>
                  <a:pt x="653" y="338"/>
                  <a:pt x="654" y="343"/>
                </a:cubicBezTo>
                <a:cubicBezTo>
                  <a:pt x="654" y="346"/>
                  <a:pt x="651" y="347"/>
                  <a:pt x="653" y="349"/>
                </a:cubicBezTo>
                <a:cubicBezTo>
                  <a:pt x="653" y="352"/>
                  <a:pt x="651" y="350"/>
                  <a:pt x="653" y="355"/>
                </a:cubicBezTo>
                <a:cubicBezTo>
                  <a:pt x="654" y="361"/>
                  <a:pt x="654" y="366"/>
                  <a:pt x="651" y="370"/>
                </a:cubicBezTo>
                <a:cubicBezTo>
                  <a:pt x="648" y="375"/>
                  <a:pt x="645" y="376"/>
                  <a:pt x="642" y="372"/>
                </a:cubicBezTo>
                <a:cubicBezTo>
                  <a:pt x="639" y="367"/>
                  <a:pt x="642" y="364"/>
                  <a:pt x="641" y="359"/>
                </a:cubicBezTo>
                <a:cubicBezTo>
                  <a:pt x="641" y="355"/>
                  <a:pt x="642" y="356"/>
                  <a:pt x="642" y="350"/>
                </a:cubicBezTo>
                <a:cubicBezTo>
                  <a:pt x="642" y="346"/>
                  <a:pt x="645" y="349"/>
                  <a:pt x="644" y="346"/>
                </a:cubicBezTo>
                <a:cubicBezTo>
                  <a:pt x="642" y="344"/>
                  <a:pt x="647" y="340"/>
                  <a:pt x="644" y="340"/>
                </a:cubicBezTo>
                <a:cubicBezTo>
                  <a:pt x="642" y="338"/>
                  <a:pt x="644" y="340"/>
                  <a:pt x="641" y="343"/>
                </a:cubicBezTo>
                <a:cubicBezTo>
                  <a:pt x="639" y="344"/>
                  <a:pt x="641" y="338"/>
                  <a:pt x="642" y="338"/>
                </a:cubicBezTo>
                <a:cubicBezTo>
                  <a:pt x="644" y="336"/>
                  <a:pt x="642" y="336"/>
                  <a:pt x="644" y="335"/>
                </a:cubicBezTo>
                <a:cubicBezTo>
                  <a:pt x="645" y="332"/>
                  <a:pt x="648" y="326"/>
                  <a:pt x="648" y="327"/>
                </a:cubicBezTo>
                <a:cubicBezTo>
                  <a:pt x="648" y="330"/>
                  <a:pt x="651" y="326"/>
                  <a:pt x="651" y="329"/>
                </a:cubicBezTo>
                <a:cubicBezTo>
                  <a:pt x="650" y="332"/>
                  <a:pt x="653" y="326"/>
                  <a:pt x="654" y="326"/>
                </a:cubicBezTo>
                <a:cubicBezTo>
                  <a:pt x="660" y="327"/>
                  <a:pt x="657" y="323"/>
                  <a:pt x="664" y="326"/>
                </a:cubicBezTo>
                <a:cubicBezTo>
                  <a:pt x="668" y="329"/>
                  <a:pt x="665" y="324"/>
                  <a:pt x="667" y="326"/>
                </a:cubicBezTo>
                <a:cubicBezTo>
                  <a:pt x="670" y="326"/>
                  <a:pt x="673" y="327"/>
                  <a:pt x="673" y="324"/>
                </a:cubicBezTo>
                <a:cubicBezTo>
                  <a:pt x="671" y="323"/>
                  <a:pt x="670" y="324"/>
                  <a:pt x="670" y="321"/>
                </a:cubicBezTo>
                <a:cubicBezTo>
                  <a:pt x="670" y="320"/>
                  <a:pt x="668" y="321"/>
                  <a:pt x="665" y="320"/>
                </a:cubicBezTo>
                <a:cubicBezTo>
                  <a:pt x="662" y="320"/>
                  <a:pt x="665" y="317"/>
                  <a:pt x="664" y="317"/>
                </a:cubicBezTo>
                <a:cubicBezTo>
                  <a:pt x="660" y="318"/>
                  <a:pt x="654" y="318"/>
                  <a:pt x="653" y="320"/>
                </a:cubicBezTo>
                <a:cubicBezTo>
                  <a:pt x="650" y="321"/>
                  <a:pt x="650" y="320"/>
                  <a:pt x="647" y="320"/>
                </a:cubicBezTo>
                <a:cubicBezTo>
                  <a:pt x="644" y="320"/>
                  <a:pt x="644" y="317"/>
                  <a:pt x="641" y="315"/>
                </a:cubicBezTo>
                <a:cubicBezTo>
                  <a:pt x="638" y="314"/>
                  <a:pt x="636" y="318"/>
                  <a:pt x="636" y="315"/>
                </a:cubicBezTo>
                <a:cubicBezTo>
                  <a:pt x="636" y="312"/>
                  <a:pt x="634" y="312"/>
                  <a:pt x="631" y="315"/>
                </a:cubicBezTo>
                <a:cubicBezTo>
                  <a:pt x="628" y="318"/>
                  <a:pt x="628" y="315"/>
                  <a:pt x="624" y="318"/>
                </a:cubicBezTo>
                <a:cubicBezTo>
                  <a:pt x="621" y="321"/>
                  <a:pt x="621" y="318"/>
                  <a:pt x="618" y="320"/>
                </a:cubicBezTo>
                <a:cubicBezTo>
                  <a:pt x="615" y="320"/>
                  <a:pt x="619" y="315"/>
                  <a:pt x="618" y="315"/>
                </a:cubicBezTo>
                <a:cubicBezTo>
                  <a:pt x="615" y="315"/>
                  <a:pt x="612" y="318"/>
                  <a:pt x="609" y="318"/>
                </a:cubicBezTo>
                <a:cubicBezTo>
                  <a:pt x="605" y="317"/>
                  <a:pt x="610" y="315"/>
                  <a:pt x="613" y="310"/>
                </a:cubicBezTo>
                <a:cubicBezTo>
                  <a:pt x="618" y="306"/>
                  <a:pt x="619" y="306"/>
                  <a:pt x="627" y="303"/>
                </a:cubicBezTo>
                <a:cubicBezTo>
                  <a:pt x="622" y="303"/>
                  <a:pt x="625" y="301"/>
                  <a:pt x="621" y="301"/>
                </a:cubicBezTo>
                <a:cubicBezTo>
                  <a:pt x="616" y="303"/>
                  <a:pt x="619" y="300"/>
                  <a:pt x="613" y="301"/>
                </a:cubicBezTo>
                <a:cubicBezTo>
                  <a:pt x="610" y="304"/>
                  <a:pt x="609" y="298"/>
                  <a:pt x="605" y="300"/>
                </a:cubicBezTo>
                <a:cubicBezTo>
                  <a:pt x="604" y="301"/>
                  <a:pt x="607" y="298"/>
                  <a:pt x="601" y="297"/>
                </a:cubicBezTo>
                <a:cubicBezTo>
                  <a:pt x="595" y="294"/>
                  <a:pt x="595" y="298"/>
                  <a:pt x="593" y="297"/>
                </a:cubicBezTo>
                <a:cubicBezTo>
                  <a:pt x="592" y="294"/>
                  <a:pt x="587" y="297"/>
                  <a:pt x="587" y="292"/>
                </a:cubicBezTo>
                <a:cubicBezTo>
                  <a:pt x="586" y="289"/>
                  <a:pt x="586" y="287"/>
                  <a:pt x="584" y="287"/>
                </a:cubicBezTo>
                <a:cubicBezTo>
                  <a:pt x="583" y="286"/>
                  <a:pt x="584" y="292"/>
                  <a:pt x="583" y="292"/>
                </a:cubicBezTo>
                <a:cubicBezTo>
                  <a:pt x="362" y="292"/>
                  <a:pt x="362" y="292"/>
                  <a:pt x="362" y="292"/>
                </a:cubicBezTo>
                <a:cubicBezTo>
                  <a:pt x="362" y="295"/>
                  <a:pt x="365" y="294"/>
                  <a:pt x="365" y="297"/>
                </a:cubicBezTo>
                <a:cubicBezTo>
                  <a:pt x="365" y="298"/>
                  <a:pt x="362" y="297"/>
                  <a:pt x="364" y="300"/>
                </a:cubicBezTo>
                <a:cubicBezTo>
                  <a:pt x="367" y="303"/>
                  <a:pt x="367" y="303"/>
                  <a:pt x="367" y="309"/>
                </a:cubicBezTo>
                <a:cubicBezTo>
                  <a:pt x="365" y="315"/>
                  <a:pt x="365" y="307"/>
                  <a:pt x="364" y="303"/>
                </a:cubicBezTo>
                <a:cubicBezTo>
                  <a:pt x="362" y="300"/>
                  <a:pt x="355" y="301"/>
                  <a:pt x="350" y="300"/>
                </a:cubicBezTo>
                <a:cubicBezTo>
                  <a:pt x="347" y="297"/>
                  <a:pt x="347" y="301"/>
                  <a:pt x="350" y="304"/>
                </a:cubicBezTo>
                <a:cubicBezTo>
                  <a:pt x="352" y="309"/>
                  <a:pt x="353" y="320"/>
                  <a:pt x="353" y="327"/>
                </a:cubicBezTo>
                <a:cubicBezTo>
                  <a:pt x="353" y="335"/>
                  <a:pt x="353" y="350"/>
                  <a:pt x="350" y="358"/>
                </a:cubicBezTo>
                <a:cubicBezTo>
                  <a:pt x="347" y="364"/>
                  <a:pt x="355" y="375"/>
                  <a:pt x="352" y="382"/>
                </a:cubicBezTo>
                <a:cubicBezTo>
                  <a:pt x="349" y="392"/>
                  <a:pt x="355" y="390"/>
                  <a:pt x="355" y="399"/>
                </a:cubicBezTo>
                <a:cubicBezTo>
                  <a:pt x="356" y="408"/>
                  <a:pt x="361" y="407"/>
                  <a:pt x="361" y="412"/>
                </a:cubicBezTo>
                <a:cubicBezTo>
                  <a:pt x="362" y="416"/>
                  <a:pt x="365" y="413"/>
                  <a:pt x="365" y="419"/>
                </a:cubicBezTo>
                <a:cubicBezTo>
                  <a:pt x="367" y="427"/>
                  <a:pt x="371" y="424"/>
                  <a:pt x="370" y="428"/>
                </a:cubicBezTo>
                <a:cubicBezTo>
                  <a:pt x="368" y="431"/>
                  <a:pt x="371" y="433"/>
                  <a:pt x="376" y="441"/>
                </a:cubicBezTo>
                <a:cubicBezTo>
                  <a:pt x="382" y="447"/>
                  <a:pt x="379" y="450"/>
                  <a:pt x="381" y="451"/>
                </a:cubicBezTo>
                <a:cubicBezTo>
                  <a:pt x="384" y="453"/>
                  <a:pt x="388" y="451"/>
                  <a:pt x="394" y="458"/>
                </a:cubicBezTo>
                <a:cubicBezTo>
                  <a:pt x="399" y="462"/>
                  <a:pt x="399" y="458"/>
                  <a:pt x="404" y="462"/>
                </a:cubicBezTo>
                <a:cubicBezTo>
                  <a:pt x="408" y="467"/>
                  <a:pt x="407" y="468"/>
                  <a:pt x="408" y="473"/>
                </a:cubicBezTo>
                <a:cubicBezTo>
                  <a:pt x="413" y="471"/>
                  <a:pt x="423" y="471"/>
                  <a:pt x="427" y="470"/>
                </a:cubicBezTo>
                <a:cubicBezTo>
                  <a:pt x="427" y="473"/>
                  <a:pt x="427" y="473"/>
                  <a:pt x="427" y="473"/>
                </a:cubicBezTo>
                <a:cubicBezTo>
                  <a:pt x="431" y="474"/>
                  <a:pt x="454" y="484"/>
                  <a:pt x="457" y="485"/>
                </a:cubicBezTo>
                <a:cubicBezTo>
                  <a:pt x="480" y="485"/>
                  <a:pt x="480" y="485"/>
                  <a:pt x="480" y="485"/>
                </a:cubicBezTo>
                <a:cubicBezTo>
                  <a:pt x="480" y="481"/>
                  <a:pt x="480" y="481"/>
                  <a:pt x="480" y="481"/>
                </a:cubicBezTo>
                <a:cubicBezTo>
                  <a:pt x="492" y="481"/>
                  <a:pt x="492" y="481"/>
                  <a:pt x="492" y="481"/>
                </a:cubicBezTo>
                <a:cubicBezTo>
                  <a:pt x="492" y="481"/>
                  <a:pt x="501" y="490"/>
                  <a:pt x="505" y="493"/>
                </a:cubicBezTo>
                <a:cubicBezTo>
                  <a:pt x="509" y="496"/>
                  <a:pt x="508" y="503"/>
                  <a:pt x="515" y="508"/>
                </a:cubicBezTo>
                <a:cubicBezTo>
                  <a:pt x="524" y="511"/>
                  <a:pt x="518" y="497"/>
                  <a:pt x="529" y="499"/>
                </a:cubicBezTo>
                <a:cubicBezTo>
                  <a:pt x="538" y="500"/>
                  <a:pt x="540" y="513"/>
                  <a:pt x="546" y="520"/>
                </a:cubicBezTo>
                <a:cubicBezTo>
                  <a:pt x="552" y="528"/>
                  <a:pt x="547" y="537"/>
                  <a:pt x="561" y="539"/>
                </a:cubicBezTo>
                <a:cubicBezTo>
                  <a:pt x="563" y="539"/>
                  <a:pt x="566" y="542"/>
                  <a:pt x="566" y="540"/>
                </a:cubicBezTo>
                <a:cubicBezTo>
                  <a:pt x="566" y="540"/>
                  <a:pt x="566" y="540"/>
                  <a:pt x="567" y="540"/>
                </a:cubicBezTo>
                <a:cubicBezTo>
                  <a:pt x="567" y="536"/>
                  <a:pt x="564" y="530"/>
                  <a:pt x="566" y="526"/>
                </a:cubicBezTo>
                <a:cubicBezTo>
                  <a:pt x="566" y="523"/>
                  <a:pt x="567" y="522"/>
                  <a:pt x="569" y="520"/>
                </a:cubicBezTo>
                <a:cubicBezTo>
                  <a:pt x="570" y="517"/>
                  <a:pt x="575" y="516"/>
                  <a:pt x="573" y="514"/>
                </a:cubicBezTo>
                <a:cubicBezTo>
                  <a:pt x="572" y="514"/>
                  <a:pt x="570" y="513"/>
                  <a:pt x="572" y="513"/>
                </a:cubicBezTo>
                <a:cubicBezTo>
                  <a:pt x="573" y="514"/>
                  <a:pt x="573" y="511"/>
                  <a:pt x="575" y="513"/>
                </a:cubicBezTo>
                <a:cubicBezTo>
                  <a:pt x="576" y="514"/>
                  <a:pt x="581" y="511"/>
                  <a:pt x="583" y="508"/>
                </a:cubicBezTo>
                <a:cubicBezTo>
                  <a:pt x="586" y="507"/>
                  <a:pt x="586" y="507"/>
                  <a:pt x="589" y="503"/>
                </a:cubicBezTo>
                <a:cubicBezTo>
                  <a:pt x="592" y="502"/>
                  <a:pt x="592" y="502"/>
                  <a:pt x="596" y="500"/>
                </a:cubicBezTo>
                <a:cubicBezTo>
                  <a:pt x="602" y="500"/>
                  <a:pt x="602" y="503"/>
                  <a:pt x="605" y="503"/>
                </a:cubicBezTo>
                <a:cubicBezTo>
                  <a:pt x="609" y="502"/>
                  <a:pt x="609" y="505"/>
                  <a:pt x="610" y="503"/>
                </a:cubicBezTo>
                <a:cubicBezTo>
                  <a:pt x="612" y="502"/>
                  <a:pt x="605" y="502"/>
                  <a:pt x="609" y="500"/>
                </a:cubicBezTo>
                <a:cubicBezTo>
                  <a:pt x="610" y="500"/>
                  <a:pt x="612" y="502"/>
                  <a:pt x="612" y="503"/>
                </a:cubicBezTo>
                <a:cubicBezTo>
                  <a:pt x="613" y="505"/>
                  <a:pt x="616" y="503"/>
                  <a:pt x="615" y="505"/>
                </a:cubicBezTo>
                <a:cubicBezTo>
                  <a:pt x="613" y="507"/>
                  <a:pt x="619" y="508"/>
                  <a:pt x="619" y="508"/>
                </a:cubicBezTo>
                <a:cubicBezTo>
                  <a:pt x="619" y="507"/>
                  <a:pt x="621" y="505"/>
                  <a:pt x="622" y="508"/>
                </a:cubicBezTo>
                <a:cubicBezTo>
                  <a:pt x="622" y="510"/>
                  <a:pt x="625" y="507"/>
                  <a:pt x="624" y="505"/>
                </a:cubicBezTo>
                <a:cubicBezTo>
                  <a:pt x="622" y="503"/>
                  <a:pt x="625" y="503"/>
                  <a:pt x="627" y="507"/>
                </a:cubicBezTo>
                <a:cubicBezTo>
                  <a:pt x="630" y="508"/>
                  <a:pt x="628" y="511"/>
                  <a:pt x="630" y="508"/>
                </a:cubicBezTo>
                <a:cubicBezTo>
                  <a:pt x="633" y="507"/>
                  <a:pt x="631" y="507"/>
                  <a:pt x="628" y="503"/>
                </a:cubicBezTo>
                <a:cubicBezTo>
                  <a:pt x="625" y="502"/>
                  <a:pt x="631" y="502"/>
                  <a:pt x="630" y="499"/>
                </a:cubicBezTo>
                <a:cubicBezTo>
                  <a:pt x="628" y="497"/>
                  <a:pt x="628" y="500"/>
                  <a:pt x="627" y="500"/>
                </a:cubicBezTo>
                <a:cubicBezTo>
                  <a:pt x="625" y="499"/>
                  <a:pt x="628" y="499"/>
                  <a:pt x="625" y="497"/>
                </a:cubicBezTo>
                <a:cubicBezTo>
                  <a:pt x="624" y="497"/>
                  <a:pt x="625" y="499"/>
                  <a:pt x="622" y="499"/>
                </a:cubicBezTo>
                <a:cubicBezTo>
                  <a:pt x="619" y="497"/>
                  <a:pt x="622" y="493"/>
                  <a:pt x="625" y="496"/>
                </a:cubicBezTo>
                <a:cubicBezTo>
                  <a:pt x="628" y="497"/>
                  <a:pt x="628" y="497"/>
                  <a:pt x="631" y="496"/>
                </a:cubicBezTo>
                <a:cubicBezTo>
                  <a:pt x="633" y="493"/>
                  <a:pt x="639" y="496"/>
                  <a:pt x="639" y="494"/>
                </a:cubicBezTo>
                <a:cubicBezTo>
                  <a:pt x="641" y="493"/>
                  <a:pt x="639" y="490"/>
                  <a:pt x="642" y="494"/>
                </a:cubicBezTo>
                <a:cubicBezTo>
                  <a:pt x="642" y="496"/>
                  <a:pt x="638" y="497"/>
                  <a:pt x="642" y="496"/>
                </a:cubicBezTo>
                <a:cubicBezTo>
                  <a:pt x="647" y="496"/>
                  <a:pt x="651" y="494"/>
                  <a:pt x="654" y="496"/>
                </a:cubicBezTo>
                <a:cubicBezTo>
                  <a:pt x="657" y="496"/>
                  <a:pt x="659" y="496"/>
                  <a:pt x="659" y="497"/>
                </a:cubicBezTo>
                <a:cubicBezTo>
                  <a:pt x="659" y="499"/>
                  <a:pt x="660" y="497"/>
                  <a:pt x="660" y="500"/>
                </a:cubicBezTo>
                <a:cubicBezTo>
                  <a:pt x="660" y="503"/>
                  <a:pt x="667" y="500"/>
                  <a:pt x="668" y="500"/>
                </a:cubicBezTo>
                <a:cubicBezTo>
                  <a:pt x="670" y="500"/>
                  <a:pt x="668" y="497"/>
                  <a:pt x="671" y="497"/>
                </a:cubicBezTo>
                <a:cubicBezTo>
                  <a:pt x="674" y="497"/>
                  <a:pt x="679" y="507"/>
                  <a:pt x="680" y="507"/>
                </a:cubicBezTo>
                <a:cubicBezTo>
                  <a:pt x="682" y="507"/>
                  <a:pt x="683" y="513"/>
                  <a:pt x="682" y="516"/>
                </a:cubicBezTo>
                <a:cubicBezTo>
                  <a:pt x="680" y="520"/>
                  <a:pt x="682" y="523"/>
                  <a:pt x="683" y="522"/>
                </a:cubicBezTo>
                <a:cubicBezTo>
                  <a:pt x="683" y="520"/>
                  <a:pt x="687" y="520"/>
                  <a:pt x="683" y="523"/>
                </a:cubicBezTo>
                <a:cubicBezTo>
                  <a:pt x="682" y="525"/>
                  <a:pt x="683" y="530"/>
                  <a:pt x="685" y="531"/>
                </a:cubicBezTo>
                <a:cubicBezTo>
                  <a:pt x="688" y="533"/>
                  <a:pt x="687" y="530"/>
                  <a:pt x="688" y="533"/>
                </a:cubicBezTo>
                <a:cubicBezTo>
                  <a:pt x="688" y="536"/>
                  <a:pt x="690" y="534"/>
                  <a:pt x="690" y="537"/>
                </a:cubicBezTo>
                <a:cubicBezTo>
                  <a:pt x="691" y="542"/>
                  <a:pt x="693" y="539"/>
                  <a:pt x="694" y="543"/>
                </a:cubicBezTo>
                <a:cubicBezTo>
                  <a:pt x="694" y="548"/>
                  <a:pt x="696" y="545"/>
                  <a:pt x="696" y="546"/>
                </a:cubicBezTo>
                <a:cubicBezTo>
                  <a:pt x="694" y="548"/>
                  <a:pt x="696" y="549"/>
                  <a:pt x="697" y="548"/>
                </a:cubicBezTo>
                <a:cubicBezTo>
                  <a:pt x="700" y="546"/>
                  <a:pt x="699" y="551"/>
                  <a:pt x="700" y="548"/>
                </a:cubicBezTo>
                <a:cubicBezTo>
                  <a:pt x="703" y="545"/>
                  <a:pt x="700" y="545"/>
                  <a:pt x="702" y="543"/>
                </a:cubicBezTo>
                <a:cubicBezTo>
                  <a:pt x="703" y="540"/>
                  <a:pt x="703" y="537"/>
                  <a:pt x="703" y="534"/>
                </a:cubicBezTo>
                <a:cubicBezTo>
                  <a:pt x="705" y="530"/>
                  <a:pt x="699" y="520"/>
                  <a:pt x="700" y="516"/>
                </a:cubicBezTo>
                <a:cubicBezTo>
                  <a:pt x="700" y="513"/>
                  <a:pt x="694" y="508"/>
                  <a:pt x="693" y="496"/>
                </a:cubicBezTo>
                <a:cubicBezTo>
                  <a:pt x="691" y="484"/>
                  <a:pt x="697" y="477"/>
                  <a:pt x="699" y="474"/>
                </a:cubicBezTo>
                <a:cubicBezTo>
                  <a:pt x="702" y="473"/>
                  <a:pt x="699" y="473"/>
                  <a:pt x="702" y="473"/>
                </a:cubicBezTo>
                <a:cubicBezTo>
                  <a:pt x="705" y="473"/>
                  <a:pt x="706" y="468"/>
                  <a:pt x="708" y="468"/>
                </a:cubicBezTo>
                <a:cubicBezTo>
                  <a:pt x="711" y="467"/>
                  <a:pt x="709" y="462"/>
                  <a:pt x="714" y="459"/>
                </a:cubicBezTo>
                <a:cubicBezTo>
                  <a:pt x="719" y="456"/>
                  <a:pt x="720" y="459"/>
                  <a:pt x="722" y="456"/>
                </a:cubicBezTo>
                <a:cubicBezTo>
                  <a:pt x="722" y="453"/>
                  <a:pt x="726" y="450"/>
                  <a:pt x="729" y="450"/>
                </a:cubicBezTo>
                <a:cubicBezTo>
                  <a:pt x="734" y="448"/>
                  <a:pt x="734" y="447"/>
                  <a:pt x="734" y="445"/>
                </a:cubicBezTo>
                <a:cubicBezTo>
                  <a:pt x="732" y="445"/>
                  <a:pt x="731" y="448"/>
                  <a:pt x="729" y="447"/>
                </a:cubicBezTo>
                <a:cubicBezTo>
                  <a:pt x="728" y="445"/>
                  <a:pt x="729" y="447"/>
                  <a:pt x="731" y="445"/>
                </a:cubicBezTo>
                <a:cubicBezTo>
                  <a:pt x="732" y="442"/>
                  <a:pt x="726" y="441"/>
                  <a:pt x="731" y="442"/>
                </a:cubicBezTo>
                <a:cubicBezTo>
                  <a:pt x="734" y="442"/>
                  <a:pt x="734" y="444"/>
                  <a:pt x="735" y="442"/>
                </a:cubicBezTo>
                <a:cubicBezTo>
                  <a:pt x="737" y="439"/>
                  <a:pt x="737" y="442"/>
                  <a:pt x="737" y="439"/>
                </a:cubicBezTo>
                <a:cubicBezTo>
                  <a:pt x="738" y="436"/>
                  <a:pt x="737" y="436"/>
                  <a:pt x="737" y="436"/>
                </a:cubicBezTo>
                <a:cubicBezTo>
                  <a:pt x="735" y="438"/>
                  <a:pt x="737" y="436"/>
                  <a:pt x="732" y="436"/>
                </a:cubicBezTo>
                <a:cubicBezTo>
                  <a:pt x="729" y="438"/>
                  <a:pt x="729" y="436"/>
                  <a:pt x="729" y="435"/>
                </a:cubicBezTo>
                <a:cubicBezTo>
                  <a:pt x="729" y="433"/>
                  <a:pt x="731" y="438"/>
                  <a:pt x="734" y="435"/>
                </a:cubicBezTo>
                <a:cubicBezTo>
                  <a:pt x="737" y="431"/>
                  <a:pt x="738" y="438"/>
                  <a:pt x="740" y="438"/>
                </a:cubicBezTo>
                <a:cubicBezTo>
                  <a:pt x="740" y="438"/>
                  <a:pt x="738" y="436"/>
                  <a:pt x="737" y="427"/>
                </a:cubicBezTo>
                <a:cubicBezTo>
                  <a:pt x="735" y="424"/>
                  <a:pt x="734" y="425"/>
                  <a:pt x="732" y="427"/>
                </a:cubicBezTo>
                <a:cubicBezTo>
                  <a:pt x="731" y="427"/>
                  <a:pt x="735" y="424"/>
                  <a:pt x="732" y="422"/>
                </a:cubicBezTo>
                <a:cubicBezTo>
                  <a:pt x="731" y="421"/>
                  <a:pt x="734" y="424"/>
                  <a:pt x="734" y="419"/>
                </a:cubicBezTo>
                <a:cubicBezTo>
                  <a:pt x="732" y="415"/>
                  <a:pt x="735" y="416"/>
                  <a:pt x="732" y="415"/>
                </a:cubicBezTo>
                <a:cubicBezTo>
                  <a:pt x="729" y="412"/>
                  <a:pt x="728" y="410"/>
                  <a:pt x="731" y="413"/>
                </a:cubicBezTo>
                <a:cubicBezTo>
                  <a:pt x="734" y="415"/>
                  <a:pt x="732" y="413"/>
                  <a:pt x="732" y="410"/>
                </a:cubicBezTo>
                <a:cubicBezTo>
                  <a:pt x="731" y="407"/>
                  <a:pt x="731" y="405"/>
                  <a:pt x="732" y="404"/>
                </a:cubicBezTo>
                <a:cubicBezTo>
                  <a:pt x="732" y="401"/>
                  <a:pt x="732" y="401"/>
                  <a:pt x="734" y="399"/>
                </a:cubicBezTo>
                <a:cubicBezTo>
                  <a:pt x="735" y="398"/>
                  <a:pt x="734" y="399"/>
                  <a:pt x="734" y="401"/>
                </a:cubicBezTo>
                <a:cubicBezTo>
                  <a:pt x="732" y="402"/>
                  <a:pt x="732" y="404"/>
                  <a:pt x="734" y="405"/>
                </a:cubicBezTo>
                <a:cubicBezTo>
                  <a:pt x="734" y="407"/>
                  <a:pt x="732" y="407"/>
                  <a:pt x="734" y="408"/>
                </a:cubicBezTo>
                <a:cubicBezTo>
                  <a:pt x="734" y="410"/>
                  <a:pt x="732" y="410"/>
                  <a:pt x="734" y="412"/>
                </a:cubicBezTo>
                <a:cubicBezTo>
                  <a:pt x="735" y="413"/>
                  <a:pt x="735" y="410"/>
                  <a:pt x="737" y="412"/>
                </a:cubicBezTo>
                <a:cubicBezTo>
                  <a:pt x="737" y="415"/>
                  <a:pt x="735" y="415"/>
                  <a:pt x="737" y="415"/>
                </a:cubicBezTo>
                <a:cubicBezTo>
                  <a:pt x="738" y="416"/>
                  <a:pt x="734" y="422"/>
                  <a:pt x="735" y="424"/>
                </a:cubicBezTo>
                <a:cubicBezTo>
                  <a:pt x="737" y="424"/>
                  <a:pt x="738" y="416"/>
                  <a:pt x="742" y="413"/>
                </a:cubicBezTo>
                <a:cubicBezTo>
                  <a:pt x="745" y="408"/>
                  <a:pt x="743" y="405"/>
                  <a:pt x="742" y="405"/>
                </a:cubicBezTo>
                <a:cubicBezTo>
                  <a:pt x="740" y="405"/>
                  <a:pt x="740" y="402"/>
                  <a:pt x="738" y="399"/>
                </a:cubicBezTo>
                <a:cubicBezTo>
                  <a:pt x="738" y="396"/>
                  <a:pt x="738" y="395"/>
                  <a:pt x="742" y="393"/>
                </a:cubicBezTo>
                <a:cubicBezTo>
                  <a:pt x="745" y="392"/>
                  <a:pt x="737" y="395"/>
                  <a:pt x="740" y="399"/>
                </a:cubicBezTo>
                <a:cubicBezTo>
                  <a:pt x="743" y="404"/>
                  <a:pt x="745" y="399"/>
                  <a:pt x="745" y="402"/>
                </a:cubicBezTo>
                <a:cubicBezTo>
                  <a:pt x="743" y="407"/>
                  <a:pt x="746" y="402"/>
                  <a:pt x="749" y="398"/>
                </a:cubicBezTo>
                <a:cubicBezTo>
                  <a:pt x="751" y="393"/>
                  <a:pt x="754" y="389"/>
                  <a:pt x="751" y="389"/>
                </a:cubicBezTo>
                <a:cubicBezTo>
                  <a:pt x="749" y="389"/>
                  <a:pt x="749" y="387"/>
                  <a:pt x="751" y="384"/>
                </a:cubicBezTo>
                <a:cubicBezTo>
                  <a:pt x="754" y="382"/>
                  <a:pt x="758" y="379"/>
                  <a:pt x="761" y="379"/>
                </a:cubicBezTo>
                <a:cubicBezTo>
                  <a:pt x="764" y="378"/>
                  <a:pt x="772" y="378"/>
                  <a:pt x="772" y="376"/>
                </a:cubicBezTo>
                <a:cubicBezTo>
                  <a:pt x="772" y="375"/>
                  <a:pt x="772" y="372"/>
                  <a:pt x="774" y="375"/>
                </a:cubicBezTo>
                <a:cubicBezTo>
                  <a:pt x="774" y="376"/>
                  <a:pt x="774" y="378"/>
                  <a:pt x="777" y="375"/>
                </a:cubicBezTo>
                <a:cubicBezTo>
                  <a:pt x="780" y="372"/>
                  <a:pt x="777" y="378"/>
                  <a:pt x="780" y="376"/>
                </a:cubicBezTo>
                <a:cubicBezTo>
                  <a:pt x="781" y="373"/>
                  <a:pt x="784" y="376"/>
                  <a:pt x="784" y="373"/>
                </a:cubicBezTo>
                <a:cubicBezTo>
                  <a:pt x="783" y="370"/>
                  <a:pt x="783" y="369"/>
                  <a:pt x="781" y="370"/>
                </a:cubicBezTo>
                <a:cubicBezTo>
                  <a:pt x="781" y="370"/>
                  <a:pt x="783" y="370"/>
                  <a:pt x="783" y="372"/>
                </a:cubicBezTo>
                <a:cubicBezTo>
                  <a:pt x="783" y="373"/>
                  <a:pt x="780" y="375"/>
                  <a:pt x="780" y="372"/>
                </a:cubicBezTo>
                <a:cubicBezTo>
                  <a:pt x="778" y="369"/>
                  <a:pt x="778" y="369"/>
                  <a:pt x="777" y="367"/>
                </a:cubicBezTo>
                <a:cubicBezTo>
                  <a:pt x="774" y="367"/>
                  <a:pt x="780" y="364"/>
                  <a:pt x="778" y="363"/>
                </a:cubicBezTo>
                <a:cubicBezTo>
                  <a:pt x="777" y="363"/>
                  <a:pt x="778" y="356"/>
                  <a:pt x="781" y="353"/>
                </a:cubicBezTo>
                <a:cubicBezTo>
                  <a:pt x="783" y="352"/>
                  <a:pt x="780" y="352"/>
                  <a:pt x="781" y="350"/>
                </a:cubicBezTo>
                <a:cubicBezTo>
                  <a:pt x="783" y="350"/>
                  <a:pt x="783" y="353"/>
                  <a:pt x="786" y="352"/>
                </a:cubicBezTo>
                <a:cubicBezTo>
                  <a:pt x="787" y="350"/>
                  <a:pt x="787" y="349"/>
                  <a:pt x="789" y="349"/>
                </a:cubicBezTo>
                <a:cubicBezTo>
                  <a:pt x="792" y="349"/>
                  <a:pt x="791" y="343"/>
                  <a:pt x="794" y="344"/>
                </a:cubicBezTo>
                <a:cubicBezTo>
                  <a:pt x="797" y="346"/>
                  <a:pt x="795" y="344"/>
                  <a:pt x="797" y="344"/>
                </a:cubicBezTo>
                <a:cubicBezTo>
                  <a:pt x="798" y="343"/>
                  <a:pt x="798" y="346"/>
                  <a:pt x="800" y="343"/>
                </a:cubicBezTo>
                <a:cubicBezTo>
                  <a:pt x="803" y="341"/>
                  <a:pt x="804" y="343"/>
                  <a:pt x="806" y="341"/>
                </a:cubicBezTo>
                <a:cubicBezTo>
                  <a:pt x="807" y="338"/>
                  <a:pt x="807" y="340"/>
                  <a:pt x="806" y="338"/>
                </a:cubicBezTo>
                <a:cubicBezTo>
                  <a:pt x="806" y="336"/>
                  <a:pt x="806" y="335"/>
                  <a:pt x="804" y="335"/>
                </a:cubicBezTo>
                <a:cubicBezTo>
                  <a:pt x="803" y="335"/>
                  <a:pt x="803" y="332"/>
                  <a:pt x="803" y="330"/>
                </a:cubicBezTo>
                <a:cubicBezTo>
                  <a:pt x="803" y="330"/>
                  <a:pt x="803" y="330"/>
                  <a:pt x="801" y="329"/>
                </a:cubicBezTo>
                <a:cubicBezTo>
                  <a:pt x="800" y="329"/>
                  <a:pt x="801" y="329"/>
                  <a:pt x="801" y="327"/>
                </a:cubicBezTo>
                <a:cubicBezTo>
                  <a:pt x="801" y="326"/>
                  <a:pt x="801" y="318"/>
                  <a:pt x="801" y="317"/>
                </a:cubicBezTo>
                <a:cubicBezTo>
                  <a:pt x="801" y="314"/>
                  <a:pt x="801" y="314"/>
                  <a:pt x="798" y="312"/>
                </a:cubicBezTo>
                <a:cubicBezTo>
                  <a:pt x="797" y="309"/>
                  <a:pt x="795" y="310"/>
                  <a:pt x="794" y="312"/>
                </a:cubicBezTo>
                <a:cubicBezTo>
                  <a:pt x="792" y="312"/>
                  <a:pt x="791" y="312"/>
                  <a:pt x="791" y="310"/>
                </a:cubicBezTo>
                <a:cubicBezTo>
                  <a:pt x="791" y="309"/>
                  <a:pt x="789" y="309"/>
                  <a:pt x="789" y="309"/>
                </a:cubicBezTo>
                <a:cubicBezTo>
                  <a:pt x="789" y="309"/>
                  <a:pt x="786" y="314"/>
                  <a:pt x="784" y="317"/>
                </a:cubicBezTo>
                <a:cubicBezTo>
                  <a:pt x="781" y="320"/>
                  <a:pt x="784" y="320"/>
                  <a:pt x="783" y="321"/>
                </a:cubicBezTo>
                <a:cubicBezTo>
                  <a:pt x="780" y="324"/>
                  <a:pt x="783" y="326"/>
                  <a:pt x="781" y="327"/>
                </a:cubicBezTo>
                <a:cubicBezTo>
                  <a:pt x="778" y="329"/>
                  <a:pt x="781" y="327"/>
                  <a:pt x="778" y="330"/>
                </a:cubicBezTo>
                <a:cubicBezTo>
                  <a:pt x="775" y="332"/>
                  <a:pt x="780" y="332"/>
                  <a:pt x="778" y="332"/>
                </a:cubicBezTo>
                <a:cubicBezTo>
                  <a:pt x="777" y="332"/>
                  <a:pt x="777" y="335"/>
                  <a:pt x="775" y="333"/>
                </a:cubicBezTo>
                <a:cubicBezTo>
                  <a:pt x="775" y="333"/>
                  <a:pt x="775" y="335"/>
                  <a:pt x="774" y="333"/>
                </a:cubicBezTo>
                <a:cubicBezTo>
                  <a:pt x="772" y="333"/>
                  <a:pt x="772" y="333"/>
                  <a:pt x="772" y="336"/>
                </a:cubicBezTo>
                <a:cubicBezTo>
                  <a:pt x="749" y="336"/>
                  <a:pt x="749" y="336"/>
                  <a:pt x="749" y="336"/>
                </a:cubicBezTo>
                <a:cubicBezTo>
                  <a:pt x="748" y="336"/>
                  <a:pt x="746" y="338"/>
                  <a:pt x="746" y="336"/>
                </a:cubicBezTo>
                <a:cubicBezTo>
                  <a:pt x="745" y="336"/>
                  <a:pt x="740" y="340"/>
                  <a:pt x="737" y="343"/>
                </a:cubicBezTo>
                <a:close/>
                <a:moveTo>
                  <a:pt x="810" y="620"/>
                </a:moveTo>
                <a:cubicBezTo>
                  <a:pt x="813" y="618"/>
                  <a:pt x="812" y="620"/>
                  <a:pt x="816" y="620"/>
                </a:cubicBezTo>
                <a:cubicBezTo>
                  <a:pt x="820" y="618"/>
                  <a:pt x="821" y="615"/>
                  <a:pt x="815" y="615"/>
                </a:cubicBezTo>
                <a:cubicBezTo>
                  <a:pt x="809" y="614"/>
                  <a:pt x="806" y="614"/>
                  <a:pt x="806" y="618"/>
                </a:cubicBezTo>
                <a:cubicBezTo>
                  <a:pt x="807" y="620"/>
                  <a:pt x="806" y="620"/>
                  <a:pt x="810" y="620"/>
                </a:cubicBezTo>
                <a:close/>
                <a:moveTo>
                  <a:pt x="101" y="609"/>
                </a:moveTo>
                <a:cubicBezTo>
                  <a:pt x="102" y="606"/>
                  <a:pt x="107" y="608"/>
                  <a:pt x="107" y="605"/>
                </a:cubicBezTo>
                <a:cubicBezTo>
                  <a:pt x="107" y="605"/>
                  <a:pt x="107" y="605"/>
                  <a:pt x="107" y="605"/>
                </a:cubicBezTo>
                <a:cubicBezTo>
                  <a:pt x="107" y="605"/>
                  <a:pt x="107" y="605"/>
                  <a:pt x="107" y="603"/>
                </a:cubicBezTo>
                <a:cubicBezTo>
                  <a:pt x="105" y="603"/>
                  <a:pt x="105" y="603"/>
                  <a:pt x="105" y="603"/>
                </a:cubicBezTo>
                <a:cubicBezTo>
                  <a:pt x="105" y="601"/>
                  <a:pt x="105" y="603"/>
                  <a:pt x="105" y="603"/>
                </a:cubicBezTo>
                <a:cubicBezTo>
                  <a:pt x="105" y="601"/>
                  <a:pt x="105" y="600"/>
                  <a:pt x="104" y="600"/>
                </a:cubicBezTo>
                <a:cubicBezTo>
                  <a:pt x="104" y="600"/>
                  <a:pt x="101" y="597"/>
                  <a:pt x="99" y="597"/>
                </a:cubicBezTo>
                <a:cubicBezTo>
                  <a:pt x="99" y="597"/>
                  <a:pt x="99" y="597"/>
                  <a:pt x="99" y="597"/>
                </a:cubicBezTo>
                <a:cubicBezTo>
                  <a:pt x="98" y="597"/>
                  <a:pt x="99" y="600"/>
                  <a:pt x="99" y="600"/>
                </a:cubicBezTo>
                <a:cubicBezTo>
                  <a:pt x="99" y="600"/>
                  <a:pt x="98" y="601"/>
                  <a:pt x="98" y="603"/>
                </a:cubicBezTo>
                <a:cubicBezTo>
                  <a:pt x="98" y="605"/>
                  <a:pt x="98" y="605"/>
                  <a:pt x="98" y="605"/>
                </a:cubicBezTo>
                <a:cubicBezTo>
                  <a:pt x="98" y="605"/>
                  <a:pt x="98" y="605"/>
                  <a:pt x="98" y="605"/>
                </a:cubicBezTo>
                <a:cubicBezTo>
                  <a:pt x="98" y="606"/>
                  <a:pt x="98" y="608"/>
                  <a:pt x="98" y="609"/>
                </a:cubicBezTo>
                <a:cubicBezTo>
                  <a:pt x="99" y="609"/>
                  <a:pt x="101" y="611"/>
                  <a:pt x="101" y="609"/>
                </a:cubicBezTo>
                <a:moveTo>
                  <a:pt x="96" y="591"/>
                </a:moveTo>
                <a:cubicBezTo>
                  <a:pt x="95" y="591"/>
                  <a:pt x="95" y="591"/>
                  <a:pt x="95" y="591"/>
                </a:cubicBezTo>
                <a:cubicBezTo>
                  <a:pt x="93" y="591"/>
                  <a:pt x="93" y="589"/>
                  <a:pt x="93" y="589"/>
                </a:cubicBezTo>
                <a:cubicBezTo>
                  <a:pt x="93" y="589"/>
                  <a:pt x="93" y="589"/>
                  <a:pt x="93" y="589"/>
                </a:cubicBezTo>
                <a:cubicBezTo>
                  <a:pt x="92" y="591"/>
                  <a:pt x="92" y="591"/>
                  <a:pt x="92" y="591"/>
                </a:cubicBezTo>
                <a:cubicBezTo>
                  <a:pt x="93" y="591"/>
                  <a:pt x="93" y="591"/>
                  <a:pt x="95" y="592"/>
                </a:cubicBezTo>
                <a:cubicBezTo>
                  <a:pt x="95" y="592"/>
                  <a:pt x="93" y="594"/>
                  <a:pt x="95" y="594"/>
                </a:cubicBezTo>
                <a:cubicBezTo>
                  <a:pt x="95" y="594"/>
                  <a:pt x="99" y="594"/>
                  <a:pt x="96" y="591"/>
                </a:cubicBezTo>
                <a:cubicBezTo>
                  <a:pt x="96" y="591"/>
                  <a:pt x="96" y="591"/>
                  <a:pt x="96" y="591"/>
                </a:cubicBezTo>
                <a:moveTo>
                  <a:pt x="82" y="583"/>
                </a:moveTo>
                <a:cubicBezTo>
                  <a:pt x="82" y="583"/>
                  <a:pt x="81" y="583"/>
                  <a:pt x="81" y="585"/>
                </a:cubicBezTo>
                <a:cubicBezTo>
                  <a:pt x="81" y="585"/>
                  <a:pt x="79" y="583"/>
                  <a:pt x="79" y="585"/>
                </a:cubicBezTo>
                <a:cubicBezTo>
                  <a:pt x="81" y="589"/>
                  <a:pt x="82" y="586"/>
                  <a:pt x="82" y="586"/>
                </a:cubicBezTo>
                <a:cubicBezTo>
                  <a:pt x="82" y="586"/>
                  <a:pt x="82" y="586"/>
                  <a:pt x="82" y="586"/>
                </a:cubicBezTo>
                <a:cubicBezTo>
                  <a:pt x="84" y="588"/>
                  <a:pt x="84" y="588"/>
                  <a:pt x="84" y="588"/>
                </a:cubicBezTo>
                <a:cubicBezTo>
                  <a:pt x="84" y="586"/>
                  <a:pt x="84" y="586"/>
                  <a:pt x="84" y="586"/>
                </a:cubicBezTo>
                <a:cubicBezTo>
                  <a:pt x="84" y="586"/>
                  <a:pt x="84" y="586"/>
                  <a:pt x="84" y="586"/>
                </a:cubicBezTo>
                <a:cubicBezTo>
                  <a:pt x="84" y="586"/>
                  <a:pt x="84" y="586"/>
                  <a:pt x="84" y="586"/>
                </a:cubicBezTo>
                <a:cubicBezTo>
                  <a:pt x="84" y="585"/>
                  <a:pt x="84" y="586"/>
                  <a:pt x="84" y="586"/>
                </a:cubicBezTo>
                <a:cubicBezTo>
                  <a:pt x="82" y="585"/>
                  <a:pt x="82" y="583"/>
                  <a:pt x="82" y="583"/>
                </a:cubicBezTo>
                <a:moveTo>
                  <a:pt x="72" y="580"/>
                </a:moveTo>
                <a:cubicBezTo>
                  <a:pt x="72" y="575"/>
                  <a:pt x="67" y="579"/>
                  <a:pt x="67" y="580"/>
                </a:cubicBezTo>
                <a:cubicBezTo>
                  <a:pt x="67" y="580"/>
                  <a:pt x="72" y="582"/>
                  <a:pt x="72" y="580"/>
                </a:cubicBezTo>
                <a:moveTo>
                  <a:pt x="90" y="591"/>
                </a:moveTo>
                <a:cubicBezTo>
                  <a:pt x="90" y="592"/>
                  <a:pt x="90" y="594"/>
                  <a:pt x="92" y="592"/>
                </a:cubicBezTo>
                <a:cubicBezTo>
                  <a:pt x="92" y="591"/>
                  <a:pt x="92" y="591"/>
                  <a:pt x="92" y="591"/>
                </a:cubicBezTo>
                <a:cubicBezTo>
                  <a:pt x="90" y="591"/>
                  <a:pt x="89" y="591"/>
                  <a:pt x="90" y="591"/>
                </a:cubicBezTo>
                <a:moveTo>
                  <a:pt x="93" y="594"/>
                </a:moveTo>
                <a:cubicBezTo>
                  <a:pt x="95" y="594"/>
                  <a:pt x="93" y="595"/>
                  <a:pt x="92" y="594"/>
                </a:cubicBezTo>
                <a:cubicBezTo>
                  <a:pt x="93" y="594"/>
                  <a:pt x="93" y="594"/>
                  <a:pt x="93" y="594"/>
                </a:cubicBezTo>
                <a:moveTo>
                  <a:pt x="90" y="588"/>
                </a:moveTo>
                <a:cubicBezTo>
                  <a:pt x="89" y="588"/>
                  <a:pt x="89" y="588"/>
                  <a:pt x="87" y="588"/>
                </a:cubicBezTo>
                <a:cubicBezTo>
                  <a:pt x="87" y="589"/>
                  <a:pt x="87" y="589"/>
                  <a:pt x="87" y="589"/>
                </a:cubicBezTo>
                <a:cubicBezTo>
                  <a:pt x="89" y="589"/>
                  <a:pt x="89" y="589"/>
                  <a:pt x="89" y="589"/>
                </a:cubicBezTo>
                <a:cubicBezTo>
                  <a:pt x="90" y="589"/>
                  <a:pt x="90" y="589"/>
                  <a:pt x="90" y="589"/>
                </a:cubicBezTo>
                <a:cubicBezTo>
                  <a:pt x="92" y="589"/>
                  <a:pt x="92" y="588"/>
                  <a:pt x="92" y="588"/>
                </a:cubicBezTo>
                <a:cubicBezTo>
                  <a:pt x="90" y="588"/>
                  <a:pt x="90" y="588"/>
                  <a:pt x="90" y="588"/>
                </a:cubicBezTo>
                <a:cubicBezTo>
                  <a:pt x="90" y="588"/>
                  <a:pt x="90" y="588"/>
                  <a:pt x="90" y="588"/>
                </a:cubicBezTo>
                <a:moveTo>
                  <a:pt x="66" y="580"/>
                </a:moveTo>
                <a:cubicBezTo>
                  <a:pt x="66" y="580"/>
                  <a:pt x="63" y="582"/>
                  <a:pt x="64" y="582"/>
                </a:cubicBezTo>
                <a:cubicBezTo>
                  <a:pt x="66" y="580"/>
                  <a:pt x="66" y="580"/>
                  <a:pt x="66" y="580"/>
                </a:cubicBezTo>
              </a:path>
            </a:pathLst>
          </a:custGeom>
          <a:solidFill>
            <a:srgbClr val="FF2F2F"/>
          </a:solidFill>
          <a:ln w="3175" cmpd="sng">
            <a:solidFill>
              <a:schemeClr val="tx1">
                <a:lumMod val="20000"/>
                <a:lumOff val="80000"/>
              </a:schemeClr>
            </a:solidFill>
            <a:round/>
            <a:headEnd/>
            <a:tailEnd/>
          </a:ln>
        </p:spPr>
        <p:txBody>
          <a:bodyPr/>
          <a:lstStyle/>
          <a:p>
            <a:pPr eaLnBrk="1" hangingPunct="1">
              <a:defRPr/>
            </a:pPr>
            <a:endParaRPr lang="en-US" sz="1800" dirty="0">
              <a:solidFill>
                <a:srgbClr val="1E4191"/>
              </a:solidFill>
              <a:latin typeface="GE Inspira Pitch"/>
              <a:cs typeface="Arial" charset="0"/>
            </a:endParaRPr>
          </a:p>
        </p:txBody>
      </p:sp>
      <p:sp>
        <p:nvSpPr>
          <p:cNvPr id="100" name="Freeform 99"/>
          <p:cNvSpPr>
            <a:spLocks/>
          </p:cNvSpPr>
          <p:nvPr/>
        </p:nvSpPr>
        <p:spPr bwMode="auto">
          <a:xfrm>
            <a:off x="3648075" y="3589338"/>
            <a:ext cx="7938" cy="9525"/>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1"/>
                  <a:pt x="0"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1" name="Freeform 100"/>
          <p:cNvSpPr>
            <a:spLocks/>
          </p:cNvSpPr>
          <p:nvPr/>
        </p:nvSpPr>
        <p:spPr bwMode="auto">
          <a:xfrm>
            <a:off x="3648075" y="3630613"/>
            <a:ext cx="11113" cy="14287"/>
          </a:xfrm>
          <a:custGeom>
            <a:avLst/>
            <a:gdLst/>
            <a:ahLst/>
            <a:cxnLst>
              <a:cxn ang="0">
                <a:pos x="3" y="2"/>
              </a:cxn>
              <a:cxn ang="0">
                <a:pos x="3" y="5"/>
              </a:cxn>
              <a:cxn ang="0">
                <a:pos x="3" y="2"/>
              </a:cxn>
            </a:cxnLst>
            <a:rect l="0" t="0" r="r" b="b"/>
            <a:pathLst>
              <a:path w="4" h="5">
                <a:moveTo>
                  <a:pt x="3" y="2"/>
                </a:moveTo>
                <a:cubicBezTo>
                  <a:pt x="4" y="0"/>
                  <a:pt x="3" y="3"/>
                  <a:pt x="3" y="5"/>
                </a:cubicBezTo>
                <a:cubicBezTo>
                  <a:pt x="1" y="5"/>
                  <a:pt x="0" y="3"/>
                  <a:pt x="3"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2" name="Freeform 101"/>
          <p:cNvSpPr>
            <a:spLocks/>
          </p:cNvSpPr>
          <p:nvPr/>
        </p:nvSpPr>
        <p:spPr bwMode="auto">
          <a:xfrm>
            <a:off x="3641725" y="3636963"/>
            <a:ext cx="7938" cy="11112"/>
          </a:xfrm>
          <a:custGeom>
            <a:avLst/>
            <a:gdLst/>
            <a:ahLst/>
            <a:cxnLst>
              <a:cxn ang="0">
                <a:pos x="3" y="4"/>
              </a:cxn>
              <a:cxn ang="0">
                <a:pos x="2" y="1"/>
              </a:cxn>
              <a:cxn ang="0">
                <a:pos x="3" y="1"/>
              </a:cxn>
              <a:cxn ang="0">
                <a:pos x="3" y="4"/>
              </a:cxn>
            </a:cxnLst>
            <a:rect l="0" t="0" r="r" b="b"/>
            <a:pathLst>
              <a:path w="3" h="4">
                <a:moveTo>
                  <a:pt x="3" y="4"/>
                </a:moveTo>
                <a:cubicBezTo>
                  <a:pt x="0" y="4"/>
                  <a:pt x="2" y="3"/>
                  <a:pt x="2" y="1"/>
                </a:cubicBezTo>
                <a:cubicBezTo>
                  <a:pt x="2" y="1"/>
                  <a:pt x="2" y="0"/>
                  <a:pt x="3" y="1"/>
                </a:cubicBezTo>
                <a:cubicBezTo>
                  <a:pt x="3" y="3"/>
                  <a:pt x="3" y="4"/>
                  <a:pt x="3"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3" name="Freeform 102"/>
          <p:cNvSpPr>
            <a:spLocks/>
          </p:cNvSpPr>
          <p:nvPr/>
        </p:nvSpPr>
        <p:spPr bwMode="auto">
          <a:xfrm>
            <a:off x="3624263" y="3656013"/>
            <a:ext cx="9525" cy="7937"/>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4" name="Freeform 103"/>
          <p:cNvSpPr>
            <a:spLocks/>
          </p:cNvSpPr>
          <p:nvPr/>
        </p:nvSpPr>
        <p:spPr bwMode="auto">
          <a:xfrm>
            <a:off x="3630613" y="3663950"/>
            <a:ext cx="7937" cy="9525"/>
          </a:xfrm>
          <a:custGeom>
            <a:avLst/>
            <a:gdLst/>
            <a:ahLst/>
            <a:cxnLst>
              <a:cxn ang="0">
                <a:pos x="1" y="3"/>
              </a:cxn>
              <a:cxn ang="0">
                <a:pos x="3" y="2"/>
              </a:cxn>
              <a:cxn ang="0">
                <a:pos x="1" y="3"/>
              </a:cxn>
            </a:cxnLst>
            <a:rect l="0" t="0" r="r" b="b"/>
            <a:pathLst>
              <a:path w="3" h="3">
                <a:moveTo>
                  <a:pt x="1" y="3"/>
                </a:moveTo>
                <a:cubicBezTo>
                  <a:pt x="0" y="3"/>
                  <a:pt x="3" y="0"/>
                  <a:pt x="3" y="2"/>
                </a:cubicBezTo>
                <a:cubicBezTo>
                  <a:pt x="3" y="2"/>
                  <a:pt x="3" y="3"/>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5" name="Freeform 104"/>
          <p:cNvSpPr>
            <a:spLocks/>
          </p:cNvSpPr>
          <p:nvPr/>
        </p:nvSpPr>
        <p:spPr bwMode="auto">
          <a:xfrm>
            <a:off x="3630613" y="3662363"/>
            <a:ext cx="7937" cy="1587"/>
          </a:xfrm>
          <a:custGeom>
            <a:avLst/>
            <a:gdLst/>
            <a:ahLst/>
            <a:cxnLst>
              <a:cxn ang="0">
                <a:pos x="1" y="1"/>
              </a:cxn>
              <a:cxn ang="0">
                <a:pos x="3" y="0"/>
              </a:cxn>
              <a:cxn ang="0">
                <a:pos x="1" y="1"/>
              </a:cxn>
            </a:cxnLst>
            <a:rect l="0" t="0" r="r" b="b"/>
            <a:pathLst>
              <a:path w="3" h="1">
                <a:moveTo>
                  <a:pt x="1" y="1"/>
                </a:moveTo>
                <a:cubicBezTo>
                  <a:pt x="0" y="1"/>
                  <a:pt x="1" y="0"/>
                  <a:pt x="3" y="0"/>
                </a:cubicBezTo>
                <a:cubicBezTo>
                  <a:pt x="1" y="1"/>
                  <a:pt x="1" y="1"/>
                  <a:pt x="1"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6" name="Freeform 105"/>
          <p:cNvSpPr>
            <a:spLocks/>
          </p:cNvSpPr>
          <p:nvPr/>
        </p:nvSpPr>
        <p:spPr bwMode="auto">
          <a:xfrm>
            <a:off x="3649663" y="3627438"/>
            <a:ext cx="9525" cy="9525"/>
          </a:xfrm>
          <a:custGeom>
            <a:avLst/>
            <a:gdLst/>
            <a:ahLst/>
            <a:cxnLst>
              <a:cxn ang="0">
                <a:pos x="0" y="1"/>
              </a:cxn>
              <a:cxn ang="0">
                <a:pos x="3" y="1"/>
              </a:cxn>
              <a:cxn ang="0">
                <a:pos x="0" y="1"/>
              </a:cxn>
            </a:cxnLst>
            <a:rect l="0" t="0" r="r" b="b"/>
            <a:pathLst>
              <a:path w="3" h="3">
                <a:moveTo>
                  <a:pt x="0" y="1"/>
                </a:moveTo>
                <a:cubicBezTo>
                  <a:pt x="0" y="1"/>
                  <a:pt x="2" y="0"/>
                  <a:pt x="3" y="1"/>
                </a:cubicBezTo>
                <a:cubicBezTo>
                  <a:pt x="3" y="1"/>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7" name="Freeform 106"/>
          <p:cNvSpPr>
            <a:spLocks/>
          </p:cNvSpPr>
          <p:nvPr/>
        </p:nvSpPr>
        <p:spPr bwMode="auto">
          <a:xfrm>
            <a:off x="2903538" y="3384550"/>
            <a:ext cx="141287" cy="68263"/>
          </a:xfrm>
          <a:custGeom>
            <a:avLst/>
            <a:gdLst/>
            <a:ahLst/>
            <a:cxnLst>
              <a:cxn ang="0">
                <a:pos x="46" y="9"/>
              </a:cxn>
              <a:cxn ang="0">
                <a:pos x="35" y="1"/>
              </a:cxn>
              <a:cxn ang="0">
                <a:pos x="30" y="0"/>
              </a:cxn>
              <a:cxn ang="0">
                <a:pos x="24" y="3"/>
              </a:cxn>
              <a:cxn ang="0">
                <a:pos x="15" y="9"/>
              </a:cxn>
              <a:cxn ang="0">
                <a:pos x="12" y="6"/>
              </a:cxn>
              <a:cxn ang="0">
                <a:pos x="10" y="5"/>
              </a:cxn>
              <a:cxn ang="0">
                <a:pos x="9" y="6"/>
              </a:cxn>
              <a:cxn ang="0">
                <a:pos x="7" y="6"/>
              </a:cxn>
              <a:cxn ang="0">
                <a:pos x="7" y="5"/>
              </a:cxn>
              <a:cxn ang="0">
                <a:pos x="6" y="3"/>
              </a:cxn>
              <a:cxn ang="0">
                <a:pos x="4" y="1"/>
              </a:cxn>
              <a:cxn ang="0">
                <a:pos x="3" y="0"/>
              </a:cxn>
              <a:cxn ang="0">
                <a:pos x="1" y="6"/>
              </a:cxn>
              <a:cxn ang="0">
                <a:pos x="3" y="8"/>
              </a:cxn>
              <a:cxn ang="0">
                <a:pos x="1" y="11"/>
              </a:cxn>
              <a:cxn ang="0">
                <a:pos x="1" y="15"/>
              </a:cxn>
              <a:cxn ang="0">
                <a:pos x="3" y="14"/>
              </a:cxn>
              <a:cxn ang="0">
                <a:pos x="10" y="15"/>
              </a:cxn>
              <a:cxn ang="0">
                <a:pos x="12" y="17"/>
              </a:cxn>
              <a:cxn ang="0">
                <a:pos x="13" y="18"/>
              </a:cxn>
              <a:cxn ang="0">
                <a:pos x="15" y="18"/>
              </a:cxn>
              <a:cxn ang="0">
                <a:pos x="17" y="18"/>
              </a:cxn>
              <a:cxn ang="0">
                <a:pos x="18" y="23"/>
              </a:cxn>
              <a:cxn ang="0">
                <a:pos x="21" y="23"/>
              </a:cxn>
              <a:cxn ang="0">
                <a:pos x="23" y="21"/>
              </a:cxn>
              <a:cxn ang="0">
                <a:pos x="24" y="18"/>
              </a:cxn>
              <a:cxn ang="0">
                <a:pos x="21" y="15"/>
              </a:cxn>
              <a:cxn ang="0">
                <a:pos x="21" y="14"/>
              </a:cxn>
              <a:cxn ang="0">
                <a:pos x="27" y="9"/>
              </a:cxn>
              <a:cxn ang="0">
                <a:pos x="27" y="8"/>
              </a:cxn>
              <a:cxn ang="0">
                <a:pos x="30" y="6"/>
              </a:cxn>
              <a:cxn ang="0">
                <a:pos x="36" y="11"/>
              </a:cxn>
              <a:cxn ang="0">
                <a:pos x="38" y="12"/>
              </a:cxn>
              <a:cxn ang="0">
                <a:pos x="39" y="12"/>
              </a:cxn>
              <a:cxn ang="0">
                <a:pos x="38" y="17"/>
              </a:cxn>
              <a:cxn ang="0">
                <a:pos x="41" y="23"/>
              </a:cxn>
              <a:cxn ang="0">
                <a:pos x="43" y="18"/>
              </a:cxn>
              <a:cxn ang="0">
                <a:pos x="46" y="20"/>
              </a:cxn>
              <a:cxn ang="0">
                <a:pos x="47" y="17"/>
              </a:cxn>
              <a:cxn ang="0">
                <a:pos x="46" y="9"/>
              </a:cxn>
            </a:cxnLst>
            <a:rect l="0" t="0" r="r" b="b"/>
            <a:pathLst>
              <a:path w="49" h="24">
                <a:moveTo>
                  <a:pt x="46" y="9"/>
                </a:moveTo>
                <a:cubicBezTo>
                  <a:pt x="43" y="6"/>
                  <a:pt x="39" y="1"/>
                  <a:pt x="35" y="1"/>
                </a:cubicBezTo>
                <a:cubicBezTo>
                  <a:pt x="30" y="3"/>
                  <a:pt x="35" y="1"/>
                  <a:pt x="30" y="0"/>
                </a:cubicBezTo>
                <a:cubicBezTo>
                  <a:pt x="26" y="0"/>
                  <a:pt x="29" y="1"/>
                  <a:pt x="24" y="3"/>
                </a:cubicBezTo>
                <a:cubicBezTo>
                  <a:pt x="15" y="8"/>
                  <a:pt x="23" y="6"/>
                  <a:pt x="15" y="9"/>
                </a:cubicBezTo>
                <a:cubicBezTo>
                  <a:pt x="13" y="9"/>
                  <a:pt x="12" y="8"/>
                  <a:pt x="12" y="6"/>
                </a:cubicBezTo>
                <a:cubicBezTo>
                  <a:pt x="10" y="5"/>
                  <a:pt x="10" y="6"/>
                  <a:pt x="10" y="5"/>
                </a:cubicBezTo>
                <a:cubicBezTo>
                  <a:pt x="10" y="5"/>
                  <a:pt x="9" y="5"/>
                  <a:pt x="9" y="6"/>
                </a:cubicBezTo>
                <a:cubicBezTo>
                  <a:pt x="9" y="8"/>
                  <a:pt x="7" y="6"/>
                  <a:pt x="7" y="6"/>
                </a:cubicBezTo>
                <a:cubicBezTo>
                  <a:pt x="7" y="5"/>
                  <a:pt x="7" y="5"/>
                  <a:pt x="7" y="5"/>
                </a:cubicBezTo>
                <a:cubicBezTo>
                  <a:pt x="7" y="3"/>
                  <a:pt x="6" y="5"/>
                  <a:pt x="6" y="3"/>
                </a:cubicBezTo>
                <a:cubicBezTo>
                  <a:pt x="6" y="1"/>
                  <a:pt x="6" y="1"/>
                  <a:pt x="4" y="1"/>
                </a:cubicBezTo>
                <a:cubicBezTo>
                  <a:pt x="3" y="1"/>
                  <a:pt x="3" y="0"/>
                  <a:pt x="3" y="0"/>
                </a:cubicBezTo>
                <a:cubicBezTo>
                  <a:pt x="1" y="0"/>
                  <a:pt x="1" y="3"/>
                  <a:pt x="1" y="6"/>
                </a:cubicBezTo>
                <a:cubicBezTo>
                  <a:pt x="1" y="6"/>
                  <a:pt x="4" y="6"/>
                  <a:pt x="3" y="8"/>
                </a:cubicBezTo>
                <a:cubicBezTo>
                  <a:pt x="1" y="9"/>
                  <a:pt x="3" y="9"/>
                  <a:pt x="1" y="11"/>
                </a:cubicBezTo>
                <a:cubicBezTo>
                  <a:pt x="1" y="12"/>
                  <a:pt x="0" y="12"/>
                  <a:pt x="1" y="15"/>
                </a:cubicBezTo>
                <a:cubicBezTo>
                  <a:pt x="1" y="14"/>
                  <a:pt x="3" y="12"/>
                  <a:pt x="3" y="14"/>
                </a:cubicBezTo>
                <a:cubicBezTo>
                  <a:pt x="7" y="14"/>
                  <a:pt x="10" y="15"/>
                  <a:pt x="10" y="15"/>
                </a:cubicBezTo>
                <a:cubicBezTo>
                  <a:pt x="12" y="14"/>
                  <a:pt x="10" y="15"/>
                  <a:pt x="12" y="17"/>
                </a:cubicBezTo>
                <a:cubicBezTo>
                  <a:pt x="12" y="17"/>
                  <a:pt x="12" y="18"/>
                  <a:pt x="13" y="18"/>
                </a:cubicBezTo>
                <a:cubicBezTo>
                  <a:pt x="15" y="20"/>
                  <a:pt x="15" y="20"/>
                  <a:pt x="15" y="18"/>
                </a:cubicBezTo>
                <a:cubicBezTo>
                  <a:pt x="15" y="17"/>
                  <a:pt x="17" y="17"/>
                  <a:pt x="17" y="18"/>
                </a:cubicBezTo>
                <a:cubicBezTo>
                  <a:pt x="17" y="18"/>
                  <a:pt x="18" y="21"/>
                  <a:pt x="18" y="23"/>
                </a:cubicBezTo>
                <a:cubicBezTo>
                  <a:pt x="17" y="24"/>
                  <a:pt x="20" y="23"/>
                  <a:pt x="21" y="23"/>
                </a:cubicBezTo>
                <a:cubicBezTo>
                  <a:pt x="23" y="23"/>
                  <a:pt x="21" y="21"/>
                  <a:pt x="23" y="21"/>
                </a:cubicBezTo>
                <a:cubicBezTo>
                  <a:pt x="24" y="21"/>
                  <a:pt x="26" y="21"/>
                  <a:pt x="24" y="18"/>
                </a:cubicBezTo>
                <a:cubicBezTo>
                  <a:pt x="21" y="15"/>
                  <a:pt x="23" y="15"/>
                  <a:pt x="21" y="15"/>
                </a:cubicBezTo>
                <a:cubicBezTo>
                  <a:pt x="21" y="15"/>
                  <a:pt x="20" y="14"/>
                  <a:pt x="21" y="14"/>
                </a:cubicBezTo>
                <a:cubicBezTo>
                  <a:pt x="26" y="12"/>
                  <a:pt x="26" y="11"/>
                  <a:pt x="27" y="9"/>
                </a:cubicBezTo>
                <a:cubicBezTo>
                  <a:pt x="27" y="9"/>
                  <a:pt x="26" y="8"/>
                  <a:pt x="27" y="8"/>
                </a:cubicBezTo>
                <a:cubicBezTo>
                  <a:pt x="29" y="8"/>
                  <a:pt x="29" y="6"/>
                  <a:pt x="30" y="6"/>
                </a:cubicBezTo>
                <a:cubicBezTo>
                  <a:pt x="33" y="6"/>
                  <a:pt x="36" y="9"/>
                  <a:pt x="36" y="11"/>
                </a:cubicBezTo>
                <a:cubicBezTo>
                  <a:pt x="36" y="11"/>
                  <a:pt x="36" y="12"/>
                  <a:pt x="38" y="12"/>
                </a:cubicBezTo>
                <a:cubicBezTo>
                  <a:pt x="38" y="11"/>
                  <a:pt x="38" y="12"/>
                  <a:pt x="39" y="12"/>
                </a:cubicBezTo>
                <a:cubicBezTo>
                  <a:pt x="39" y="11"/>
                  <a:pt x="36" y="15"/>
                  <a:pt x="38" y="17"/>
                </a:cubicBezTo>
                <a:cubicBezTo>
                  <a:pt x="39" y="18"/>
                  <a:pt x="39" y="21"/>
                  <a:pt x="41" y="23"/>
                </a:cubicBezTo>
                <a:cubicBezTo>
                  <a:pt x="43" y="20"/>
                  <a:pt x="41" y="21"/>
                  <a:pt x="43" y="18"/>
                </a:cubicBezTo>
                <a:cubicBezTo>
                  <a:pt x="43" y="18"/>
                  <a:pt x="44" y="21"/>
                  <a:pt x="46" y="20"/>
                </a:cubicBezTo>
                <a:cubicBezTo>
                  <a:pt x="47" y="18"/>
                  <a:pt x="46" y="17"/>
                  <a:pt x="47" y="17"/>
                </a:cubicBezTo>
                <a:cubicBezTo>
                  <a:pt x="49" y="17"/>
                  <a:pt x="44" y="12"/>
                  <a:pt x="46" y="9"/>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8" name="Freeform 107"/>
          <p:cNvSpPr>
            <a:spLocks/>
          </p:cNvSpPr>
          <p:nvPr/>
        </p:nvSpPr>
        <p:spPr bwMode="auto">
          <a:xfrm>
            <a:off x="2935288" y="3435350"/>
            <a:ext cx="7937" cy="14288"/>
          </a:xfrm>
          <a:custGeom>
            <a:avLst/>
            <a:gdLst/>
            <a:ahLst/>
            <a:cxnLst>
              <a:cxn ang="0">
                <a:pos x="1" y="3"/>
              </a:cxn>
              <a:cxn ang="0">
                <a:pos x="0" y="2"/>
              </a:cxn>
              <a:cxn ang="0">
                <a:pos x="1" y="3"/>
              </a:cxn>
              <a:cxn ang="0">
                <a:pos x="1" y="3"/>
              </a:cxn>
            </a:cxnLst>
            <a:rect l="0" t="0" r="r" b="b"/>
            <a:pathLst>
              <a:path w="3" h="5">
                <a:moveTo>
                  <a:pt x="1" y="3"/>
                </a:moveTo>
                <a:cubicBezTo>
                  <a:pt x="0" y="3"/>
                  <a:pt x="0" y="2"/>
                  <a:pt x="0" y="2"/>
                </a:cubicBezTo>
                <a:cubicBezTo>
                  <a:pt x="1" y="0"/>
                  <a:pt x="1" y="2"/>
                  <a:pt x="1" y="3"/>
                </a:cubicBezTo>
                <a:cubicBezTo>
                  <a:pt x="3" y="3"/>
                  <a:pt x="3" y="5"/>
                  <a:pt x="1"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09" name="Freeform 108"/>
          <p:cNvSpPr>
            <a:spLocks/>
          </p:cNvSpPr>
          <p:nvPr/>
        </p:nvSpPr>
        <p:spPr bwMode="auto">
          <a:xfrm>
            <a:off x="3000375" y="3416300"/>
            <a:ext cx="3175" cy="7938"/>
          </a:xfrm>
          <a:custGeom>
            <a:avLst/>
            <a:gdLst/>
            <a:ahLst/>
            <a:cxnLst>
              <a:cxn ang="0">
                <a:pos x="0" y="3"/>
              </a:cxn>
              <a:cxn ang="0">
                <a:pos x="1" y="0"/>
              </a:cxn>
              <a:cxn ang="0">
                <a:pos x="0" y="3"/>
              </a:cxn>
            </a:cxnLst>
            <a:rect l="0" t="0" r="r" b="b"/>
            <a:pathLst>
              <a:path w="1" h="3">
                <a:moveTo>
                  <a:pt x="0" y="3"/>
                </a:moveTo>
                <a:cubicBezTo>
                  <a:pt x="0" y="1"/>
                  <a:pt x="0" y="0"/>
                  <a:pt x="1" y="0"/>
                </a:cubicBezTo>
                <a:cubicBezTo>
                  <a:pt x="1" y="1"/>
                  <a:pt x="1" y="3"/>
                  <a:pt x="0"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10" name="Freeform 109"/>
          <p:cNvSpPr>
            <a:spLocks/>
          </p:cNvSpPr>
          <p:nvPr/>
        </p:nvSpPr>
        <p:spPr bwMode="auto">
          <a:xfrm>
            <a:off x="4833938" y="2417763"/>
            <a:ext cx="3175" cy="9525"/>
          </a:xfrm>
          <a:custGeom>
            <a:avLst/>
            <a:gdLst/>
            <a:ahLst/>
            <a:cxnLst>
              <a:cxn ang="0">
                <a:pos x="0" y="1"/>
              </a:cxn>
              <a:cxn ang="0">
                <a:pos x="1" y="3"/>
              </a:cxn>
              <a:cxn ang="0">
                <a:pos x="0" y="1"/>
              </a:cxn>
            </a:cxnLst>
            <a:rect l="0" t="0" r="r" b="b"/>
            <a:pathLst>
              <a:path w="1" h="3">
                <a:moveTo>
                  <a:pt x="0" y="1"/>
                </a:moveTo>
                <a:cubicBezTo>
                  <a:pt x="0" y="3"/>
                  <a:pt x="1" y="3"/>
                  <a:pt x="1" y="3"/>
                </a:cubicBezTo>
                <a:cubicBezTo>
                  <a:pt x="1" y="1"/>
                  <a:pt x="1" y="0"/>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nvGrpSpPr>
          <p:cNvPr id="116" name="Group 115"/>
          <p:cNvGrpSpPr>
            <a:grpSpLocks noChangeAspect="1"/>
          </p:cNvGrpSpPr>
          <p:nvPr/>
        </p:nvGrpSpPr>
        <p:grpSpPr bwMode="auto">
          <a:xfrm>
            <a:off x="2164346" y="2336538"/>
            <a:ext cx="261247" cy="198163"/>
            <a:chOff x="2079" y="3279"/>
            <a:chExt cx="1114" cy="845"/>
          </a:xfrm>
          <a:effectLst>
            <a:outerShdw blurRad="38100" dist="12700" dir="2700000" algn="ctr" rotWithShape="0">
              <a:srgbClr val="000000">
                <a:alpha val="65000"/>
              </a:srgbClr>
            </a:outerShdw>
          </a:effectLst>
        </p:grpSpPr>
        <p:sp>
          <p:nvSpPr>
            <p:cNvPr id="179"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80" name="Freeform 179"/>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sp>
        <p:nvSpPr>
          <p:cNvPr id="17718" name="AutoShape 11"/>
          <p:cNvSpPr>
            <a:spLocks noChangeAspect="1" noChangeArrowheads="1" noTextEdit="1"/>
          </p:cNvSpPr>
          <p:nvPr/>
        </p:nvSpPr>
        <p:spPr bwMode="auto">
          <a:xfrm>
            <a:off x="2833688" y="2357438"/>
            <a:ext cx="160337"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1E4191"/>
              </a:solidFill>
              <a:cs typeface="Arial" charset="0"/>
            </a:endParaRPr>
          </a:p>
        </p:txBody>
      </p:sp>
      <p:sp>
        <p:nvSpPr>
          <p:cNvPr id="404" name="Freeform 403"/>
          <p:cNvSpPr>
            <a:spLocks/>
          </p:cNvSpPr>
          <p:nvPr/>
        </p:nvSpPr>
        <p:spPr bwMode="auto">
          <a:xfrm>
            <a:off x="8869363" y="3228975"/>
            <a:ext cx="25400" cy="74613"/>
          </a:xfrm>
          <a:custGeom>
            <a:avLst/>
            <a:gdLst/>
            <a:ahLst/>
            <a:cxnLst>
              <a:cxn ang="0">
                <a:pos x="6" y="1"/>
              </a:cxn>
              <a:cxn ang="0">
                <a:pos x="1" y="6"/>
              </a:cxn>
              <a:cxn ang="0">
                <a:pos x="0" y="8"/>
              </a:cxn>
              <a:cxn ang="0">
                <a:pos x="0" y="26"/>
              </a:cxn>
              <a:cxn ang="0">
                <a:pos x="1" y="26"/>
              </a:cxn>
              <a:cxn ang="0">
                <a:pos x="6" y="20"/>
              </a:cxn>
              <a:cxn ang="0">
                <a:pos x="7" y="4"/>
              </a:cxn>
              <a:cxn ang="0">
                <a:pos x="7" y="1"/>
              </a:cxn>
              <a:cxn ang="0">
                <a:pos x="6" y="1"/>
              </a:cxn>
            </a:cxnLst>
            <a:rect l="0" t="0" r="r" b="b"/>
            <a:pathLst>
              <a:path w="9" h="26">
                <a:moveTo>
                  <a:pt x="6" y="1"/>
                </a:moveTo>
                <a:cubicBezTo>
                  <a:pt x="3" y="0"/>
                  <a:pt x="3" y="6"/>
                  <a:pt x="1" y="6"/>
                </a:cubicBezTo>
                <a:cubicBezTo>
                  <a:pt x="1" y="8"/>
                  <a:pt x="0" y="4"/>
                  <a:pt x="0" y="8"/>
                </a:cubicBezTo>
                <a:cubicBezTo>
                  <a:pt x="0" y="26"/>
                  <a:pt x="0" y="26"/>
                  <a:pt x="0" y="26"/>
                </a:cubicBezTo>
                <a:cubicBezTo>
                  <a:pt x="1" y="26"/>
                  <a:pt x="1" y="26"/>
                  <a:pt x="1" y="26"/>
                </a:cubicBezTo>
                <a:cubicBezTo>
                  <a:pt x="1" y="24"/>
                  <a:pt x="4" y="23"/>
                  <a:pt x="6" y="20"/>
                </a:cubicBezTo>
                <a:cubicBezTo>
                  <a:pt x="7" y="18"/>
                  <a:pt x="6" y="9"/>
                  <a:pt x="7" y="4"/>
                </a:cubicBezTo>
                <a:cubicBezTo>
                  <a:pt x="9" y="3"/>
                  <a:pt x="7" y="1"/>
                  <a:pt x="7" y="1"/>
                </a:cubicBezTo>
                <a:cubicBezTo>
                  <a:pt x="6" y="3"/>
                  <a:pt x="6" y="3"/>
                  <a:pt x="6"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4" name="Freeform 413"/>
          <p:cNvSpPr>
            <a:spLocks/>
          </p:cNvSpPr>
          <p:nvPr/>
        </p:nvSpPr>
        <p:spPr bwMode="auto">
          <a:xfrm>
            <a:off x="8845550" y="3346450"/>
            <a:ext cx="57150" cy="34925"/>
          </a:xfrm>
          <a:custGeom>
            <a:avLst/>
            <a:gdLst/>
            <a:ahLst/>
            <a:cxnLst>
              <a:cxn ang="0">
                <a:pos x="4" y="0"/>
              </a:cxn>
              <a:cxn ang="0">
                <a:pos x="14" y="5"/>
              </a:cxn>
              <a:cxn ang="0">
                <a:pos x="18" y="6"/>
              </a:cxn>
              <a:cxn ang="0">
                <a:pos x="18" y="9"/>
              </a:cxn>
              <a:cxn ang="0">
                <a:pos x="18" y="11"/>
              </a:cxn>
              <a:cxn ang="0">
                <a:pos x="14" y="12"/>
              </a:cxn>
              <a:cxn ang="0">
                <a:pos x="12" y="12"/>
              </a:cxn>
              <a:cxn ang="0">
                <a:pos x="3" y="9"/>
              </a:cxn>
              <a:cxn ang="0">
                <a:pos x="0" y="6"/>
              </a:cxn>
              <a:cxn ang="0">
                <a:pos x="4" y="0"/>
              </a:cxn>
              <a:cxn ang="0">
                <a:pos x="4" y="0"/>
              </a:cxn>
            </a:cxnLst>
            <a:rect l="0" t="0" r="r" b="b"/>
            <a:pathLst>
              <a:path w="20" h="12">
                <a:moveTo>
                  <a:pt x="4" y="0"/>
                </a:moveTo>
                <a:cubicBezTo>
                  <a:pt x="11" y="1"/>
                  <a:pt x="12" y="6"/>
                  <a:pt x="14" y="5"/>
                </a:cubicBezTo>
                <a:cubicBezTo>
                  <a:pt x="14" y="5"/>
                  <a:pt x="18" y="3"/>
                  <a:pt x="18" y="6"/>
                </a:cubicBezTo>
                <a:cubicBezTo>
                  <a:pt x="18" y="8"/>
                  <a:pt x="18" y="9"/>
                  <a:pt x="18" y="9"/>
                </a:cubicBezTo>
                <a:cubicBezTo>
                  <a:pt x="17" y="9"/>
                  <a:pt x="17" y="11"/>
                  <a:pt x="18" y="11"/>
                </a:cubicBezTo>
                <a:cubicBezTo>
                  <a:pt x="20" y="11"/>
                  <a:pt x="15" y="12"/>
                  <a:pt x="14" y="12"/>
                </a:cubicBezTo>
                <a:cubicBezTo>
                  <a:pt x="11" y="9"/>
                  <a:pt x="14" y="12"/>
                  <a:pt x="12" y="12"/>
                </a:cubicBezTo>
                <a:cubicBezTo>
                  <a:pt x="11" y="12"/>
                  <a:pt x="6" y="9"/>
                  <a:pt x="3" y="9"/>
                </a:cubicBezTo>
                <a:cubicBezTo>
                  <a:pt x="0" y="9"/>
                  <a:pt x="1" y="8"/>
                  <a:pt x="0" y="6"/>
                </a:cubicBezTo>
                <a:cubicBezTo>
                  <a:pt x="0" y="3"/>
                  <a:pt x="4" y="3"/>
                  <a:pt x="4" y="0"/>
                </a:cubicBezTo>
                <a:cubicBezTo>
                  <a:pt x="3" y="0"/>
                  <a:pt x="4" y="0"/>
                  <a:pt x="4" y="0"/>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5" name="Freeform 414"/>
          <p:cNvSpPr>
            <a:spLocks/>
          </p:cNvSpPr>
          <p:nvPr/>
        </p:nvSpPr>
        <p:spPr bwMode="auto">
          <a:xfrm>
            <a:off x="8797925" y="3249613"/>
            <a:ext cx="87313" cy="114300"/>
          </a:xfrm>
          <a:custGeom>
            <a:avLst/>
            <a:gdLst/>
            <a:ahLst/>
            <a:cxnLst>
              <a:cxn ang="0">
                <a:pos x="25" y="0"/>
              </a:cxn>
              <a:cxn ang="0">
                <a:pos x="25" y="19"/>
              </a:cxn>
              <a:cxn ang="0">
                <a:pos x="26" y="19"/>
              </a:cxn>
              <a:cxn ang="0">
                <a:pos x="29" y="20"/>
              </a:cxn>
              <a:cxn ang="0">
                <a:pos x="29" y="19"/>
              </a:cxn>
              <a:cxn ang="0">
                <a:pos x="31" y="20"/>
              </a:cxn>
              <a:cxn ang="0">
                <a:pos x="25" y="27"/>
              </a:cxn>
              <a:cxn ang="0">
                <a:pos x="22" y="34"/>
              </a:cxn>
              <a:cxn ang="0">
                <a:pos x="22" y="34"/>
              </a:cxn>
              <a:cxn ang="0">
                <a:pos x="17" y="40"/>
              </a:cxn>
              <a:cxn ang="0">
                <a:pos x="9" y="39"/>
              </a:cxn>
              <a:cxn ang="0">
                <a:pos x="0" y="33"/>
              </a:cxn>
              <a:cxn ang="0">
                <a:pos x="0" y="30"/>
              </a:cxn>
              <a:cxn ang="0">
                <a:pos x="2" y="27"/>
              </a:cxn>
              <a:cxn ang="0">
                <a:pos x="0" y="25"/>
              </a:cxn>
              <a:cxn ang="0">
                <a:pos x="3" y="17"/>
              </a:cxn>
              <a:cxn ang="0">
                <a:pos x="14" y="17"/>
              </a:cxn>
              <a:cxn ang="0">
                <a:pos x="12" y="13"/>
              </a:cxn>
              <a:cxn ang="0">
                <a:pos x="8" y="8"/>
              </a:cxn>
              <a:cxn ang="0">
                <a:pos x="6" y="7"/>
              </a:cxn>
              <a:cxn ang="0">
                <a:pos x="9" y="7"/>
              </a:cxn>
              <a:cxn ang="0">
                <a:pos x="9" y="0"/>
              </a:cxn>
              <a:cxn ang="0">
                <a:pos x="25" y="0"/>
              </a:cxn>
            </a:cxnLst>
            <a:rect l="0" t="0" r="r" b="b"/>
            <a:pathLst>
              <a:path w="31" h="40">
                <a:moveTo>
                  <a:pt x="25" y="0"/>
                </a:moveTo>
                <a:cubicBezTo>
                  <a:pt x="25" y="19"/>
                  <a:pt x="25" y="19"/>
                  <a:pt x="25" y="19"/>
                </a:cubicBezTo>
                <a:cubicBezTo>
                  <a:pt x="26" y="19"/>
                  <a:pt x="26" y="19"/>
                  <a:pt x="26" y="19"/>
                </a:cubicBezTo>
                <a:cubicBezTo>
                  <a:pt x="28" y="20"/>
                  <a:pt x="28" y="22"/>
                  <a:pt x="29" y="20"/>
                </a:cubicBezTo>
                <a:cubicBezTo>
                  <a:pt x="29" y="20"/>
                  <a:pt x="29" y="20"/>
                  <a:pt x="29" y="19"/>
                </a:cubicBezTo>
                <a:cubicBezTo>
                  <a:pt x="28" y="19"/>
                  <a:pt x="29" y="17"/>
                  <a:pt x="31" y="20"/>
                </a:cubicBezTo>
                <a:cubicBezTo>
                  <a:pt x="29" y="22"/>
                  <a:pt x="26" y="27"/>
                  <a:pt x="25" y="27"/>
                </a:cubicBezTo>
                <a:cubicBezTo>
                  <a:pt x="23" y="28"/>
                  <a:pt x="26" y="33"/>
                  <a:pt x="22" y="34"/>
                </a:cubicBezTo>
                <a:cubicBezTo>
                  <a:pt x="22" y="34"/>
                  <a:pt x="20" y="34"/>
                  <a:pt x="22" y="34"/>
                </a:cubicBezTo>
                <a:cubicBezTo>
                  <a:pt x="22" y="37"/>
                  <a:pt x="17" y="37"/>
                  <a:pt x="17" y="40"/>
                </a:cubicBezTo>
                <a:cubicBezTo>
                  <a:pt x="14" y="39"/>
                  <a:pt x="12" y="37"/>
                  <a:pt x="9" y="39"/>
                </a:cubicBezTo>
                <a:cubicBezTo>
                  <a:pt x="6" y="39"/>
                  <a:pt x="6" y="39"/>
                  <a:pt x="0" y="33"/>
                </a:cubicBezTo>
                <a:cubicBezTo>
                  <a:pt x="0" y="33"/>
                  <a:pt x="0" y="31"/>
                  <a:pt x="0" y="30"/>
                </a:cubicBezTo>
                <a:cubicBezTo>
                  <a:pt x="0" y="28"/>
                  <a:pt x="2" y="27"/>
                  <a:pt x="2" y="27"/>
                </a:cubicBezTo>
                <a:cubicBezTo>
                  <a:pt x="0" y="25"/>
                  <a:pt x="0" y="25"/>
                  <a:pt x="0" y="25"/>
                </a:cubicBezTo>
                <a:cubicBezTo>
                  <a:pt x="3" y="17"/>
                  <a:pt x="3" y="17"/>
                  <a:pt x="3" y="17"/>
                </a:cubicBezTo>
                <a:cubicBezTo>
                  <a:pt x="14" y="17"/>
                  <a:pt x="14" y="17"/>
                  <a:pt x="14" y="17"/>
                </a:cubicBezTo>
                <a:cubicBezTo>
                  <a:pt x="15" y="11"/>
                  <a:pt x="12" y="16"/>
                  <a:pt x="12" y="13"/>
                </a:cubicBezTo>
                <a:cubicBezTo>
                  <a:pt x="11" y="10"/>
                  <a:pt x="9" y="10"/>
                  <a:pt x="8" y="8"/>
                </a:cubicBezTo>
                <a:cubicBezTo>
                  <a:pt x="8" y="7"/>
                  <a:pt x="6" y="7"/>
                  <a:pt x="6" y="7"/>
                </a:cubicBezTo>
                <a:cubicBezTo>
                  <a:pt x="9" y="7"/>
                  <a:pt x="9" y="7"/>
                  <a:pt x="9" y="7"/>
                </a:cubicBezTo>
                <a:cubicBezTo>
                  <a:pt x="9" y="0"/>
                  <a:pt x="9" y="0"/>
                  <a:pt x="9" y="0"/>
                </a:cubicBezTo>
                <a:cubicBezTo>
                  <a:pt x="25" y="0"/>
                  <a:pt x="25" y="0"/>
                  <a:pt x="25" y="0"/>
                </a:cubicBezTo>
                <a:close/>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6" name="Freeform 415"/>
          <p:cNvSpPr>
            <a:spLocks/>
          </p:cNvSpPr>
          <p:nvPr/>
        </p:nvSpPr>
        <p:spPr bwMode="auto">
          <a:xfrm>
            <a:off x="8810625" y="3738563"/>
            <a:ext cx="17463" cy="36512"/>
          </a:xfrm>
          <a:custGeom>
            <a:avLst/>
            <a:gdLst/>
            <a:ahLst/>
            <a:cxnLst>
              <a:cxn ang="0">
                <a:pos x="1" y="12"/>
              </a:cxn>
              <a:cxn ang="0">
                <a:pos x="3" y="9"/>
              </a:cxn>
              <a:cxn ang="0">
                <a:pos x="1" y="6"/>
              </a:cxn>
              <a:cxn ang="0">
                <a:pos x="0" y="3"/>
              </a:cxn>
              <a:cxn ang="0">
                <a:pos x="1" y="1"/>
              </a:cxn>
              <a:cxn ang="0">
                <a:pos x="3" y="3"/>
              </a:cxn>
              <a:cxn ang="0">
                <a:pos x="4" y="6"/>
              </a:cxn>
              <a:cxn ang="0">
                <a:pos x="6" y="9"/>
              </a:cxn>
              <a:cxn ang="0">
                <a:pos x="4" y="12"/>
              </a:cxn>
              <a:cxn ang="0">
                <a:pos x="1" y="12"/>
              </a:cxn>
            </a:cxnLst>
            <a:rect l="0" t="0" r="r" b="b"/>
            <a:pathLst>
              <a:path w="6" h="13">
                <a:moveTo>
                  <a:pt x="1" y="12"/>
                </a:moveTo>
                <a:cubicBezTo>
                  <a:pt x="0" y="10"/>
                  <a:pt x="3" y="9"/>
                  <a:pt x="3" y="9"/>
                </a:cubicBezTo>
                <a:cubicBezTo>
                  <a:pt x="4" y="7"/>
                  <a:pt x="3" y="7"/>
                  <a:pt x="1" y="6"/>
                </a:cubicBezTo>
                <a:cubicBezTo>
                  <a:pt x="1" y="4"/>
                  <a:pt x="1" y="3"/>
                  <a:pt x="0" y="3"/>
                </a:cubicBezTo>
                <a:cubicBezTo>
                  <a:pt x="0" y="3"/>
                  <a:pt x="0" y="3"/>
                  <a:pt x="1" y="1"/>
                </a:cubicBezTo>
                <a:cubicBezTo>
                  <a:pt x="1" y="0"/>
                  <a:pt x="1" y="1"/>
                  <a:pt x="3" y="3"/>
                </a:cubicBezTo>
                <a:cubicBezTo>
                  <a:pt x="3" y="4"/>
                  <a:pt x="3" y="6"/>
                  <a:pt x="4" y="6"/>
                </a:cubicBezTo>
                <a:cubicBezTo>
                  <a:pt x="6" y="7"/>
                  <a:pt x="4" y="7"/>
                  <a:pt x="6" y="9"/>
                </a:cubicBezTo>
                <a:cubicBezTo>
                  <a:pt x="6" y="10"/>
                  <a:pt x="6" y="12"/>
                  <a:pt x="4" y="12"/>
                </a:cubicBezTo>
                <a:cubicBezTo>
                  <a:pt x="1" y="13"/>
                  <a:pt x="1" y="12"/>
                  <a:pt x="1" y="1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7" name="Freeform 416"/>
          <p:cNvSpPr>
            <a:spLocks/>
          </p:cNvSpPr>
          <p:nvPr/>
        </p:nvSpPr>
        <p:spPr bwMode="auto">
          <a:xfrm>
            <a:off x="8831263" y="3756025"/>
            <a:ext cx="14287" cy="11113"/>
          </a:xfrm>
          <a:custGeom>
            <a:avLst/>
            <a:gdLst/>
            <a:ahLst/>
            <a:cxnLst>
              <a:cxn ang="0">
                <a:pos x="2" y="4"/>
              </a:cxn>
              <a:cxn ang="0">
                <a:pos x="3" y="1"/>
              </a:cxn>
              <a:cxn ang="0">
                <a:pos x="2" y="4"/>
              </a:cxn>
            </a:cxnLst>
            <a:rect l="0" t="0" r="r" b="b"/>
            <a:pathLst>
              <a:path w="5" h="4">
                <a:moveTo>
                  <a:pt x="2" y="4"/>
                </a:moveTo>
                <a:cubicBezTo>
                  <a:pt x="0" y="3"/>
                  <a:pt x="2" y="0"/>
                  <a:pt x="3" y="1"/>
                </a:cubicBezTo>
                <a:cubicBezTo>
                  <a:pt x="5" y="1"/>
                  <a:pt x="3" y="4"/>
                  <a:pt x="2" y="4"/>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8" name="Freeform 417"/>
          <p:cNvSpPr>
            <a:spLocks/>
          </p:cNvSpPr>
          <p:nvPr/>
        </p:nvSpPr>
        <p:spPr bwMode="auto">
          <a:xfrm>
            <a:off x="8855075" y="3763963"/>
            <a:ext cx="7938" cy="7937"/>
          </a:xfrm>
          <a:custGeom>
            <a:avLst/>
            <a:gdLst/>
            <a:ahLst/>
            <a:cxnLst>
              <a:cxn ang="0">
                <a:pos x="0" y="3"/>
              </a:cxn>
              <a:cxn ang="0">
                <a:pos x="3" y="0"/>
              </a:cxn>
              <a:cxn ang="0">
                <a:pos x="0" y="3"/>
              </a:cxn>
            </a:cxnLst>
            <a:rect l="0" t="0" r="r" b="b"/>
            <a:pathLst>
              <a:path w="3" h="3">
                <a:moveTo>
                  <a:pt x="0" y="3"/>
                </a:moveTo>
                <a:cubicBezTo>
                  <a:pt x="3" y="0"/>
                  <a:pt x="3" y="0"/>
                  <a:pt x="3" y="0"/>
                </a:cubicBezTo>
                <a:cubicBezTo>
                  <a:pt x="3" y="1"/>
                  <a:pt x="3" y="3"/>
                  <a:pt x="0" y="3"/>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19" name="Freeform 418"/>
          <p:cNvSpPr>
            <a:spLocks/>
          </p:cNvSpPr>
          <p:nvPr/>
        </p:nvSpPr>
        <p:spPr bwMode="auto">
          <a:xfrm>
            <a:off x="8828088" y="3746500"/>
            <a:ext cx="9525" cy="11113"/>
          </a:xfrm>
          <a:custGeom>
            <a:avLst/>
            <a:gdLst/>
            <a:ahLst/>
            <a:cxnLst>
              <a:cxn ang="0">
                <a:pos x="0" y="1"/>
              </a:cxn>
              <a:cxn ang="0">
                <a:pos x="1" y="3"/>
              </a:cxn>
              <a:cxn ang="0">
                <a:pos x="0" y="1"/>
              </a:cxn>
            </a:cxnLst>
            <a:rect l="0" t="0" r="r" b="b"/>
            <a:pathLst>
              <a:path w="3" h="4">
                <a:moveTo>
                  <a:pt x="0" y="1"/>
                </a:moveTo>
                <a:cubicBezTo>
                  <a:pt x="0" y="0"/>
                  <a:pt x="3" y="1"/>
                  <a:pt x="1" y="3"/>
                </a:cubicBezTo>
                <a:cubicBezTo>
                  <a:pt x="1" y="4"/>
                  <a:pt x="0" y="3"/>
                  <a:pt x="0" y="1"/>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20" name="Freeform 419"/>
          <p:cNvSpPr>
            <a:spLocks/>
          </p:cNvSpPr>
          <p:nvPr/>
        </p:nvSpPr>
        <p:spPr bwMode="auto">
          <a:xfrm>
            <a:off x="8805863" y="3749675"/>
            <a:ext cx="14287" cy="7938"/>
          </a:xfrm>
          <a:custGeom>
            <a:avLst/>
            <a:gdLst/>
            <a:ahLst/>
            <a:cxnLst>
              <a:cxn ang="0">
                <a:pos x="2" y="2"/>
              </a:cxn>
              <a:cxn ang="0">
                <a:pos x="2" y="3"/>
              </a:cxn>
              <a:cxn ang="0">
                <a:pos x="2" y="2"/>
              </a:cxn>
            </a:cxnLst>
            <a:rect l="0" t="0" r="r" b="b"/>
            <a:pathLst>
              <a:path w="5" h="3">
                <a:moveTo>
                  <a:pt x="2" y="2"/>
                </a:moveTo>
                <a:cubicBezTo>
                  <a:pt x="3" y="0"/>
                  <a:pt x="5" y="3"/>
                  <a:pt x="2" y="3"/>
                </a:cubicBezTo>
                <a:cubicBezTo>
                  <a:pt x="0" y="3"/>
                  <a:pt x="0" y="2"/>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21" name="Freeform 420"/>
          <p:cNvSpPr>
            <a:spLocks/>
          </p:cNvSpPr>
          <p:nvPr/>
        </p:nvSpPr>
        <p:spPr bwMode="auto">
          <a:xfrm>
            <a:off x="8831263" y="3775075"/>
            <a:ext cx="9525" cy="9525"/>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22" name="Freeform 421"/>
          <p:cNvSpPr>
            <a:spLocks/>
          </p:cNvSpPr>
          <p:nvPr/>
        </p:nvSpPr>
        <p:spPr bwMode="auto">
          <a:xfrm>
            <a:off x="8831263" y="3732213"/>
            <a:ext cx="6350" cy="6350"/>
          </a:xfrm>
          <a:custGeom>
            <a:avLst/>
            <a:gdLst/>
            <a:ahLst/>
            <a:cxnLst>
              <a:cxn ang="0">
                <a:pos x="0" y="2"/>
              </a:cxn>
              <a:cxn ang="0">
                <a:pos x="2" y="2"/>
              </a:cxn>
              <a:cxn ang="0">
                <a:pos x="0" y="2"/>
              </a:cxn>
            </a:cxnLst>
            <a:rect l="0" t="0" r="r" b="b"/>
            <a:pathLst>
              <a:path w="2" h="2">
                <a:moveTo>
                  <a:pt x="0" y="2"/>
                </a:moveTo>
                <a:cubicBezTo>
                  <a:pt x="0" y="2"/>
                  <a:pt x="2" y="0"/>
                  <a:pt x="2" y="2"/>
                </a:cubicBezTo>
                <a:cubicBezTo>
                  <a:pt x="2" y="2"/>
                  <a:pt x="2" y="2"/>
                  <a:pt x="0" y="2"/>
                </a:cubicBezTo>
              </a:path>
            </a:pathLst>
          </a:custGeom>
          <a:solidFill>
            <a:schemeClr val="tx1">
              <a:lumMod val="40000"/>
              <a:lumOff val="60000"/>
            </a:schemeClr>
          </a:solidFill>
          <a:ln w="3175" cmpd="sng">
            <a:solidFill>
              <a:schemeClr val="tx1">
                <a:lumMod val="20000"/>
                <a:lumOff val="80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17735" name="TextBox 3"/>
          <p:cNvSpPr txBox="1">
            <a:spLocks noChangeArrowheads="1"/>
          </p:cNvSpPr>
          <p:nvPr/>
        </p:nvSpPr>
        <p:spPr bwMode="auto">
          <a:xfrm>
            <a:off x="3717925" y="4957589"/>
            <a:ext cx="4635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algn="ctr" eaLnBrk="1" hangingPunct="1"/>
            <a:r>
              <a:rPr lang="en-US" altLang="en-US" sz="5400" dirty="0" smtClean="0">
                <a:solidFill>
                  <a:srgbClr val="1E4191"/>
                </a:solidFill>
              </a:rPr>
              <a:t>~800   1</a:t>
            </a:r>
            <a:r>
              <a:rPr lang="ru-RU" altLang="en-US" sz="5400" dirty="0" smtClean="0">
                <a:solidFill>
                  <a:srgbClr val="1E4191"/>
                </a:solidFill>
              </a:rPr>
              <a:t>55</a:t>
            </a:r>
            <a:r>
              <a:rPr lang="en-US" altLang="en-US" sz="2000" dirty="0" smtClean="0">
                <a:solidFill>
                  <a:srgbClr val="1E4191"/>
                </a:solidFill>
              </a:rPr>
              <a:t> </a:t>
            </a:r>
            <a:endParaRPr lang="en-US" altLang="en-US" sz="2000" dirty="0">
              <a:solidFill>
                <a:srgbClr val="1E4191"/>
              </a:solidFill>
            </a:endParaRPr>
          </a:p>
          <a:p>
            <a:pPr algn="just" eaLnBrk="1" hangingPunct="1"/>
            <a:r>
              <a:rPr lang="en-US" altLang="en-US" sz="2000" dirty="0" smtClean="0">
                <a:solidFill>
                  <a:srgbClr val="1E4191"/>
                </a:solidFill>
              </a:rPr>
              <a:t>            </a:t>
            </a:r>
            <a:r>
              <a:rPr lang="ru-RU" altLang="en-US" sz="2000" dirty="0" smtClean="0">
                <a:solidFill>
                  <a:srgbClr val="1E4191"/>
                </a:solidFill>
              </a:rPr>
              <a:t>          </a:t>
            </a:r>
            <a:r>
              <a:rPr lang="en-US" altLang="en-US" sz="2400" dirty="0" smtClean="0">
                <a:solidFill>
                  <a:srgbClr val="1E4191"/>
                </a:solidFill>
              </a:rPr>
              <a:t>M601</a:t>
            </a:r>
            <a:r>
              <a:rPr lang="en-US" altLang="en-US" sz="2000" dirty="0" smtClean="0">
                <a:solidFill>
                  <a:srgbClr val="1E4191"/>
                </a:solidFill>
              </a:rPr>
              <a:t>                </a:t>
            </a:r>
            <a:r>
              <a:rPr lang="en-US" altLang="en-US" sz="2400" dirty="0" smtClean="0">
                <a:solidFill>
                  <a:srgbClr val="1E4191"/>
                </a:solidFill>
              </a:rPr>
              <a:t>H80 </a:t>
            </a:r>
            <a:endParaRPr lang="cs-CZ" altLang="en-US" sz="2400" dirty="0">
              <a:solidFill>
                <a:srgbClr val="1E4191"/>
              </a:solidFill>
            </a:endParaRPr>
          </a:p>
        </p:txBody>
      </p:sp>
      <p:grpSp>
        <p:nvGrpSpPr>
          <p:cNvPr id="426" name="Group 425"/>
          <p:cNvGrpSpPr>
            <a:grpSpLocks noChangeAspect="1"/>
          </p:cNvGrpSpPr>
          <p:nvPr/>
        </p:nvGrpSpPr>
        <p:grpSpPr bwMode="auto">
          <a:xfrm>
            <a:off x="1260061" y="1495680"/>
            <a:ext cx="261247" cy="198163"/>
            <a:chOff x="2079" y="3279"/>
            <a:chExt cx="1114" cy="845"/>
          </a:xfrm>
          <a:effectLst>
            <a:outerShdw blurRad="38100" dist="12700" dir="2700000" algn="ctr" rotWithShape="0">
              <a:srgbClr val="000000">
                <a:alpha val="65000"/>
              </a:srgbClr>
            </a:outerShdw>
          </a:effectLst>
        </p:grpSpPr>
        <p:sp>
          <p:nvSpPr>
            <p:cNvPr id="427"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28" name="Freeform 427"/>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grpSp>
        <p:nvGrpSpPr>
          <p:cNvPr id="429" name="Group 428"/>
          <p:cNvGrpSpPr>
            <a:grpSpLocks noChangeAspect="1"/>
          </p:cNvGrpSpPr>
          <p:nvPr/>
        </p:nvGrpSpPr>
        <p:grpSpPr bwMode="auto">
          <a:xfrm>
            <a:off x="3169481" y="4660376"/>
            <a:ext cx="261247" cy="198163"/>
            <a:chOff x="2079" y="3279"/>
            <a:chExt cx="1114" cy="845"/>
          </a:xfrm>
          <a:effectLst>
            <a:outerShdw blurRad="38100" dist="12700" dir="2700000" algn="ctr" rotWithShape="0">
              <a:srgbClr val="000000">
                <a:alpha val="65000"/>
              </a:srgbClr>
            </a:outerShdw>
          </a:effectLst>
        </p:grpSpPr>
        <p:sp>
          <p:nvSpPr>
            <p:cNvPr id="430"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31" name="Freeform 430"/>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grpSp>
        <p:nvGrpSpPr>
          <p:cNvPr id="435" name="Group 434"/>
          <p:cNvGrpSpPr>
            <a:grpSpLocks noChangeAspect="1"/>
          </p:cNvGrpSpPr>
          <p:nvPr/>
        </p:nvGrpSpPr>
        <p:grpSpPr bwMode="auto">
          <a:xfrm>
            <a:off x="2715492" y="3613545"/>
            <a:ext cx="261247" cy="198163"/>
            <a:chOff x="2079" y="3279"/>
            <a:chExt cx="1114" cy="845"/>
          </a:xfrm>
          <a:effectLst>
            <a:outerShdw blurRad="12700" dist="12700" dir="2700000" algn="ctr" rotWithShape="0">
              <a:srgbClr val="000000"/>
            </a:outerShdw>
          </a:effectLst>
        </p:grpSpPr>
        <p:sp>
          <p:nvSpPr>
            <p:cNvPr id="436"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37" name="Freeform 436"/>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grpSp>
        <p:nvGrpSpPr>
          <p:cNvPr id="438" name="Group 437"/>
          <p:cNvGrpSpPr>
            <a:grpSpLocks noChangeAspect="1"/>
          </p:cNvGrpSpPr>
          <p:nvPr/>
        </p:nvGrpSpPr>
        <p:grpSpPr bwMode="auto">
          <a:xfrm>
            <a:off x="5238689" y="4428210"/>
            <a:ext cx="261247" cy="198163"/>
            <a:chOff x="2079" y="3279"/>
            <a:chExt cx="1114" cy="845"/>
          </a:xfrm>
          <a:effectLst>
            <a:outerShdw blurRad="38100" dist="12700" dir="2700000" algn="ctr" rotWithShape="0">
              <a:srgbClr val="000000">
                <a:alpha val="65000"/>
              </a:srgbClr>
            </a:outerShdw>
          </a:effectLst>
        </p:grpSpPr>
        <p:sp>
          <p:nvSpPr>
            <p:cNvPr id="439"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40" name="Freeform 439"/>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grpSp>
        <p:nvGrpSpPr>
          <p:cNvPr id="441" name="Group 440"/>
          <p:cNvGrpSpPr>
            <a:grpSpLocks noChangeAspect="1"/>
          </p:cNvGrpSpPr>
          <p:nvPr/>
        </p:nvGrpSpPr>
        <p:grpSpPr bwMode="auto">
          <a:xfrm>
            <a:off x="6980928" y="2558393"/>
            <a:ext cx="261247" cy="198163"/>
            <a:chOff x="2079" y="3279"/>
            <a:chExt cx="1114" cy="845"/>
          </a:xfrm>
          <a:effectLst>
            <a:outerShdw blurRad="38100" dist="12700" dir="2700000" algn="ctr" rotWithShape="0">
              <a:srgbClr val="000000">
                <a:alpha val="65000"/>
              </a:srgbClr>
            </a:outerShdw>
          </a:effectLst>
        </p:grpSpPr>
        <p:sp>
          <p:nvSpPr>
            <p:cNvPr id="442"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43" name="Freeform 442"/>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pic>
        <p:nvPicPr>
          <p:cNvPr id="449" name="Picture 448" descr="\\Ev008dataaege\SHARED\marketing\Branding_Promo\Nedzel\aircraft images\LET410_AirlinersID2135083.png"/>
          <p:cNvPicPr>
            <a:picLocks noChangeAspect="1" noChangeArrowheads="1"/>
          </p:cNvPicPr>
          <p:nvPr/>
        </p:nvPicPr>
        <p:blipFill rotWithShape="1">
          <a:blip r:embed="rId3"/>
          <a:srcRect/>
          <a:stretch/>
        </p:blipFill>
        <p:spPr bwMode="auto">
          <a:xfrm>
            <a:off x="11113" y="2637131"/>
            <a:ext cx="749300" cy="368300"/>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pic>
        <p:nvPicPr>
          <p:cNvPr id="14670" name="Picture 334"/>
          <p:cNvPicPr>
            <a:picLocks noChangeAspect="1" noChangeArrowheads="1"/>
          </p:cNvPicPr>
          <p:nvPr/>
        </p:nvPicPr>
        <p:blipFill>
          <a:blip r:embed="rId4"/>
          <a:srcRect/>
          <a:stretch>
            <a:fillRect/>
          </a:stretch>
        </p:blipFill>
        <p:spPr bwMode="auto">
          <a:xfrm>
            <a:off x="6080125" y="1609725"/>
            <a:ext cx="388938" cy="350838"/>
          </a:xfrm>
          <a:prstGeom prst="rect">
            <a:avLst/>
          </a:prstGeom>
          <a:noFill/>
          <a:ln>
            <a:noFill/>
          </a:ln>
          <a:effectLst>
            <a:outerShdw blurRad="38100" dist="12700" dir="2700000" algn="ctr" rotWithShape="0">
              <a:srgbClr val="080808">
                <a:alpha val="65000"/>
              </a:srgbClr>
            </a:outerShdw>
          </a:effectLst>
        </p:spPr>
      </p:pic>
      <p:pic>
        <p:nvPicPr>
          <p:cNvPr id="381" name="Picture 334"/>
          <p:cNvPicPr>
            <a:picLocks noChangeAspect="1" noChangeArrowheads="1"/>
          </p:cNvPicPr>
          <p:nvPr/>
        </p:nvPicPr>
        <p:blipFill>
          <a:blip r:embed="rId4"/>
          <a:srcRect/>
          <a:stretch>
            <a:fillRect/>
          </a:stretch>
        </p:blipFill>
        <p:spPr bwMode="auto">
          <a:xfrm>
            <a:off x="4679950" y="2686050"/>
            <a:ext cx="388938" cy="350838"/>
          </a:xfrm>
          <a:prstGeom prst="rect">
            <a:avLst/>
          </a:prstGeom>
          <a:noFill/>
          <a:ln>
            <a:noFill/>
          </a:ln>
          <a:effectLst>
            <a:outerShdw blurRad="38100" dist="12700" dir="2700000" algn="ctr" rotWithShape="0">
              <a:srgbClr val="080808">
                <a:alpha val="65000"/>
              </a:srgbClr>
            </a:outerShdw>
          </a:effectLst>
        </p:spPr>
      </p:pic>
      <p:grpSp>
        <p:nvGrpSpPr>
          <p:cNvPr id="383" name="Group 382"/>
          <p:cNvGrpSpPr>
            <a:grpSpLocks noChangeAspect="1"/>
          </p:cNvGrpSpPr>
          <p:nvPr/>
        </p:nvGrpSpPr>
        <p:grpSpPr bwMode="auto">
          <a:xfrm>
            <a:off x="3597709" y="3832620"/>
            <a:ext cx="261247" cy="198163"/>
            <a:chOff x="2079" y="3279"/>
            <a:chExt cx="1114" cy="845"/>
          </a:xfrm>
          <a:effectLst>
            <a:outerShdw blurRad="38100" dist="12700" dir="2700000" algn="ctr" rotWithShape="0">
              <a:srgbClr val="000000">
                <a:alpha val="65000"/>
              </a:srgbClr>
            </a:outerShdw>
          </a:effectLst>
        </p:grpSpPr>
        <p:sp>
          <p:nvSpPr>
            <p:cNvPr id="384"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85" name="Freeform 384"/>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grpSp>
        <p:nvGrpSpPr>
          <p:cNvPr id="389" name="Group 388"/>
          <p:cNvGrpSpPr>
            <a:grpSpLocks noChangeAspect="1"/>
          </p:cNvGrpSpPr>
          <p:nvPr/>
        </p:nvGrpSpPr>
        <p:grpSpPr bwMode="auto">
          <a:xfrm>
            <a:off x="3338549" y="4204369"/>
            <a:ext cx="261247" cy="198163"/>
            <a:chOff x="2079" y="3279"/>
            <a:chExt cx="1114" cy="845"/>
          </a:xfrm>
          <a:effectLst>
            <a:outerShdw blurRad="38100" dist="12700" dir="2700000" algn="ctr" rotWithShape="0">
              <a:srgbClr val="000000">
                <a:alpha val="65000"/>
              </a:srgbClr>
            </a:outerShdw>
          </a:effectLst>
        </p:grpSpPr>
        <p:sp>
          <p:nvSpPr>
            <p:cNvPr id="390"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91" name="Freeform 390"/>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pic>
        <p:nvPicPr>
          <p:cNvPr id="17746"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221038"/>
            <a:ext cx="5222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34"/>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162" y="2671091"/>
            <a:ext cx="388144" cy="351180"/>
          </a:xfrm>
          <a:prstGeom prst="rect">
            <a:avLst/>
          </a:prstGeom>
          <a:noFill/>
          <a:ln>
            <a:noFill/>
          </a:ln>
          <a:effectLst>
            <a:outerShdw blurRad="38100" dist="12700" dir="2700000" algn="ctr" rotWithShape="0">
              <a:srgbClr val="080808">
                <a:alpha val="65000"/>
              </a:srgbClr>
            </a:outerShdw>
          </a:effectLst>
        </p:spPr>
      </p:pic>
      <p:sp>
        <p:nvSpPr>
          <p:cNvPr id="4" name="TextBox 3"/>
          <p:cNvSpPr txBox="1"/>
          <p:nvPr/>
        </p:nvSpPr>
        <p:spPr>
          <a:xfrm>
            <a:off x="665163" y="2681581"/>
            <a:ext cx="938077" cy="307777"/>
          </a:xfrm>
          <a:prstGeom prst="rect">
            <a:avLst/>
          </a:prstGeom>
          <a:noFill/>
        </p:spPr>
        <p:txBody>
          <a:bodyPr wrap="none">
            <a:spAutoFit/>
          </a:bodyPr>
          <a:lstStyle/>
          <a:p>
            <a:pPr eaLnBrk="1" hangingPunct="1">
              <a:defRPr/>
            </a:pPr>
            <a:r>
              <a:rPr lang="en-US" sz="1200" dirty="0" smtClean="0">
                <a:solidFill>
                  <a:schemeClr val="tx1">
                    <a:lumMod val="50000"/>
                  </a:schemeClr>
                </a:solidFill>
                <a:cs typeface="Arial" charset="0"/>
              </a:rPr>
              <a:t>33 </a:t>
            </a:r>
            <a:r>
              <a:rPr lang="en-US" sz="1200" dirty="0">
                <a:solidFill>
                  <a:schemeClr val="tx1">
                    <a:lumMod val="50000"/>
                  </a:schemeClr>
                </a:solidFill>
                <a:cs typeface="Arial" charset="0"/>
              </a:rPr>
              <a:t>x L410</a:t>
            </a:r>
            <a:r>
              <a:rPr lang="en-US" sz="1400" dirty="0">
                <a:solidFill>
                  <a:schemeClr val="tx1">
                    <a:lumMod val="50000"/>
                  </a:schemeClr>
                </a:solidFill>
                <a:cs typeface="Arial" charset="0"/>
              </a:rPr>
              <a:t> </a:t>
            </a:r>
            <a:r>
              <a:rPr lang="en-US" sz="1200" dirty="0">
                <a:solidFill>
                  <a:schemeClr val="tx1">
                    <a:lumMod val="50000"/>
                  </a:schemeClr>
                </a:solidFill>
                <a:cs typeface="Arial" charset="0"/>
              </a:rPr>
              <a:t>=</a:t>
            </a:r>
          </a:p>
        </p:txBody>
      </p:sp>
      <p:grpSp>
        <p:nvGrpSpPr>
          <p:cNvPr id="393" name="Group 392"/>
          <p:cNvGrpSpPr>
            <a:grpSpLocks noChangeAspect="1"/>
          </p:cNvGrpSpPr>
          <p:nvPr/>
        </p:nvGrpSpPr>
        <p:grpSpPr bwMode="auto">
          <a:xfrm>
            <a:off x="1583112" y="3295925"/>
            <a:ext cx="261247" cy="198163"/>
            <a:chOff x="2079" y="3279"/>
            <a:chExt cx="1114" cy="845"/>
          </a:xfrm>
          <a:effectLst>
            <a:outerShdw blurRad="38100" dist="12700" dir="2700000" algn="ctr" rotWithShape="0">
              <a:srgbClr val="000000">
                <a:alpha val="65000"/>
              </a:srgbClr>
            </a:outerShdw>
          </a:effectLst>
        </p:grpSpPr>
        <p:sp>
          <p:nvSpPr>
            <p:cNvPr id="394"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95" name="Freeform 394"/>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sp>
        <p:nvSpPr>
          <p:cNvPr id="17750" name="TextBox 395"/>
          <p:cNvSpPr txBox="1">
            <a:spLocks noChangeArrowheads="1"/>
          </p:cNvSpPr>
          <p:nvPr/>
        </p:nvSpPr>
        <p:spPr bwMode="auto">
          <a:xfrm>
            <a:off x="669925" y="3238500"/>
            <a:ext cx="958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200" dirty="0" smtClean="0">
                <a:solidFill>
                  <a:srgbClr val="12285C"/>
                </a:solidFill>
              </a:rPr>
              <a:t>69 </a:t>
            </a:r>
            <a:r>
              <a:rPr lang="en-US" altLang="en-US" sz="1200" dirty="0">
                <a:solidFill>
                  <a:srgbClr val="12285C"/>
                </a:solidFill>
              </a:rPr>
              <a:t>x 510G =</a:t>
            </a:r>
          </a:p>
        </p:txBody>
      </p:sp>
      <p:pic>
        <p:nvPicPr>
          <p:cNvPr id="17751" name="Picture 3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8" y="4181475"/>
            <a:ext cx="6651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7" name="Group 396"/>
          <p:cNvGrpSpPr>
            <a:grpSpLocks noChangeAspect="1"/>
          </p:cNvGrpSpPr>
          <p:nvPr/>
        </p:nvGrpSpPr>
        <p:grpSpPr bwMode="auto">
          <a:xfrm>
            <a:off x="1758501" y="4241143"/>
            <a:ext cx="261247" cy="198163"/>
            <a:chOff x="2079" y="3279"/>
            <a:chExt cx="1114" cy="845"/>
          </a:xfrm>
          <a:effectLst>
            <a:outerShdw blurRad="38100" dist="12700" dir="2700000" algn="ctr" rotWithShape="0">
              <a:srgbClr val="000000">
                <a:alpha val="65000"/>
              </a:srgbClr>
            </a:outerShdw>
          </a:effectLst>
        </p:grpSpPr>
        <p:sp>
          <p:nvSpPr>
            <p:cNvPr id="398"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399" name="Freeform 398"/>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pic>
        <p:nvPicPr>
          <p:cNvPr id="17753" name="Picture 3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 y="4752802"/>
            <a:ext cx="715963"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 name="Picture 334"/>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7204" y="4693486"/>
            <a:ext cx="388144" cy="351180"/>
          </a:xfrm>
          <a:prstGeom prst="rect">
            <a:avLst/>
          </a:prstGeom>
          <a:noFill/>
          <a:ln>
            <a:noFill/>
          </a:ln>
          <a:effectLst>
            <a:outerShdw blurRad="38100" dist="12700" dir="2700000" algn="ctr" rotWithShape="0">
              <a:srgbClr val="080808">
                <a:alpha val="65000"/>
              </a:srgbClr>
            </a:outerShdw>
          </a:effectLst>
        </p:spPr>
      </p:pic>
      <p:sp>
        <p:nvSpPr>
          <p:cNvPr id="17755" name="TextBox 401"/>
          <p:cNvSpPr txBox="1">
            <a:spLocks noChangeArrowheads="1"/>
          </p:cNvSpPr>
          <p:nvPr/>
        </p:nvSpPr>
        <p:spPr bwMode="auto">
          <a:xfrm>
            <a:off x="685800" y="4730577"/>
            <a:ext cx="1432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200" dirty="0" smtClean="0">
                <a:solidFill>
                  <a:srgbClr val="12285C"/>
                </a:solidFill>
              </a:rPr>
              <a:t>2 </a:t>
            </a:r>
            <a:r>
              <a:rPr lang="en-US" altLang="en-US" sz="1200" dirty="0">
                <a:solidFill>
                  <a:srgbClr val="12285C"/>
                </a:solidFill>
              </a:rPr>
              <a:t>x </a:t>
            </a:r>
            <a:r>
              <a:rPr lang="en-US" altLang="en-US" sz="1200" dirty="0" smtClean="0">
                <a:solidFill>
                  <a:srgbClr val="12285C"/>
                </a:solidFill>
              </a:rPr>
              <a:t>KA90 / G90XT </a:t>
            </a:r>
            <a:r>
              <a:rPr lang="en-US" altLang="en-US" sz="1200" dirty="0">
                <a:solidFill>
                  <a:srgbClr val="12285C"/>
                </a:solidFill>
              </a:rPr>
              <a:t>=</a:t>
            </a:r>
          </a:p>
        </p:txBody>
      </p:sp>
      <p:sp>
        <p:nvSpPr>
          <p:cNvPr id="17756" name="TextBox 4"/>
          <p:cNvSpPr txBox="1">
            <a:spLocks noChangeArrowheads="1"/>
          </p:cNvSpPr>
          <p:nvPr/>
        </p:nvSpPr>
        <p:spPr bwMode="auto">
          <a:xfrm>
            <a:off x="5834063" y="1644650"/>
            <a:ext cx="358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32</a:t>
            </a:r>
            <a:endParaRPr lang="en-US" altLang="en-US" sz="1100" dirty="0">
              <a:solidFill>
                <a:srgbClr val="FFFFFF"/>
              </a:solidFill>
            </a:endParaRPr>
          </a:p>
        </p:txBody>
      </p:sp>
      <p:sp>
        <p:nvSpPr>
          <p:cNvPr id="17757" name="TextBox 402"/>
          <p:cNvSpPr txBox="1">
            <a:spLocks noChangeArrowheads="1"/>
          </p:cNvSpPr>
          <p:nvPr/>
        </p:nvSpPr>
        <p:spPr bwMode="auto">
          <a:xfrm>
            <a:off x="6694488" y="2509838"/>
            <a:ext cx="40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21</a:t>
            </a:r>
            <a:endParaRPr lang="en-US" altLang="en-US" sz="1100" dirty="0">
              <a:solidFill>
                <a:srgbClr val="FFFFFF"/>
              </a:solidFill>
            </a:endParaRPr>
          </a:p>
        </p:txBody>
      </p:sp>
      <p:sp>
        <p:nvSpPr>
          <p:cNvPr id="17758" name="TextBox 404"/>
          <p:cNvSpPr txBox="1">
            <a:spLocks noChangeArrowheads="1"/>
          </p:cNvSpPr>
          <p:nvPr/>
        </p:nvSpPr>
        <p:spPr bwMode="auto">
          <a:xfrm>
            <a:off x="4984750" y="2711450"/>
            <a:ext cx="271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8</a:t>
            </a:r>
            <a:endParaRPr lang="en-US" altLang="en-US" sz="1100" dirty="0">
              <a:solidFill>
                <a:srgbClr val="FFFFFF"/>
              </a:solidFill>
            </a:endParaRPr>
          </a:p>
        </p:txBody>
      </p:sp>
      <p:sp>
        <p:nvSpPr>
          <p:cNvPr id="17759" name="TextBox 405"/>
          <p:cNvSpPr txBox="1">
            <a:spLocks noChangeArrowheads="1"/>
          </p:cNvSpPr>
          <p:nvPr/>
        </p:nvSpPr>
        <p:spPr bwMode="auto">
          <a:xfrm>
            <a:off x="3300105" y="3794125"/>
            <a:ext cx="352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13</a:t>
            </a:r>
            <a:endParaRPr lang="en-US" altLang="en-US" sz="1100" dirty="0">
              <a:solidFill>
                <a:srgbClr val="FFFFFF"/>
              </a:solidFill>
            </a:endParaRPr>
          </a:p>
        </p:txBody>
      </p:sp>
      <p:sp>
        <p:nvSpPr>
          <p:cNvPr id="407" name="TextBox 406"/>
          <p:cNvSpPr txBox="1"/>
          <p:nvPr/>
        </p:nvSpPr>
        <p:spPr>
          <a:xfrm>
            <a:off x="5013325" y="4395788"/>
            <a:ext cx="271463" cy="261937"/>
          </a:xfrm>
          <a:prstGeom prst="rect">
            <a:avLst/>
          </a:prstGeom>
          <a:noFill/>
        </p:spPr>
        <p:txBody>
          <a:bodyPr>
            <a:spAutoFit/>
          </a:bodyPr>
          <a:lstStyle/>
          <a:p>
            <a:pPr eaLnBrk="1" hangingPunct="1">
              <a:defRPr/>
            </a:pPr>
            <a:r>
              <a:rPr lang="en-US" sz="1100" dirty="0" smtClean="0">
                <a:solidFill>
                  <a:srgbClr val="FFFFFF">
                    <a:lumMod val="50000"/>
                  </a:srgbClr>
                </a:solidFill>
                <a:cs typeface="Arial" charset="0"/>
              </a:rPr>
              <a:t>4</a:t>
            </a:r>
            <a:endParaRPr lang="en-US" sz="1100" dirty="0">
              <a:solidFill>
                <a:srgbClr val="FFFFFF">
                  <a:lumMod val="50000"/>
                </a:srgbClr>
              </a:solidFill>
              <a:cs typeface="Arial" charset="0"/>
            </a:endParaRPr>
          </a:p>
        </p:txBody>
      </p:sp>
      <p:pic>
        <p:nvPicPr>
          <p:cNvPr id="408" name="Picture 334"/>
          <p:cNvPicPr>
            <a:picLocks noChangeAspect="1" noChangeArrowheads="1"/>
          </p:cNvPicPr>
          <p:nvPr/>
        </p:nvPicPr>
        <p:blipFill>
          <a:blip r:embed="rId4"/>
          <a:srcRect/>
          <a:stretch>
            <a:fillRect/>
          </a:stretch>
        </p:blipFill>
        <p:spPr bwMode="auto">
          <a:xfrm>
            <a:off x="2681288" y="2428875"/>
            <a:ext cx="387350" cy="350838"/>
          </a:xfrm>
          <a:prstGeom prst="rect">
            <a:avLst/>
          </a:prstGeom>
          <a:noFill/>
          <a:ln>
            <a:noFill/>
          </a:ln>
          <a:effectLst>
            <a:outerShdw blurRad="38100" dist="12700" dir="2700000" algn="ctr" rotWithShape="0">
              <a:srgbClr val="080808">
                <a:alpha val="65000"/>
              </a:srgbClr>
            </a:outerShdw>
          </a:effectLst>
        </p:spPr>
      </p:pic>
      <p:sp>
        <p:nvSpPr>
          <p:cNvPr id="17762" name="TextBox 408"/>
          <p:cNvSpPr txBox="1">
            <a:spLocks noChangeArrowheads="1"/>
          </p:cNvSpPr>
          <p:nvPr/>
        </p:nvSpPr>
        <p:spPr bwMode="auto">
          <a:xfrm>
            <a:off x="2524125" y="2471738"/>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4</a:t>
            </a:r>
            <a:endParaRPr lang="en-US" altLang="en-US" sz="1100" dirty="0">
              <a:solidFill>
                <a:srgbClr val="FFFFFF"/>
              </a:solidFill>
            </a:endParaRPr>
          </a:p>
        </p:txBody>
      </p:sp>
      <p:sp>
        <p:nvSpPr>
          <p:cNvPr id="17763" name="TextBox 409"/>
          <p:cNvSpPr txBox="1">
            <a:spLocks noChangeArrowheads="1"/>
          </p:cNvSpPr>
          <p:nvPr/>
        </p:nvSpPr>
        <p:spPr bwMode="auto">
          <a:xfrm>
            <a:off x="1889125" y="2282825"/>
            <a:ext cx="358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18</a:t>
            </a:r>
            <a:endParaRPr lang="en-US" altLang="en-US" sz="1100" dirty="0">
              <a:solidFill>
                <a:srgbClr val="FFFFFF"/>
              </a:solidFill>
            </a:endParaRPr>
          </a:p>
        </p:txBody>
      </p:sp>
      <p:sp>
        <p:nvSpPr>
          <p:cNvPr id="17764" name="TextBox 410"/>
          <p:cNvSpPr txBox="1">
            <a:spLocks noChangeArrowheads="1"/>
          </p:cNvSpPr>
          <p:nvPr/>
        </p:nvSpPr>
        <p:spPr bwMode="auto">
          <a:xfrm>
            <a:off x="1095375" y="14906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a:solidFill>
                  <a:srgbClr val="FFFFFF"/>
                </a:solidFill>
              </a:rPr>
              <a:t>2</a:t>
            </a:r>
          </a:p>
        </p:txBody>
      </p:sp>
      <p:sp>
        <p:nvSpPr>
          <p:cNvPr id="412" name="TextBox 411"/>
          <p:cNvSpPr txBox="1"/>
          <p:nvPr/>
        </p:nvSpPr>
        <p:spPr>
          <a:xfrm>
            <a:off x="2517775" y="3575050"/>
            <a:ext cx="271463" cy="261938"/>
          </a:xfrm>
          <a:prstGeom prst="rect">
            <a:avLst/>
          </a:prstGeom>
          <a:noFill/>
        </p:spPr>
        <p:txBody>
          <a:bodyPr>
            <a:spAutoFit/>
          </a:bodyPr>
          <a:lstStyle/>
          <a:p>
            <a:pPr eaLnBrk="1" hangingPunct="1">
              <a:defRPr/>
            </a:pPr>
            <a:r>
              <a:rPr lang="en-US" sz="1100" dirty="0" smtClean="0">
                <a:solidFill>
                  <a:srgbClr val="FFFFFF">
                    <a:lumMod val="50000"/>
                  </a:srgbClr>
                </a:solidFill>
                <a:cs typeface="Arial" charset="0"/>
              </a:rPr>
              <a:t>2</a:t>
            </a:r>
            <a:endParaRPr lang="en-US" sz="1100" dirty="0">
              <a:solidFill>
                <a:srgbClr val="FFFFFF">
                  <a:lumMod val="50000"/>
                </a:srgbClr>
              </a:solidFill>
              <a:cs typeface="Arial" charset="0"/>
            </a:endParaRPr>
          </a:p>
        </p:txBody>
      </p:sp>
      <p:sp>
        <p:nvSpPr>
          <p:cNvPr id="413" name="TextBox 412"/>
          <p:cNvSpPr txBox="1"/>
          <p:nvPr/>
        </p:nvSpPr>
        <p:spPr>
          <a:xfrm>
            <a:off x="3722688" y="4529138"/>
            <a:ext cx="504825" cy="261937"/>
          </a:xfrm>
          <a:prstGeom prst="rect">
            <a:avLst/>
          </a:prstGeom>
          <a:noFill/>
        </p:spPr>
        <p:txBody>
          <a:bodyPr>
            <a:spAutoFit/>
          </a:bodyPr>
          <a:lstStyle/>
          <a:p>
            <a:pPr eaLnBrk="1" hangingPunct="1">
              <a:defRPr/>
            </a:pPr>
            <a:r>
              <a:rPr lang="en-US" sz="1100" dirty="0" smtClean="0">
                <a:solidFill>
                  <a:srgbClr val="FFFFFF">
                    <a:lumMod val="50000"/>
                  </a:srgbClr>
                </a:solidFill>
                <a:cs typeface="Arial" charset="0"/>
              </a:rPr>
              <a:t>3</a:t>
            </a:r>
            <a:endParaRPr lang="en-US" sz="1100" dirty="0">
              <a:solidFill>
                <a:srgbClr val="FFFFFF">
                  <a:lumMod val="50000"/>
                </a:srgbClr>
              </a:solidFill>
              <a:cs typeface="Arial" charset="0"/>
            </a:endParaRPr>
          </a:p>
        </p:txBody>
      </p:sp>
      <p:sp>
        <p:nvSpPr>
          <p:cNvPr id="17767" name="TextBox 423"/>
          <p:cNvSpPr txBox="1">
            <a:spLocks noChangeArrowheads="1"/>
          </p:cNvSpPr>
          <p:nvPr/>
        </p:nvSpPr>
        <p:spPr bwMode="auto">
          <a:xfrm>
            <a:off x="3144838" y="4173538"/>
            <a:ext cx="271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a:solidFill>
                  <a:srgbClr val="FFFFFF"/>
                </a:solidFill>
              </a:rPr>
              <a:t>1</a:t>
            </a:r>
          </a:p>
        </p:txBody>
      </p:sp>
      <p:sp>
        <p:nvSpPr>
          <p:cNvPr id="448" name="TextBox 447"/>
          <p:cNvSpPr txBox="1"/>
          <p:nvPr/>
        </p:nvSpPr>
        <p:spPr>
          <a:xfrm>
            <a:off x="2987675" y="4629150"/>
            <a:ext cx="271463" cy="260350"/>
          </a:xfrm>
          <a:prstGeom prst="rect">
            <a:avLst/>
          </a:prstGeom>
          <a:noFill/>
        </p:spPr>
        <p:txBody>
          <a:bodyPr>
            <a:spAutoFit/>
          </a:bodyPr>
          <a:lstStyle/>
          <a:p>
            <a:pPr eaLnBrk="1" hangingPunct="1">
              <a:defRPr/>
            </a:pPr>
            <a:r>
              <a:rPr lang="en-US" sz="1100" dirty="0">
                <a:solidFill>
                  <a:srgbClr val="FFFFFF">
                    <a:lumMod val="50000"/>
                  </a:srgbClr>
                </a:solidFill>
                <a:cs typeface="Arial" charset="0"/>
              </a:rPr>
              <a:t>1</a:t>
            </a:r>
          </a:p>
        </p:txBody>
      </p:sp>
      <p:grpSp>
        <p:nvGrpSpPr>
          <p:cNvPr id="450" name="Group 449"/>
          <p:cNvGrpSpPr>
            <a:grpSpLocks noChangeAspect="1"/>
          </p:cNvGrpSpPr>
          <p:nvPr/>
        </p:nvGrpSpPr>
        <p:grpSpPr bwMode="auto">
          <a:xfrm>
            <a:off x="3507169" y="4558897"/>
            <a:ext cx="261247" cy="198163"/>
            <a:chOff x="2079" y="3279"/>
            <a:chExt cx="1114" cy="845"/>
          </a:xfrm>
          <a:effectLst>
            <a:outerShdw blurRad="12700" dist="12700" dir="2700000" algn="ctr" rotWithShape="0">
              <a:srgbClr val="000000"/>
            </a:outerShdw>
          </a:effectLst>
        </p:grpSpPr>
        <p:sp>
          <p:nvSpPr>
            <p:cNvPr id="451"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52" name="Freeform 451"/>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pic>
        <p:nvPicPr>
          <p:cNvPr id="17772" name="Picture 5" descr="D:\Users\A27I87T\My Documents\My Pictures\M601.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4125" y="2338388"/>
            <a:ext cx="2206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73" name="Picture 5" descr="D:\Users\A27I87T\My Documents\My Pictures\M601.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2875" y="1690688"/>
            <a:ext cx="2206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74" name="Picture 5" descr="D:\Users\A27I87T\My Documents\My Pictures\M601.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88" y="4083050"/>
            <a:ext cx="2190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75" name="Picture 5" descr="D:\Users\A27I87T\My Documents\My Pictures\M601.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4438" y="2138363"/>
            <a:ext cx="22066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76" name="Picture 5" descr="D:\Users\A27I87T\My Documents\My Pictures\M601.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0113" y="2481263"/>
            <a:ext cx="2190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334"/>
          <p:cNvPicPr>
            <a:picLocks noChangeAspect="1" noChangeArrowheads="1"/>
          </p:cNvPicPr>
          <p:nvPr/>
        </p:nvPicPr>
        <p:blipFill>
          <a:blip r:embed="rId4"/>
          <a:srcRect/>
          <a:stretch>
            <a:fillRect/>
          </a:stretch>
        </p:blipFill>
        <p:spPr bwMode="auto">
          <a:xfrm>
            <a:off x="6417469" y="2874962"/>
            <a:ext cx="388938" cy="350838"/>
          </a:xfrm>
          <a:prstGeom prst="rect">
            <a:avLst/>
          </a:prstGeom>
          <a:noFill/>
          <a:ln>
            <a:noFill/>
          </a:ln>
          <a:effectLst>
            <a:outerShdw blurRad="38100" dist="12700" dir="2700000" algn="ctr" rotWithShape="0">
              <a:srgbClr val="080808">
                <a:alpha val="65000"/>
              </a:srgbClr>
            </a:outerShdw>
          </a:effectLst>
        </p:spPr>
      </p:pic>
      <p:sp>
        <p:nvSpPr>
          <p:cNvPr id="17781" name="TextBox 404"/>
          <p:cNvSpPr txBox="1">
            <a:spLocks noChangeArrowheads="1"/>
          </p:cNvSpPr>
          <p:nvPr/>
        </p:nvSpPr>
        <p:spPr bwMode="auto">
          <a:xfrm>
            <a:off x="6821488" y="2905453"/>
            <a:ext cx="342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14</a:t>
            </a:r>
            <a:endParaRPr lang="en-US" altLang="en-US" sz="1100" dirty="0">
              <a:solidFill>
                <a:srgbClr val="FFFFFF"/>
              </a:solidFill>
            </a:endParaRPr>
          </a:p>
        </p:txBody>
      </p:sp>
      <p:pic>
        <p:nvPicPr>
          <p:cNvPr id="402" name="Picture 5" descr="D:\Users\A27I87T\My Documents\My Pictures\M601.4.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3" y="5162550"/>
            <a:ext cx="425325" cy="22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334"/>
          <p:cNvPicPr>
            <a:picLocks noChangeAspect="1" noChangeArrowheads="1"/>
          </p:cNvPicPr>
          <p:nvPr/>
        </p:nvPicPr>
        <p:blipFill>
          <a:blip r:embed="rId4"/>
          <a:srcRect/>
          <a:stretch>
            <a:fillRect/>
          </a:stretch>
        </p:blipFill>
        <p:spPr bwMode="auto">
          <a:xfrm>
            <a:off x="5426075" y="3995738"/>
            <a:ext cx="388938" cy="350838"/>
          </a:xfrm>
          <a:prstGeom prst="rect">
            <a:avLst/>
          </a:prstGeom>
          <a:noFill/>
          <a:ln>
            <a:noFill/>
          </a:ln>
          <a:effectLst>
            <a:outerShdw blurRad="38100" dist="12700" dir="2700000" algn="ctr" rotWithShape="0">
              <a:srgbClr val="080808">
                <a:alpha val="65000"/>
              </a:srgbClr>
            </a:outerShdw>
          </a:effectLst>
        </p:spPr>
      </p:pic>
      <p:sp>
        <p:nvSpPr>
          <p:cNvPr id="410" name="TextBox 404"/>
          <p:cNvSpPr txBox="1">
            <a:spLocks noChangeArrowheads="1"/>
          </p:cNvSpPr>
          <p:nvPr/>
        </p:nvSpPr>
        <p:spPr bwMode="auto">
          <a:xfrm>
            <a:off x="5738812" y="4021274"/>
            <a:ext cx="271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2</a:t>
            </a:r>
            <a:endParaRPr lang="en-US" altLang="en-US" sz="1100" dirty="0">
              <a:solidFill>
                <a:srgbClr val="FFFFFF"/>
              </a:solidFill>
            </a:endParaRPr>
          </a:p>
        </p:txBody>
      </p:sp>
      <p:sp>
        <p:nvSpPr>
          <p:cNvPr id="5" name="Title 4"/>
          <p:cNvSpPr>
            <a:spLocks noGrp="1"/>
          </p:cNvSpPr>
          <p:nvPr>
            <p:ph type="title" idx="4294967295"/>
          </p:nvPr>
        </p:nvSpPr>
        <p:spPr>
          <a:xfrm>
            <a:off x="477043" y="188640"/>
            <a:ext cx="8459788" cy="998537"/>
          </a:xfrm>
        </p:spPr>
        <p:txBody>
          <a:bodyPr/>
          <a:lstStyle/>
          <a:p>
            <a:r>
              <a:rPr lang="ru-RU" sz="3600" kern="1200" dirty="0" smtClean="0"/>
              <a:t>Где эксплуатируются наши двигатели</a:t>
            </a:r>
            <a:r>
              <a:rPr lang="en-US" kern="1200" dirty="0" smtClean="0"/>
              <a:t>?</a:t>
            </a:r>
            <a:endParaRPr lang="en-US" dirty="0"/>
          </a:p>
        </p:txBody>
      </p:sp>
      <p:pic>
        <p:nvPicPr>
          <p:cNvPr id="411" name="Picture 334"/>
          <p:cNvPicPr>
            <a:picLocks noChangeAspect="1" noChangeArrowheads="1"/>
          </p:cNvPicPr>
          <p:nvPr/>
        </p:nvPicPr>
        <p:blipFill>
          <a:blip r:embed="rId4"/>
          <a:srcRect/>
          <a:stretch>
            <a:fillRect/>
          </a:stretch>
        </p:blipFill>
        <p:spPr bwMode="auto">
          <a:xfrm>
            <a:off x="4925219" y="3367088"/>
            <a:ext cx="388938" cy="350838"/>
          </a:xfrm>
          <a:prstGeom prst="rect">
            <a:avLst/>
          </a:prstGeom>
          <a:noFill/>
          <a:ln>
            <a:noFill/>
          </a:ln>
          <a:effectLst>
            <a:outerShdw blurRad="38100" dist="12700" dir="2700000" algn="ctr" rotWithShape="0">
              <a:srgbClr val="080808">
                <a:alpha val="65000"/>
              </a:srgbClr>
            </a:outerShdw>
          </a:effectLst>
        </p:spPr>
      </p:pic>
      <p:sp>
        <p:nvSpPr>
          <p:cNvPr id="423" name="TextBox 404"/>
          <p:cNvSpPr txBox="1">
            <a:spLocks noChangeArrowheads="1"/>
          </p:cNvSpPr>
          <p:nvPr/>
        </p:nvSpPr>
        <p:spPr bwMode="auto">
          <a:xfrm>
            <a:off x="5216525" y="3435350"/>
            <a:ext cx="3683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10</a:t>
            </a:r>
            <a:endParaRPr lang="en-US" altLang="en-US" sz="1100" dirty="0">
              <a:solidFill>
                <a:srgbClr val="FFFFFF"/>
              </a:solidFill>
            </a:endParaRPr>
          </a:p>
        </p:txBody>
      </p:sp>
      <p:grpSp>
        <p:nvGrpSpPr>
          <p:cNvPr id="424" name="Group 423"/>
          <p:cNvGrpSpPr>
            <a:grpSpLocks noChangeAspect="1"/>
          </p:cNvGrpSpPr>
          <p:nvPr/>
        </p:nvGrpSpPr>
        <p:grpSpPr bwMode="auto">
          <a:xfrm>
            <a:off x="5780088" y="3539468"/>
            <a:ext cx="261247" cy="198163"/>
            <a:chOff x="2079" y="3279"/>
            <a:chExt cx="1114" cy="845"/>
          </a:xfrm>
          <a:effectLst>
            <a:outerShdw blurRad="38100" dist="12700" dir="2700000" algn="ctr" rotWithShape="0">
              <a:srgbClr val="000000">
                <a:alpha val="65000"/>
              </a:srgbClr>
            </a:outerShdw>
          </a:effectLst>
        </p:grpSpPr>
        <p:sp>
          <p:nvSpPr>
            <p:cNvPr id="432"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33" name="Freeform 432"/>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sp>
        <p:nvSpPr>
          <p:cNvPr id="434" name="TextBox 433"/>
          <p:cNvSpPr txBox="1"/>
          <p:nvPr/>
        </p:nvSpPr>
        <p:spPr>
          <a:xfrm>
            <a:off x="5991225" y="3506787"/>
            <a:ext cx="271463" cy="261937"/>
          </a:xfrm>
          <a:prstGeom prst="rect">
            <a:avLst/>
          </a:prstGeom>
          <a:noFill/>
        </p:spPr>
        <p:txBody>
          <a:bodyPr>
            <a:spAutoFit/>
          </a:bodyPr>
          <a:lstStyle/>
          <a:p>
            <a:pPr eaLnBrk="1" hangingPunct="1">
              <a:defRPr/>
            </a:pPr>
            <a:r>
              <a:rPr lang="en-US" sz="1100" dirty="0" smtClean="0">
                <a:solidFill>
                  <a:srgbClr val="FFFFFF">
                    <a:lumMod val="50000"/>
                  </a:srgbClr>
                </a:solidFill>
                <a:cs typeface="Arial" charset="0"/>
              </a:rPr>
              <a:t>2</a:t>
            </a:r>
            <a:endParaRPr lang="en-US" sz="1100" dirty="0">
              <a:solidFill>
                <a:srgbClr val="FFFFFF">
                  <a:lumMod val="50000"/>
                </a:srgbClr>
              </a:solidFill>
              <a:cs typeface="Arial" charset="0"/>
            </a:endParaRPr>
          </a:p>
        </p:txBody>
      </p:sp>
      <p:pic>
        <p:nvPicPr>
          <p:cNvPr id="444" name="Picture 2" descr="\\Ev008dataaege\SHARED\marketing\Branding_Promo\Nedzel\aircraft images\Primus 150.png"/>
          <p:cNvPicPr>
            <a:picLocks noChangeAspect="1" noChangeArrowheads="1"/>
          </p:cNvPicPr>
          <p:nvPr/>
        </p:nvPicPr>
        <p:blipFill>
          <a:blip r:embed="rId11"/>
          <a:srcRect/>
          <a:stretch>
            <a:fillRect/>
          </a:stretch>
        </p:blipFill>
        <p:spPr bwMode="auto">
          <a:xfrm>
            <a:off x="79631" y="3702049"/>
            <a:ext cx="692898" cy="252413"/>
          </a:xfrm>
          <a:prstGeom prst="rect">
            <a:avLst/>
          </a:prstGeom>
          <a:effectLst>
            <a:outerShdw blurRad="25400" dist="12700" dir="5400000" algn="ctr" rotWithShape="0">
              <a:schemeClr val="bg1">
                <a:alpha val="86000"/>
              </a:schemeClr>
            </a:outerShdw>
          </a:effectLst>
          <a:extLst>
            <a:ext uri="{909E8E84-426E-40DD-AFC4-6F175D3DCCD1}">
              <a14:hiddenFill xmlns:a14="http://schemas.microsoft.com/office/drawing/2010/main">
                <a:solidFill>
                  <a:srgbClr val="FFFFFF"/>
                </a:solidFill>
              </a14:hiddenFill>
            </a:ext>
          </a:extLst>
        </p:spPr>
      </p:pic>
      <p:grpSp>
        <p:nvGrpSpPr>
          <p:cNvPr id="445" name="Group 444"/>
          <p:cNvGrpSpPr>
            <a:grpSpLocks noChangeAspect="1"/>
          </p:cNvGrpSpPr>
          <p:nvPr/>
        </p:nvGrpSpPr>
        <p:grpSpPr bwMode="auto">
          <a:xfrm>
            <a:off x="1702074" y="3770588"/>
            <a:ext cx="261247" cy="198163"/>
            <a:chOff x="2079" y="3279"/>
            <a:chExt cx="1114" cy="845"/>
          </a:xfrm>
          <a:effectLst>
            <a:outerShdw blurRad="38100" dist="12700" dir="2700000" algn="ctr" rotWithShape="0">
              <a:srgbClr val="000000">
                <a:alpha val="65000"/>
              </a:srgbClr>
            </a:outerShdw>
          </a:effectLst>
        </p:grpSpPr>
        <p:sp>
          <p:nvSpPr>
            <p:cNvPr id="446"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47" name="Freeform 446"/>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sp>
        <p:nvSpPr>
          <p:cNvPr id="453" name="TextBox 395"/>
          <p:cNvSpPr txBox="1">
            <a:spLocks noChangeArrowheads="1"/>
          </p:cNvSpPr>
          <p:nvPr/>
        </p:nvSpPr>
        <p:spPr bwMode="auto">
          <a:xfrm>
            <a:off x="788887" y="3713163"/>
            <a:ext cx="966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200" dirty="0" smtClean="0">
                <a:solidFill>
                  <a:srgbClr val="12285C"/>
                </a:solidFill>
              </a:rPr>
              <a:t>1 </a:t>
            </a:r>
            <a:r>
              <a:rPr lang="en-US" altLang="en-US" sz="1200" dirty="0">
                <a:solidFill>
                  <a:srgbClr val="12285C"/>
                </a:solidFill>
              </a:rPr>
              <a:t>x </a:t>
            </a:r>
            <a:r>
              <a:rPr lang="en-US" altLang="en-US" sz="1200" dirty="0" smtClean="0">
                <a:solidFill>
                  <a:srgbClr val="12285C"/>
                </a:solidFill>
              </a:rPr>
              <a:t>AG300 </a:t>
            </a:r>
            <a:r>
              <a:rPr lang="en-US" altLang="en-US" sz="1200" dirty="0">
                <a:solidFill>
                  <a:srgbClr val="12285C"/>
                </a:solidFill>
              </a:rPr>
              <a:t>=</a:t>
            </a:r>
          </a:p>
        </p:txBody>
      </p:sp>
      <p:grpSp>
        <p:nvGrpSpPr>
          <p:cNvPr id="454" name="Group 453"/>
          <p:cNvGrpSpPr>
            <a:grpSpLocks noChangeAspect="1"/>
          </p:cNvGrpSpPr>
          <p:nvPr/>
        </p:nvGrpSpPr>
        <p:grpSpPr bwMode="auto">
          <a:xfrm>
            <a:off x="2247900" y="1841500"/>
            <a:ext cx="261247" cy="198163"/>
            <a:chOff x="2079" y="3279"/>
            <a:chExt cx="1114" cy="845"/>
          </a:xfrm>
          <a:effectLst>
            <a:outerShdw blurRad="38100" dist="12700" dir="2700000" algn="ctr" rotWithShape="0">
              <a:srgbClr val="000000">
                <a:alpha val="65000"/>
              </a:srgbClr>
            </a:outerShdw>
          </a:effectLst>
        </p:grpSpPr>
        <p:sp>
          <p:nvSpPr>
            <p:cNvPr id="455" name="AutoShape 11"/>
            <p:cNvSpPr>
              <a:spLocks noChangeAspect="1" noChangeArrowheads="1" noTextEdit="1"/>
            </p:cNvSpPr>
            <p:nvPr/>
          </p:nvSpPr>
          <p:spPr bwMode="auto">
            <a:xfrm>
              <a:off x="2079" y="3279"/>
              <a:ext cx="1114"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sp>
          <p:nvSpPr>
            <p:cNvPr id="456" name="Freeform 455"/>
            <p:cNvSpPr>
              <a:spLocks/>
            </p:cNvSpPr>
            <p:nvPr/>
          </p:nvSpPr>
          <p:spPr bwMode="auto">
            <a:xfrm>
              <a:off x="2079" y="3279"/>
              <a:ext cx="1114" cy="844"/>
            </a:xfrm>
            <a:custGeom>
              <a:avLst/>
              <a:gdLst>
                <a:gd name="T0" fmla="*/ 2003 w 2228"/>
                <a:gd name="T1" fmla="*/ 700 h 1689"/>
                <a:gd name="T2" fmla="*/ 1947 w 2228"/>
                <a:gd name="T3" fmla="*/ 713 h 1689"/>
                <a:gd name="T4" fmla="*/ 1887 w 2228"/>
                <a:gd name="T5" fmla="*/ 726 h 1689"/>
                <a:gd name="T6" fmla="*/ 1824 w 2228"/>
                <a:gd name="T7" fmla="*/ 738 h 1689"/>
                <a:gd name="T8" fmla="*/ 1758 w 2228"/>
                <a:gd name="T9" fmla="*/ 749 h 1689"/>
                <a:gd name="T10" fmla="*/ 1694 w 2228"/>
                <a:gd name="T11" fmla="*/ 757 h 1689"/>
                <a:gd name="T12" fmla="*/ 1592 w 2228"/>
                <a:gd name="T13" fmla="*/ 765 h 1689"/>
                <a:gd name="T14" fmla="*/ 1472 w 2228"/>
                <a:gd name="T15" fmla="*/ 768 h 1689"/>
                <a:gd name="T16" fmla="*/ 1361 w 2228"/>
                <a:gd name="T17" fmla="*/ 767 h 1689"/>
                <a:gd name="T18" fmla="*/ 1273 w 2228"/>
                <a:gd name="T19" fmla="*/ 764 h 1689"/>
                <a:gd name="T20" fmla="*/ 1219 w 2228"/>
                <a:gd name="T21" fmla="*/ 760 h 1689"/>
                <a:gd name="T22" fmla="*/ 1148 w 2228"/>
                <a:gd name="T23" fmla="*/ 1287 h 1689"/>
                <a:gd name="T24" fmla="*/ 1470 w 2228"/>
                <a:gd name="T25" fmla="*/ 1369 h 1689"/>
                <a:gd name="T26" fmla="*/ 1458 w 2228"/>
                <a:gd name="T27" fmla="*/ 1529 h 1689"/>
                <a:gd name="T28" fmla="*/ 1136 w 2228"/>
                <a:gd name="T29" fmla="*/ 1467 h 1689"/>
                <a:gd name="T30" fmla="*/ 1128 w 2228"/>
                <a:gd name="T31" fmla="*/ 1572 h 1689"/>
                <a:gd name="T32" fmla="*/ 1109 w 2228"/>
                <a:gd name="T33" fmla="*/ 1680 h 1689"/>
                <a:gd name="T34" fmla="*/ 1073 w 2228"/>
                <a:gd name="T35" fmla="*/ 1572 h 1689"/>
                <a:gd name="T36" fmla="*/ 1025 w 2228"/>
                <a:gd name="T37" fmla="*/ 1546 h 1689"/>
                <a:gd name="T38" fmla="*/ 728 w 2228"/>
                <a:gd name="T39" fmla="*/ 1385 h 1689"/>
                <a:gd name="T40" fmla="*/ 751 w 2228"/>
                <a:gd name="T41" fmla="*/ 1351 h 1689"/>
                <a:gd name="T42" fmla="*/ 531 w 2228"/>
                <a:gd name="T43" fmla="*/ 759 h 1689"/>
                <a:gd name="T44" fmla="*/ 105 w 2228"/>
                <a:gd name="T45" fmla="*/ 681 h 1689"/>
                <a:gd name="T46" fmla="*/ 76 w 2228"/>
                <a:gd name="T47" fmla="*/ 673 h 1689"/>
                <a:gd name="T48" fmla="*/ 58 w 2228"/>
                <a:gd name="T49" fmla="*/ 668 h 1689"/>
                <a:gd name="T50" fmla="*/ 17 w 2228"/>
                <a:gd name="T51" fmla="*/ 644 h 1689"/>
                <a:gd name="T52" fmla="*/ 5 w 2228"/>
                <a:gd name="T53" fmla="*/ 621 h 1689"/>
                <a:gd name="T54" fmla="*/ 0 w 2228"/>
                <a:gd name="T55" fmla="*/ 397 h 1689"/>
                <a:gd name="T56" fmla="*/ 995 w 2228"/>
                <a:gd name="T57" fmla="*/ 218 h 1689"/>
                <a:gd name="T58" fmla="*/ 1011 w 2228"/>
                <a:gd name="T59" fmla="*/ 124 h 1689"/>
                <a:gd name="T60" fmla="*/ 1032 w 2228"/>
                <a:gd name="T61" fmla="*/ 114 h 1689"/>
                <a:gd name="T62" fmla="*/ 1056 w 2228"/>
                <a:gd name="T63" fmla="*/ 108 h 1689"/>
                <a:gd name="T64" fmla="*/ 1067 w 2228"/>
                <a:gd name="T65" fmla="*/ 89 h 1689"/>
                <a:gd name="T66" fmla="*/ 844 w 2228"/>
                <a:gd name="T67" fmla="*/ 73 h 1689"/>
                <a:gd name="T68" fmla="*/ 1082 w 2228"/>
                <a:gd name="T69" fmla="*/ 25 h 1689"/>
                <a:gd name="T70" fmla="*/ 1102 w 2228"/>
                <a:gd name="T71" fmla="*/ 0 h 1689"/>
                <a:gd name="T72" fmla="*/ 1121 w 2228"/>
                <a:gd name="T73" fmla="*/ 25 h 1689"/>
                <a:gd name="T74" fmla="*/ 1367 w 2228"/>
                <a:gd name="T75" fmla="*/ 73 h 1689"/>
                <a:gd name="T76" fmla="*/ 1136 w 2228"/>
                <a:gd name="T77" fmla="*/ 89 h 1689"/>
                <a:gd name="T78" fmla="*/ 1148 w 2228"/>
                <a:gd name="T79" fmla="*/ 108 h 1689"/>
                <a:gd name="T80" fmla="*/ 1172 w 2228"/>
                <a:gd name="T81" fmla="*/ 114 h 1689"/>
                <a:gd name="T82" fmla="*/ 1195 w 2228"/>
                <a:gd name="T83" fmla="*/ 124 h 1689"/>
                <a:gd name="T84" fmla="*/ 1211 w 2228"/>
                <a:gd name="T85" fmla="*/ 219 h 1689"/>
                <a:gd name="T86" fmla="*/ 2212 w 2228"/>
                <a:gd name="T87" fmla="*/ 408 h 1689"/>
                <a:gd name="T88" fmla="*/ 2216 w 2228"/>
                <a:gd name="T89" fmla="*/ 612 h 1689"/>
                <a:gd name="T90" fmla="*/ 2183 w 2228"/>
                <a:gd name="T91" fmla="*/ 643 h 1689"/>
                <a:gd name="T92" fmla="*/ 2164 w 2228"/>
                <a:gd name="T93" fmla="*/ 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8" h="1689">
                  <a:moveTo>
                    <a:pt x="2164" y="653"/>
                  </a:moveTo>
                  <a:lnTo>
                    <a:pt x="2005" y="708"/>
                  </a:lnTo>
                  <a:lnTo>
                    <a:pt x="2003" y="700"/>
                  </a:lnTo>
                  <a:lnTo>
                    <a:pt x="1985" y="705"/>
                  </a:lnTo>
                  <a:lnTo>
                    <a:pt x="1967" y="708"/>
                  </a:lnTo>
                  <a:lnTo>
                    <a:pt x="1947" y="713"/>
                  </a:lnTo>
                  <a:lnTo>
                    <a:pt x="1927" y="718"/>
                  </a:lnTo>
                  <a:lnTo>
                    <a:pt x="1908" y="721"/>
                  </a:lnTo>
                  <a:lnTo>
                    <a:pt x="1887" y="726"/>
                  </a:lnTo>
                  <a:lnTo>
                    <a:pt x="1866" y="730"/>
                  </a:lnTo>
                  <a:lnTo>
                    <a:pt x="1845" y="734"/>
                  </a:lnTo>
                  <a:lnTo>
                    <a:pt x="1824" y="738"/>
                  </a:lnTo>
                  <a:lnTo>
                    <a:pt x="1802" y="742"/>
                  </a:lnTo>
                  <a:lnTo>
                    <a:pt x="1780" y="745"/>
                  </a:lnTo>
                  <a:lnTo>
                    <a:pt x="1758" y="749"/>
                  </a:lnTo>
                  <a:lnTo>
                    <a:pt x="1736" y="752"/>
                  </a:lnTo>
                  <a:lnTo>
                    <a:pt x="1716" y="755"/>
                  </a:lnTo>
                  <a:lnTo>
                    <a:pt x="1694" y="757"/>
                  </a:lnTo>
                  <a:lnTo>
                    <a:pt x="1673" y="759"/>
                  </a:lnTo>
                  <a:lnTo>
                    <a:pt x="1633" y="763"/>
                  </a:lnTo>
                  <a:lnTo>
                    <a:pt x="1592" y="765"/>
                  </a:lnTo>
                  <a:lnTo>
                    <a:pt x="1551" y="767"/>
                  </a:lnTo>
                  <a:lnTo>
                    <a:pt x="1511" y="768"/>
                  </a:lnTo>
                  <a:lnTo>
                    <a:pt x="1472" y="768"/>
                  </a:lnTo>
                  <a:lnTo>
                    <a:pt x="1432" y="768"/>
                  </a:lnTo>
                  <a:lnTo>
                    <a:pt x="1396" y="768"/>
                  </a:lnTo>
                  <a:lnTo>
                    <a:pt x="1361" y="767"/>
                  </a:lnTo>
                  <a:lnTo>
                    <a:pt x="1329" y="766"/>
                  </a:lnTo>
                  <a:lnTo>
                    <a:pt x="1299" y="765"/>
                  </a:lnTo>
                  <a:lnTo>
                    <a:pt x="1273" y="764"/>
                  </a:lnTo>
                  <a:lnTo>
                    <a:pt x="1250" y="763"/>
                  </a:lnTo>
                  <a:lnTo>
                    <a:pt x="1233" y="761"/>
                  </a:lnTo>
                  <a:lnTo>
                    <a:pt x="1219" y="760"/>
                  </a:lnTo>
                  <a:lnTo>
                    <a:pt x="1211" y="759"/>
                  </a:lnTo>
                  <a:lnTo>
                    <a:pt x="1208" y="759"/>
                  </a:lnTo>
                  <a:lnTo>
                    <a:pt x="1148" y="1287"/>
                  </a:lnTo>
                  <a:lnTo>
                    <a:pt x="1452" y="1351"/>
                  </a:lnTo>
                  <a:lnTo>
                    <a:pt x="1462" y="1357"/>
                  </a:lnTo>
                  <a:lnTo>
                    <a:pt x="1470" y="1369"/>
                  </a:lnTo>
                  <a:lnTo>
                    <a:pt x="1476" y="1385"/>
                  </a:lnTo>
                  <a:lnTo>
                    <a:pt x="1477" y="1403"/>
                  </a:lnTo>
                  <a:lnTo>
                    <a:pt x="1458" y="1529"/>
                  </a:lnTo>
                  <a:lnTo>
                    <a:pt x="1179" y="1546"/>
                  </a:lnTo>
                  <a:lnTo>
                    <a:pt x="1136" y="1456"/>
                  </a:lnTo>
                  <a:lnTo>
                    <a:pt x="1136" y="1467"/>
                  </a:lnTo>
                  <a:lnTo>
                    <a:pt x="1134" y="1493"/>
                  </a:lnTo>
                  <a:lnTo>
                    <a:pt x="1132" y="1530"/>
                  </a:lnTo>
                  <a:lnTo>
                    <a:pt x="1128" y="1572"/>
                  </a:lnTo>
                  <a:lnTo>
                    <a:pt x="1123" y="1616"/>
                  </a:lnTo>
                  <a:lnTo>
                    <a:pt x="1117" y="1653"/>
                  </a:lnTo>
                  <a:lnTo>
                    <a:pt x="1109" y="1680"/>
                  </a:lnTo>
                  <a:lnTo>
                    <a:pt x="1098" y="1689"/>
                  </a:lnTo>
                  <a:lnTo>
                    <a:pt x="1081" y="1652"/>
                  </a:lnTo>
                  <a:lnTo>
                    <a:pt x="1073" y="1572"/>
                  </a:lnTo>
                  <a:lnTo>
                    <a:pt x="1070" y="1492"/>
                  </a:lnTo>
                  <a:lnTo>
                    <a:pt x="1069" y="1456"/>
                  </a:lnTo>
                  <a:lnTo>
                    <a:pt x="1025" y="1546"/>
                  </a:lnTo>
                  <a:lnTo>
                    <a:pt x="751" y="1529"/>
                  </a:lnTo>
                  <a:lnTo>
                    <a:pt x="727" y="1403"/>
                  </a:lnTo>
                  <a:lnTo>
                    <a:pt x="728" y="1385"/>
                  </a:lnTo>
                  <a:lnTo>
                    <a:pt x="733" y="1369"/>
                  </a:lnTo>
                  <a:lnTo>
                    <a:pt x="740" y="1357"/>
                  </a:lnTo>
                  <a:lnTo>
                    <a:pt x="751" y="1351"/>
                  </a:lnTo>
                  <a:lnTo>
                    <a:pt x="1056" y="1287"/>
                  </a:lnTo>
                  <a:lnTo>
                    <a:pt x="997" y="759"/>
                  </a:lnTo>
                  <a:lnTo>
                    <a:pt x="531" y="759"/>
                  </a:lnTo>
                  <a:lnTo>
                    <a:pt x="114" y="683"/>
                  </a:lnTo>
                  <a:lnTo>
                    <a:pt x="112" y="683"/>
                  </a:lnTo>
                  <a:lnTo>
                    <a:pt x="105" y="681"/>
                  </a:lnTo>
                  <a:lnTo>
                    <a:pt x="96" y="679"/>
                  </a:lnTo>
                  <a:lnTo>
                    <a:pt x="86" y="675"/>
                  </a:lnTo>
                  <a:lnTo>
                    <a:pt x="76" y="673"/>
                  </a:lnTo>
                  <a:lnTo>
                    <a:pt x="67" y="670"/>
                  </a:lnTo>
                  <a:lnTo>
                    <a:pt x="60" y="668"/>
                  </a:lnTo>
                  <a:lnTo>
                    <a:pt x="58" y="668"/>
                  </a:lnTo>
                  <a:lnTo>
                    <a:pt x="40" y="661"/>
                  </a:lnTo>
                  <a:lnTo>
                    <a:pt x="28" y="652"/>
                  </a:lnTo>
                  <a:lnTo>
                    <a:pt x="17" y="644"/>
                  </a:lnTo>
                  <a:lnTo>
                    <a:pt x="12" y="635"/>
                  </a:lnTo>
                  <a:lnTo>
                    <a:pt x="7" y="628"/>
                  </a:lnTo>
                  <a:lnTo>
                    <a:pt x="5" y="621"/>
                  </a:lnTo>
                  <a:lnTo>
                    <a:pt x="3" y="616"/>
                  </a:lnTo>
                  <a:lnTo>
                    <a:pt x="3" y="615"/>
                  </a:lnTo>
                  <a:lnTo>
                    <a:pt x="0" y="397"/>
                  </a:lnTo>
                  <a:lnTo>
                    <a:pt x="982" y="396"/>
                  </a:lnTo>
                  <a:lnTo>
                    <a:pt x="989" y="298"/>
                  </a:lnTo>
                  <a:lnTo>
                    <a:pt x="995" y="218"/>
                  </a:lnTo>
                  <a:lnTo>
                    <a:pt x="999" y="159"/>
                  </a:lnTo>
                  <a:lnTo>
                    <a:pt x="1006" y="130"/>
                  </a:lnTo>
                  <a:lnTo>
                    <a:pt x="1011" y="124"/>
                  </a:lnTo>
                  <a:lnTo>
                    <a:pt x="1017" y="121"/>
                  </a:lnTo>
                  <a:lnTo>
                    <a:pt x="1024" y="116"/>
                  </a:lnTo>
                  <a:lnTo>
                    <a:pt x="1032" y="114"/>
                  </a:lnTo>
                  <a:lnTo>
                    <a:pt x="1040" y="112"/>
                  </a:lnTo>
                  <a:lnTo>
                    <a:pt x="1048" y="109"/>
                  </a:lnTo>
                  <a:lnTo>
                    <a:pt x="1056" y="108"/>
                  </a:lnTo>
                  <a:lnTo>
                    <a:pt x="1062" y="108"/>
                  </a:lnTo>
                  <a:lnTo>
                    <a:pt x="1065" y="99"/>
                  </a:lnTo>
                  <a:lnTo>
                    <a:pt x="1067" y="89"/>
                  </a:lnTo>
                  <a:lnTo>
                    <a:pt x="1071" y="81"/>
                  </a:lnTo>
                  <a:lnTo>
                    <a:pt x="1073" y="73"/>
                  </a:lnTo>
                  <a:lnTo>
                    <a:pt x="844" y="73"/>
                  </a:lnTo>
                  <a:lnTo>
                    <a:pt x="844" y="37"/>
                  </a:lnTo>
                  <a:lnTo>
                    <a:pt x="1077" y="37"/>
                  </a:lnTo>
                  <a:lnTo>
                    <a:pt x="1082" y="25"/>
                  </a:lnTo>
                  <a:lnTo>
                    <a:pt x="1088" y="13"/>
                  </a:lnTo>
                  <a:lnTo>
                    <a:pt x="1094" y="3"/>
                  </a:lnTo>
                  <a:lnTo>
                    <a:pt x="1102" y="0"/>
                  </a:lnTo>
                  <a:lnTo>
                    <a:pt x="1110" y="3"/>
                  </a:lnTo>
                  <a:lnTo>
                    <a:pt x="1116" y="13"/>
                  </a:lnTo>
                  <a:lnTo>
                    <a:pt x="1121" y="25"/>
                  </a:lnTo>
                  <a:lnTo>
                    <a:pt x="1126" y="37"/>
                  </a:lnTo>
                  <a:lnTo>
                    <a:pt x="1367" y="37"/>
                  </a:lnTo>
                  <a:lnTo>
                    <a:pt x="1367" y="73"/>
                  </a:lnTo>
                  <a:lnTo>
                    <a:pt x="1131" y="73"/>
                  </a:lnTo>
                  <a:lnTo>
                    <a:pt x="1133" y="81"/>
                  </a:lnTo>
                  <a:lnTo>
                    <a:pt x="1136" y="89"/>
                  </a:lnTo>
                  <a:lnTo>
                    <a:pt x="1139" y="99"/>
                  </a:lnTo>
                  <a:lnTo>
                    <a:pt x="1142" y="108"/>
                  </a:lnTo>
                  <a:lnTo>
                    <a:pt x="1148" y="108"/>
                  </a:lnTo>
                  <a:lnTo>
                    <a:pt x="1156" y="109"/>
                  </a:lnTo>
                  <a:lnTo>
                    <a:pt x="1164" y="112"/>
                  </a:lnTo>
                  <a:lnTo>
                    <a:pt x="1172" y="114"/>
                  </a:lnTo>
                  <a:lnTo>
                    <a:pt x="1180" y="116"/>
                  </a:lnTo>
                  <a:lnTo>
                    <a:pt x="1188" y="121"/>
                  </a:lnTo>
                  <a:lnTo>
                    <a:pt x="1195" y="124"/>
                  </a:lnTo>
                  <a:lnTo>
                    <a:pt x="1201" y="130"/>
                  </a:lnTo>
                  <a:lnTo>
                    <a:pt x="1206" y="159"/>
                  </a:lnTo>
                  <a:lnTo>
                    <a:pt x="1211" y="219"/>
                  </a:lnTo>
                  <a:lnTo>
                    <a:pt x="1217" y="303"/>
                  </a:lnTo>
                  <a:lnTo>
                    <a:pt x="1223" y="406"/>
                  </a:lnTo>
                  <a:lnTo>
                    <a:pt x="2212" y="408"/>
                  </a:lnTo>
                  <a:lnTo>
                    <a:pt x="2228" y="576"/>
                  </a:lnTo>
                  <a:lnTo>
                    <a:pt x="2223" y="596"/>
                  </a:lnTo>
                  <a:lnTo>
                    <a:pt x="2216" y="612"/>
                  </a:lnTo>
                  <a:lnTo>
                    <a:pt x="2206" y="624"/>
                  </a:lnTo>
                  <a:lnTo>
                    <a:pt x="2195" y="635"/>
                  </a:lnTo>
                  <a:lnTo>
                    <a:pt x="2183" y="643"/>
                  </a:lnTo>
                  <a:lnTo>
                    <a:pt x="2173" y="649"/>
                  </a:lnTo>
                  <a:lnTo>
                    <a:pt x="2166" y="652"/>
                  </a:lnTo>
                  <a:lnTo>
                    <a:pt x="2164" y="65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1E4191"/>
                </a:solidFill>
              </a:endParaRPr>
            </a:p>
          </p:txBody>
        </p:sp>
      </p:grpSp>
      <p:sp>
        <p:nvSpPr>
          <p:cNvPr id="457" name="TextBox 409"/>
          <p:cNvSpPr txBox="1">
            <a:spLocks noChangeArrowheads="1"/>
          </p:cNvSpPr>
          <p:nvPr/>
        </p:nvSpPr>
        <p:spPr bwMode="auto">
          <a:xfrm>
            <a:off x="2019748" y="1787787"/>
            <a:ext cx="358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GE Inspira Pitch" pitchFamily="34" charset="0"/>
                <a:cs typeface="Arial" charset="0"/>
              </a:defRPr>
            </a:lvl1pPr>
            <a:lvl2pPr marL="742950" indent="-285750" eaLnBrk="0" hangingPunct="0">
              <a:defRPr sz="3200">
                <a:solidFill>
                  <a:schemeClr val="tx1"/>
                </a:solidFill>
                <a:latin typeface="GE Inspira Pitch" pitchFamily="34" charset="0"/>
                <a:cs typeface="Arial" charset="0"/>
              </a:defRPr>
            </a:lvl2pPr>
            <a:lvl3pPr marL="1143000" indent="-228600" eaLnBrk="0" hangingPunct="0">
              <a:defRPr sz="3200">
                <a:solidFill>
                  <a:schemeClr val="tx1"/>
                </a:solidFill>
                <a:latin typeface="GE Inspira Pitch" pitchFamily="34" charset="0"/>
                <a:cs typeface="Arial" charset="0"/>
              </a:defRPr>
            </a:lvl3pPr>
            <a:lvl4pPr marL="1600200" indent="-228600" eaLnBrk="0" hangingPunct="0">
              <a:defRPr sz="3200">
                <a:solidFill>
                  <a:schemeClr val="tx1"/>
                </a:solidFill>
                <a:latin typeface="GE Inspira Pitch" pitchFamily="34" charset="0"/>
                <a:cs typeface="Arial" charset="0"/>
              </a:defRPr>
            </a:lvl4pPr>
            <a:lvl5pPr marL="2057400" indent="-228600" eaLnBrk="0" hangingPunct="0">
              <a:defRPr sz="3200">
                <a:solidFill>
                  <a:schemeClr val="tx1"/>
                </a:solidFill>
                <a:latin typeface="GE Inspira Pitch" pitchFamily="34" charset="0"/>
                <a:cs typeface="Arial" charset="0"/>
              </a:defRPr>
            </a:lvl5pPr>
            <a:lvl6pPr marL="2514600" indent="-228600" eaLnBrk="0" fontAlgn="base" hangingPunct="0">
              <a:spcBef>
                <a:spcPct val="0"/>
              </a:spcBef>
              <a:spcAft>
                <a:spcPct val="0"/>
              </a:spcAft>
              <a:defRPr sz="3200">
                <a:solidFill>
                  <a:schemeClr val="tx1"/>
                </a:solidFill>
                <a:latin typeface="GE Inspira Pitch" pitchFamily="34" charset="0"/>
                <a:cs typeface="Arial" charset="0"/>
              </a:defRPr>
            </a:lvl6pPr>
            <a:lvl7pPr marL="2971800" indent="-228600" eaLnBrk="0" fontAlgn="base" hangingPunct="0">
              <a:spcBef>
                <a:spcPct val="0"/>
              </a:spcBef>
              <a:spcAft>
                <a:spcPct val="0"/>
              </a:spcAft>
              <a:defRPr sz="3200">
                <a:solidFill>
                  <a:schemeClr val="tx1"/>
                </a:solidFill>
                <a:latin typeface="GE Inspira Pitch" pitchFamily="34" charset="0"/>
                <a:cs typeface="Arial" charset="0"/>
              </a:defRPr>
            </a:lvl7pPr>
            <a:lvl8pPr marL="3429000" indent="-228600" eaLnBrk="0" fontAlgn="base" hangingPunct="0">
              <a:spcBef>
                <a:spcPct val="0"/>
              </a:spcBef>
              <a:spcAft>
                <a:spcPct val="0"/>
              </a:spcAft>
              <a:defRPr sz="3200">
                <a:solidFill>
                  <a:schemeClr val="tx1"/>
                </a:solidFill>
                <a:latin typeface="GE Inspira Pitch" pitchFamily="34" charset="0"/>
                <a:cs typeface="Arial" charset="0"/>
              </a:defRPr>
            </a:lvl8pPr>
            <a:lvl9pPr marL="3886200" indent="-228600" eaLnBrk="0" fontAlgn="base" hangingPunct="0">
              <a:spcBef>
                <a:spcPct val="0"/>
              </a:spcBef>
              <a:spcAft>
                <a:spcPct val="0"/>
              </a:spcAft>
              <a:defRPr sz="3200">
                <a:solidFill>
                  <a:schemeClr val="tx1"/>
                </a:solidFill>
                <a:latin typeface="GE Inspira Pitch" pitchFamily="34" charset="0"/>
                <a:cs typeface="Arial" charset="0"/>
              </a:defRPr>
            </a:lvl9pPr>
          </a:lstStyle>
          <a:p>
            <a:pPr eaLnBrk="1" hangingPunct="1"/>
            <a:r>
              <a:rPr lang="en-US" altLang="en-US" sz="1100" dirty="0" smtClean="0">
                <a:solidFill>
                  <a:srgbClr val="FFFFFF"/>
                </a:solidFill>
              </a:rPr>
              <a:t>2</a:t>
            </a:r>
            <a:endParaRPr lang="en-US" altLang="en-US" sz="1100" dirty="0">
              <a:solidFill>
                <a:srgbClr val="FFFFFF"/>
              </a:solidFill>
            </a:endParaRPr>
          </a:p>
        </p:txBody>
      </p:sp>
      <p:sp>
        <p:nvSpPr>
          <p:cNvPr id="6" name="Rectangle 5"/>
          <p:cNvSpPr/>
          <p:nvPr/>
        </p:nvSpPr>
        <p:spPr>
          <a:xfrm>
            <a:off x="1206525" y="5189402"/>
            <a:ext cx="1781944" cy="1569660"/>
          </a:xfrm>
          <a:prstGeom prst="rect">
            <a:avLst/>
          </a:prstGeom>
        </p:spPr>
        <p:txBody>
          <a:bodyPr wrap="square">
            <a:spAutoFit/>
          </a:bodyPr>
          <a:lstStyle/>
          <a:p>
            <a:pPr>
              <a:spcBef>
                <a:spcPct val="0"/>
              </a:spcBef>
            </a:pPr>
            <a:r>
              <a:rPr lang="ru-RU" altLang="cs-CZ" sz="1200" u="sng" dirty="0">
                <a:solidFill>
                  <a:srgbClr val="1E4191"/>
                </a:solidFill>
                <a:latin typeface="GE Inspira Pitch" pitchFamily="34" charset="0"/>
                <a:cs typeface="Arial" charset="0"/>
              </a:rPr>
              <a:t>Запасные двигатели</a:t>
            </a:r>
            <a:r>
              <a:rPr lang="en-US" altLang="cs-CZ" sz="1200" dirty="0">
                <a:solidFill>
                  <a:srgbClr val="1E4191"/>
                </a:solidFill>
                <a:latin typeface="GE Inspira Pitch" pitchFamily="34" charset="0"/>
                <a:cs typeface="Arial" charset="0"/>
              </a:rPr>
              <a:t>:</a:t>
            </a:r>
          </a:p>
          <a:p>
            <a:pPr>
              <a:spcBef>
                <a:spcPct val="0"/>
              </a:spcBef>
            </a:pPr>
            <a:r>
              <a:rPr lang="en-US" altLang="cs-CZ" sz="1200" dirty="0">
                <a:solidFill>
                  <a:srgbClr val="1E4191"/>
                </a:solidFill>
                <a:latin typeface="GE Inspira Pitch" pitchFamily="34" charset="0"/>
                <a:cs typeface="Arial" charset="0"/>
              </a:rPr>
              <a:t>H80-100 – PT 2x</a:t>
            </a:r>
          </a:p>
          <a:p>
            <a:pPr>
              <a:spcBef>
                <a:spcPct val="0"/>
              </a:spcBef>
            </a:pPr>
            <a:r>
              <a:rPr lang="en-US" altLang="cs-CZ" sz="1200" dirty="0">
                <a:solidFill>
                  <a:srgbClr val="1E4191"/>
                </a:solidFill>
                <a:latin typeface="GE Inspira Pitch" pitchFamily="34" charset="0"/>
                <a:cs typeface="Arial" charset="0"/>
              </a:rPr>
              <a:t>H80-100 – </a:t>
            </a:r>
            <a:r>
              <a:rPr lang="ru-RU" sz="1200" dirty="0">
                <a:solidFill>
                  <a:srgbClr val="1E4191"/>
                </a:solidFill>
                <a:latin typeface="GE Inspira Pitch" pitchFamily="34" charset="0"/>
                <a:cs typeface="Arial" charset="0"/>
              </a:rPr>
              <a:t>Бразилия</a:t>
            </a:r>
            <a:r>
              <a:rPr lang="en-US" sz="1200" dirty="0">
                <a:solidFill>
                  <a:srgbClr val="1E4191"/>
                </a:solidFill>
                <a:latin typeface="GE Inspira Pitch" pitchFamily="34" charset="0"/>
                <a:cs typeface="Arial" charset="0"/>
              </a:rPr>
              <a:t> </a:t>
            </a:r>
            <a:r>
              <a:rPr lang="en-US" altLang="cs-CZ" sz="1200" dirty="0">
                <a:solidFill>
                  <a:srgbClr val="1E4191"/>
                </a:solidFill>
                <a:latin typeface="GE Inspira Pitch" pitchFamily="34" charset="0"/>
                <a:cs typeface="Arial" charset="0"/>
              </a:rPr>
              <a:t>2x</a:t>
            </a:r>
          </a:p>
          <a:p>
            <a:pPr>
              <a:spcBef>
                <a:spcPct val="0"/>
              </a:spcBef>
            </a:pPr>
            <a:r>
              <a:rPr lang="en-US" altLang="cs-CZ" sz="1200" dirty="0">
                <a:solidFill>
                  <a:srgbClr val="1E4191"/>
                </a:solidFill>
                <a:latin typeface="GE Inspira Pitch" pitchFamily="34" charset="0"/>
                <a:cs typeface="Arial" charset="0"/>
              </a:rPr>
              <a:t>H80-100 – GEAC 1x</a:t>
            </a:r>
          </a:p>
          <a:p>
            <a:pPr>
              <a:spcBef>
                <a:spcPct val="0"/>
              </a:spcBef>
            </a:pPr>
            <a:r>
              <a:rPr lang="en-US" altLang="cs-CZ" sz="1200" dirty="0">
                <a:solidFill>
                  <a:srgbClr val="1E4191"/>
                </a:solidFill>
                <a:latin typeface="GE Inspira Pitch" pitchFamily="34" charset="0"/>
                <a:cs typeface="Arial" charset="0"/>
              </a:rPr>
              <a:t>H80-200 – </a:t>
            </a:r>
            <a:r>
              <a:rPr lang="ru-RU" altLang="cs-CZ" sz="1200" dirty="0">
                <a:solidFill>
                  <a:srgbClr val="1E4191"/>
                </a:solidFill>
                <a:latin typeface="GE Inspira Pitch" pitchFamily="34" charset="0"/>
                <a:cs typeface="Arial" charset="0"/>
              </a:rPr>
              <a:t>Россия</a:t>
            </a:r>
            <a:r>
              <a:rPr lang="en-US" altLang="cs-CZ" sz="1200" dirty="0">
                <a:solidFill>
                  <a:srgbClr val="1E4191"/>
                </a:solidFill>
                <a:latin typeface="GE Inspira Pitch" pitchFamily="34" charset="0"/>
                <a:cs typeface="Arial" charset="0"/>
              </a:rPr>
              <a:t> 1x*</a:t>
            </a:r>
          </a:p>
          <a:p>
            <a:pPr>
              <a:spcBef>
                <a:spcPct val="0"/>
              </a:spcBef>
            </a:pPr>
            <a:r>
              <a:rPr lang="en-US" altLang="cs-CZ" sz="1200" dirty="0">
                <a:solidFill>
                  <a:srgbClr val="1E4191"/>
                </a:solidFill>
                <a:latin typeface="GE Inspira Pitch" pitchFamily="34" charset="0"/>
                <a:cs typeface="Arial" charset="0"/>
              </a:rPr>
              <a:t>H80-200 – </a:t>
            </a:r>
            <a:r>
              <a:rPr lang="en-US" altLang="cs-CZ" sz="1200" dirty="0" err="1">
                <a:solidFill>
                  <a:srgbClr val="1E4191"/>
                </a:solidFill>
                <a:latin typeface="GE Inspira Pitch" pitchFamily="34" charset="0"/>
                <a:cs typeface="Arial" charset="0"/>
              </a:rPr>
              <a:t>Solenta</a:t>
            </a:r>
            <a:r>
              <a:rPr lang="en-US" altLang="cs-CZ" sz="1200" dirty="0">
                <a:solidFill>
                  <a:srgbClr val="1E4191"/>
                </a:solidFill>
                <a:latin typeface="GE Inspira Pitch" pitchFamily="34" charset="0"/>
                <a:cs typeface="Arial" charset="0"/>
              </a:rPr>
              <a:t> 1x</a:t>
            </a:r>
          </a:p>
          <a:p>
            <a:pPr>
              <a:spcBef>
                <a:spcPct val="0"/>
              </a:spcBef>
            </a:pPr>
            <a:r>
              <a:rPr lang="en-US" altLang="cs-CZ" sz="1200" dirty="0">
                <a:solidFill>
                  <a:srgbClr val="1E4191"/>
                </a:solidFill>
                <a:latin typeface="GE Inspira Pitch" pitchFamily="34" charset="0"/>
                <a:cs typeface="Arial" charset="0"/>
              </a:rPr>
              <a:t>H80-100 – BDH 1x</a:t>
            </a:r>
          </a:p>
          <a:p>
            <a:pPr>
              <a:spcBef>
                <a:spcPct val="0"/>
              </a:spcBef>
            </a:pPr>
            <a:r>
              <a:rPr lang="en-US" altLang="cs-CZ" sz="1200" dirty="0">
                <a:solidFill>
                  <a:srgbClr val="1E4191"/>
                </a:solidFill>
                <a:latin typeface="GE Inspira Pitch" pitchFamily="34" charset="0"/>
                <a:cs typeface="Arial" charset="0"/>
              </a:rPr>
              <a:t>* = </a:t>
            </a:r>
            <a:r>
              <a:rPr lang="ru-RU" altLang="cs-CZ" sz="1200" dirty="0">
                <a:solidFill>
                  <a:srgbClr val="1E4191"/>
                </a:solidFill>
                <a:latin typeface="GE Inspira Pitch" pitchFamily="34" charset="0"/>
                <a:cs typeface="Arial" charset="0"/>
              </a:rPr>
              <a:t>планируется</a:t>
            </a:r>
            <a:endParaRPr lang="en-US" altLang="cs-CZ" sz="1200" dirty="0">
              <a:solidFill>
                <a:srgbClr val="1E4191"/>
              </a:solidFill>
              <a:latin typeface="GE Inspira Pitch" pitchFamily="34" charset="0"/>
              <a:cs typeface="Arial" charset="0"/>
            </a:endParaRPr>
          </a:p>
        </p:txBody>
      </p:sp>
    </p:spTree>
    <p:extLst>
      <p:ext uri="{BB962C8B-B14F-4D97-AF65-F5344CB8AC3E}">
        <p14:creationId xmlns:p14="http://schemas.microsoft.com/office/powerpoint/2010/main" val="25706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43407" y="16808"/>
            <a:ext cx="8459788" cy="998537"/>
          </a:xfrm>
        </p:spPr>
        <p:txBody>
          <a:bodyPr/>
          <a:lstStyle/>
          <a:p>
            <a:pPr>
              <a:lnSpc>
                <a:spcPct val="150000"/>
              </a:lnSpc>
            </a:pPr>
            <a:r>
              <a:rPr lang="cs-CZ" sz="3600" dirty="0"/>
              <a:t>Aircraft </a:t>
            </a:r>
            <a:r>
              <a:rPr lang="cs-CZ" sz="3600" dirty="0" err="1"/>
              <a:t>Industries</a:t>
            </a:r>
            <a:r>
              <a:rPr lang="cs-CZ" sz="3600" dirty="0"/>
              <a:t> </a:t>
            </a:r>
            <a:r>
              <a:rPr lang="ru-RU" sz="3600" dirty="0" smtClean="0"/>
              <a:t>Л-</a:t>
            </a:r>
            <a:r>
              <a:rPr lang="cs-CZ" sz="3600" dirty="0" smtClean="0"/>
              <a:t>410</a:t>
            </a:r>
            <a:r>
              <a:rPr lang="cs-CZ" sz="3600" dirty="0"/>
              <a:t/>
            </a:r>
            <a:br>
              <a:rPr lang="cs-CZ" sz="3600" dirty="0"/>
            </a:br>
            <a:r>
              <a:rPr lang="cs-CZ" sz="3600" dirty="0" smtClean="0"/>
              <a:t>2011</a:t>
            </a:r>
            <a:r>
              <a:rPr lang="ru-RU" sz="3600" dirty="0" smtClean="0"/>
              <a:t>- первый полет с двигателями</a:t>
            </a:r>
            <a:r>
              <a:rPr lang="cs-CZ" sz="3600" dirty="0" smtClean="0"/>
              <a:t> H80</a:t>
            </a:r>
            <a:endParaRPr lang="cs-CZ" sz="3600"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7</a:t>
            </a:fld>
            <a:endParaRPr lang="en-US"/>
          </a:p>
        </p:txBody>
      </p:sp>
      <p:sp>
        <p:nvSpPr>
          <p:cNvPr id="6" name="Text Placeholder 5"/>
          <p:cNvSpPr>
            <a:spLocks noGrp="1"/>
          </p:cNvSpPr>
          <p:nvPr>
            <p:ph type="body" sz="quarter" idx="14"/>
          </p:nvPr>
        </p:nvSpPr>
        <p:spPr>
          <a:xfrm>
            <a:off x="395536" y="1916832"/>
            <a:ext cx="8208912" cy="1395412"/>
          </a:xfrm>
          <a:noFill/>
        </p:spPr>
        <p:txBody>
          <a:bodyPr/>
          <a:lstStyle/>
          <a:p>
            <a:r>
              <a:rPr lang="ru-RU" dirty="0" smtClean="0">
                <a:solidFill>
                  <a:schemeClr val="bg1"/>
                </a:solidFill>
              </a:rPr>
              <a:t>В </a:t>
            </a:r>
            <a:r>
              <a:rPr lang="cs-CZ" dirty="0" smtClean="0">
                <a:solidFill>
                  <a:schemeClr val="bg1"/>
                </a:solidFill>
              </a:rPr>
              <a:t>2013</a:t>
            </a:r>
            <a:r>
              <a:rPr lang="ru-RU" dirty="0" smtClean="0">
                <a:solidFill>
                  <a:schemeClr val="bg1"/>
                </a:solidFill>
              </a:rPr>
              <a:t>г. 1-ая посадка в гиммалайской Лукле</a:t>
            </a:r>
            <a:r>
              <a:rPr lang="cs-CZ" dirty="0" smtClean="0">
                <a:solidFill>
                  <a:schemeClr val="bg1"/>
                </a:solidFill>
              </a:rPr>
              <a:t>, </a:t>
            </a:r>
            <a:r>
              <a:rPr lang="ru-RU" dirty="0" smtClean="0">
                <a:solidFill>
                  <a:schemeClr val="bg1"/>
                </a:solidFill>
              </a:rPr>
              <a:t>самом «сложном» аэропорту мира.</a:t>
            </a:r>
            <a:endParaRPr lang="cs-CZ" dirty="0">
              <a:solidFill>
                <a:schemeClr val="bg1"/>
              </a:solidFill>
            </a:endParaRPr>
          </a:p>
        </p:txBody>
      </p:sp>
    </p:spTree>
    <p:extLst>
      <p:ext uri="{BB962C8B-B14F-4D97-AF65-F5344CB8AC3E}">
        <p14:creationId xmlns:p14="http://schemas.microsoft.com/office/powerpoint/2010/main" val="125738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371"/>
          <a:stretch/>
        </p:blipFill>
        <p:spPr bwMode="auto">
          <a:xfrm>
            <a:off x="3793" y="1296166"/>
            <a:ext cx="9140207" cy="572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1666" name="Title 1"/>
          <p:cNvSpPr>
            <a:spLocks noGrp="1"/>
          </p:cNvSpPr>
          <p:nvPr>
            <p:ph type="title"/>
          </p:nvPr>
        </p:nvSpPr>
        <p:spPr>
          <a:xfrm>
            <a:off x="342900" y="158156"/>
            <a:ext cx="8459788" cy="998537"/>
          </a:xfrm>
        </p:spPr>
        <p:txBody>
          <a:bodyPr/>
          <a:lstStyle/>
          <a:p>
            <a:r>
              <a:rPr lang="cs-CZ" sz="3600" dirty="0" err="1"/>
              <a:t>Aircraft</a:t>
            </a:r>
            <a:r>
              <a:rPr lang="cs-CZ" sz="3600" dirty="0"/>
              <a:t> </a:t>
            </a:r>
            <a:r>
              <a:rPr lang="cs-CZ" sz="3600" dirty="0" err="1"/>
              <a:t>Industries</a:t>
            </a:r>
            <a:r>
              <a:rPr lang="cs-CZ" sz="3600" dirty="0"/>
              <a:t> </a:t>
            </a:r>
            <a:r>
              <a:rPr lang="cs-CZ" sz="3600" dirty="0" smtClean="0"/>
              <a:t/>
            </a:r>
            <a:br>
              <a:rPr lang="cs-CZ" sz="3600" dirty="0" smtClean="0"/>
            </a:br>
            <a:r>
              <a:rPr lang="ru-RU" sz="3600" dirty="0"/>
              <a:t>Л</a:t>
            </a:r>
            <a:r>
              <a:rPr lang="en-US" altLang="cs-CZ" sz="3600" dirty="0" smtClean="0"/>
              <a:t>-410 </a:t>
            </a:r>
            <a:r>
              <a:rPr lang="en-US" altLang="cs-CZ" sz="3600" dirty="0" smtClean="0"/>
              <a:t>NG  </a:t>
            </a:r>
            <a:r>
              <a:rPr lang="ru-RU" altLang="cs-CZ" sz="3600" dirty="0" smtClean="0"/>
              <a:t>1-ый полет</a:t>
            </a:r>
            <a:endParaRPr lang="en-US" altLang="cs-CZ" sz="3600" i="1" dirty="0" smtClean="0">
              <a:solidFill>
                <a:srgbClr val="C00000"/>
              </a:solidFill>
            </a:endParaRPr>
          </a:p>
        </p:txBody>
      </p:sp>
      <p:sp>
        <p:nvSpPr>
          <p:cNvPr id="241667" name="Content Placeholder 2"/>
          <p:cNvSpPr>
            <a:spLocks noGrp="1"/>
          </p:cNvSpPr>
          <p:nvPr>
            <p:ph sz="half" idx="1"/>
          </p:nvPr>
        </p:nvSpPr>
        <p:spPr>
          <a:xfrm>
            <a:off x="136186" y="6294208"/>
            <a:ext cx="4176464" cy="727568"/>
          </a:xfrm>
        </p:spPr>
        <p:txBody>
          <a:bodyPr/>
          <a:lstStyle/>
          <a:p>
            <a:pPr marL="0" eaLnBrk="1" hangingPunct="1">
              <a:lnSpc>
                <a:spcPct val="100000"/>
              </a:lnSpc>
              <a:spcBef>
                <a:spcPts val="0"/>
              </a:spcBef>
              <a:spcAft>
                <a:spcPts val="0"/>
              </a:spcAft>
            </a:pPr>
            <a:r>
              <a:rPr lang="ru-RU" altLang="cs-CZ" sz="3200" dirty="0" smtClean="0">
                <a:solidFill>
                  <a:schemeClr val="bg1"/>
                </a:solidFill>
              </a:rPr>
              <a:t>Серийное пр-во</a:t>
            </a:r>
            <a:r>
              <a:rPr lang="en-US" altLang="cs-CZ" sz="3200" dirty="0" smtClean="0">
                <a:solidFill>
                  <a:schemeClr val="bg1"/>
                </a:solidFill>
              </a:rPr>
              <a:t> </a:t>
            </a:r>
            <a:r>
              <a:rPr lang="en-US" altLang="cs-CZ" sz="3200" dirty="0" smtClean="0">
                <a:solidFill>
                  <a:schemeClr val="bg1"/>
                </a:solidFill>
              </a:rPr>
              <a:t>: 2017 </a:t>
            </a:r>
          </a:p>
          <a:p>
            <a:pPr marL="0" eaLnBrk="1" hangingPunct="1">
              <a:lnSpc>
                <a:spcPct val="100000"/>
              </a:lnSpc>
              <a:spcBef>
                <a:spcPts val="0"/>
              </a:spcBef>
              <a:spcAft>
                <a:spcPts val="0"/>
              </a:spcAft>
            </a:pPr>
            <a:endParaRPr lang="en-US" altLang="cs-CZ" sz="3200" dirty="0" smtClean="0">
              <a:solidFill>
                <a:schemeClr val="bg1"/>
              </a:solidFill>
            </a:endParaRPr>
          </a:p>
          <a:p>
            <a:pPr marL="0" eaLnBrk="1" hangingPunct="1">
              <a:lnSpc>
                <a:spcPct val="100000"/>
              </a:lnSpc>
              <a:spcBef>
                <a:spcPts val="0"/>
              </a:spcBef>
              <a:spcAft>
                <a:spcPts val="0"/>
              </a:spcAft>
            </a:pPr>
            <a:endParaRPr lang="en-US" altLang="cs-CZ" sz="3200" dirty="0">
              <a:solidFill>
                <a:schemeClr val="bg1"/>
              </a:solidFill>
            </a:endParaRPr>
          </a:p>
          <a:p>
            <a:pPr marL="0" eaLnBrk="1" hangingPunct="1">
              <a:lnSpc>
                <a:spcPct val="100000"/>
              </a:lnSpc>
              <a:spcBef>
                <a:spcPts val="0"/>
              </a:spcBef>
              <a:spcAft>
                <a:spcPts val="0"/>
              </a:spcAft>
            </a:pPr>
            <a:endParaRPr lang="en-US" altLang="cs-CZ" sz="3200" dirty="0" smtClean="0">
              <a:solidFill>
                <a:schemeClr val="bg1"/>
              </a:solidFill>
            </a:endParaRPr>
          </a:p>
          <a:p>
            <a:pPr marL="0" eaLnBrk="1" hangingPunct="1">
              <a:lnSpc>
                <a:spcPct val="100000"/>
              </a:lnSpc>
              <a:spcBef>
                <a:spcPts val="0"/>
              </a:spcBef>
              <a:spcAft>
                <a:spcPts val="0"/>
              </a:spcAft>
            </a:pPr>
            <a:endParaRPr lang="en-US" altLang="cs-CZ" sz="3200" dirty="0">
              <a:solidFill>
                <a:schemeClr val="bg1"/>
              </a:solidFill>
            </a:endParaRPr>
          </a:p>
          <a:p>
            <a:pPr marL="0" eaLnBrk="1" hangingPunct="1">
              <a:lnSpc>
                <a:spcPct val="100000"/>
              </a:lnSpc>
              <a:spcBef>
                <a:spcPts val="0"/>
              </a:spcBef>
              <a:spcAft>
                <a:spcPts val="0"/>
              </a:spcAft>
            </a:pPr>
            <a:endParaRPr lang="en-US" altLang="cs-CZ" sz="3200" dirty="0" smtClean="0">
              <a:solidFill>
                <a:schemeClr val="bg1"/>
              </a:solidFill>
            </a:endParaRPr>
          </a:p>
          <a:p>
            <a:pPr marL="0" lvl="1" indent="-285750" eaLnBrk="1" hangingPunct="1">
              <a:lnSpc>
                <a:spcPct val="100000"/>
              </a:lnSpc>
              <a:spcBef>
                <a:spcPts val="0"/>
              </a:spcBef>
              <a:spcAft>
                <a:spcPts val="0"/>
              </a:spcAft>
            </a:pPr>
            <a:endParaRPr lang="en-US" altLang="cs-CZ" sz="2800" dirty="0">
              <a:solidFill>
                <a:schemeClr val="bg1"/>
              </a:solidFill>
            </a:endParaRPr>
          </a:p>
          <a:p>
            <a:pPr marL="0" lvl="1" indent="-285750" eaLnBrk="1" hangingPunct="1">
              <a:lnSpc>
                <a:spcPct val="100000"/>
              </a:lnSpc>
              <a:spcBef>
                <a:spcPts val="0"/>
              </a:spcBef>
              <a:spcAft>
                <a:spcPts val="0"/>
              </a:spcAft>
            </a:pPr>
            <a:endParaRPr lang="en-US" altLang="cs-CZ" sz="2800" dirty="0" smtClean="0">
              <a:solidFill>
                <a:schemeClr val="bg1"/>
              </a:solidFill>
            </a:endParaRPr>
          </a:p>
          <a:p>
            <a:pPr marL="0" lvl="1" indent="-285750" eaLnBrk="1" hangingPunct="1">
              <a:lnSpc>
                <a:spcPct val="100000"/>
              </a:lnSpc>
              <a:spcBef>
                <a:spcPts val="0"/>
              </a:spcBef>
              <a:spcAft>
                <a:spcPts val="0"/>
              </a:spcAft>
            </a:pPr>
            <a:endParaRPr lang="en-US" altLang="cs-CZ" sz="28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456" y="41099"/>
            <a:ext cx="2895416" cy="1778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547438" y="1296166"/>
            <a:ext cx="1925527" cy="523220"/>
          </a:xfrm>
          <a:prstGeom prst="rect">
            <a:avLst/>
          </a:prstGeom>
          <a:noFill/>
        </p:spPr>
        <p:txBody>
          <a:bodyPr wrap="none" rtlCol="0">
            <a:spAutoFit/>
          </a:bodyPr>
          <a:lstStyle/>
          <a:p>
            <a:r>
              <a:rPr lang="es-ES" sz="2800" b="1" dirty="0" smtClean="0">
                <a:solidFill>
                  <a:schemeClr val="bg1"/>
                </a:solidFill>
              </a:rPr>
              <a:t>29.07.2015</a:t>
            </a:r>
            <a:endParaRPr lang="es-ES" sz="2800" b="1" dirty="0">
              <a:solidFill>
                <a:schemeClr val="bg1"/>
              </a:solidFill>
            </a:endParaRPr>
          </a:p>
        </p:txBody>
      </p:sp>
      <p:sp>
        <p:nvSpPr>
          <p:cNvPr id="4" name="TextBox 3"/>
          <p:cNvSpPr txBox="1"/>
          <p:nvPr/>
        </p:nvSpPr>
        <p:spPr>
          <a:xfrm>
            <a:off x="122830" y="1313680"/>
            <a:ext cx="8450092" cy="1569660"/>
          </a:xfrm>
          <a:prstGeom prst="rect">
            <a:avLst/>
          </a:prstGeom>
          <a:noFill/>
        </p:spPr>
        <p:txBody>
          <a:bodyPr wrap="square" rtlCol="0">
            <a:spAutoFit/>
          </a:bodyPr>
          <a:lstStyle/>
          <a:p>
            <a:r>
              <a:rPr lang="ru-RU" sz="2400" b="1" dirty="0" smtClean="0"/>
              <a:t>Самолет Больше</a:t>
            </a:r>
            <a:endParaRPr lang="cs-CZ" sz="2400" b="1" i="1" dirty="0" smtClean="0"/>
          </a:p>
          <a:p>
            <a:r>
              <a:rPr lang="ru-RU" sz="2400" dirty="0" smtClean="0"/>
              <a:t>Дальность</a:t>
            </a:r>
            <a:r>
              <a:rPr lang="ru-RU" sz="2400" dirty="0"/>
              <a:t>, </a:t>
            </a:r>
            <a:r>
              <a:rPr lang="ru-RU" sz="2400" dirty="0" smtClean="0"/>
              <a:t>Крейсерская Скорость, Грузоподъемность, Сроки эксплуатации, Больше места для багажа, Цифровая ппанель управления.</a:t>
            </a:r>
            <a:endParaRPr lang="es-ES" sz="2400" dirty="0"/>
          </a:p>
        </p:txBody>
      </p:sp>
    </p:spTree>
    <p:extLst>
      <p:ext uri="{BB962C8B-B14F-4D97-AF65-F5344CB8AC3E}">
        <p14:creationId xmlns:p14="http://schemas.microsoft.com/office/powerpoint/2010/main" val="615618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4388" b="10491"/>
          <a:stretch/>
        </p:blipFill>
        <p:spPr>
          <a:xfrm>
            <a:off x="0" y="3664172"/>
            <a:ext cx="9150851" cy="3229474"/>
          </a:xfrm>
        </p:spPr>
      </p:pic>
      <p:sp>
        <p:nvSpPr>
          <p:cNvPr id="3" name="Title 2"/>
          <p:cNvSpPr>
            <a:spLocks noGrp="1"/>
          </p:cNvSpPr>
          <p:nvPr>
            <p:ph type="title"/>
          </p:nvPr>
        </p:nvSpPr>
        <p:spPr>
          <a:xfrm>
            <a:off x="179512" y="25517"/>
            <a:ext cx="8459788" cy="998537"/>
          </a:xfrm>
        </p:spPr>
        <p:txBody>
          <a:bodyPr/>
          <a:lstStyle/>
          <a:p>
            <a:pPr>
              <a:lnSpc>
                <a:spcPct val="150000"/>
              </a:lnSpc>
            </a:pPr>
            <a:r>
              <a:rPr lang="ru-RU" sz="3600" dirty="0" smtClean="0"/>
              <a:t>Техноавия «Рысачок»</a:t>
            </a:r>
            <a:br>
              <a:rPr lang="ru-RU" sz="3600" dirty="0" smtClean="0"/>
            </a:br>
            <a:r>
              <a:rPr lang="ru-RU" sz="3600" dirty="0" smtClean="0"/>
              <a:t>В </a:t>
            </a:r>
            <a:r>
              <a:rPr lang="cs-CZ" sz="3600" dirty="0" smtClean="0"/>
              <a:t>2014</a:t>
            </a:r>
            <a:r>
              <a:rPr lang="ru-RU" sz="3600" dirty="0" smtClean="0"/>
              <a:t>г. 1-ый полет с двагателями </a:t>
            </a:r>
            <a:r>
              <a:rPr lang="cs-CZ" sz="3600" dirty="0" smtClean="0"/>
              <a:t>H80</a:t>
            </a:r>
            <a:endParaRPr lang="cs-CZ" sz="3600" dirty="0"/>
          </a:p>
        </p:txBody>
      </p:sp>
      <p:sp>
        <p:nvSpPr>
          <p:cNvPr id="5" name="Slide Number Placeholder 4"/>
          <p:cNvSpPr>
            <a:spLocks noGrp="1"/>
          </p:cNvSpPr>
          <p:nvPr>
            <p:ph type="sldNum" sz="quarter" idx="12"/>
          </p:nvPr>
        </p:nvSpPr>
        <p:spPr/>
        <p:txBody>
          <a:bodyPr/>
          <a:lstStyle/>
          <a:p>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69" b="30284"/>
          <a:stretch/>
        </p:blipFill>
        <p:spPr bwMode="auto">
          <a:xfrm>
            <a:off x="4607496" y="1700808"/>
            <a:ext cx="4355976" cy="177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685779"/>
      </p:ext>
    </p:extLst>
  </p:cSld>
  <p:clrMapOvr>
    <a:masterClrMapping/>
  </p:clrMapOvr>
</p:sld>
</file>

<file path=ppt/theme/theme1.xml><?xml version="1.0" encoding="utf-8"?>
<a:theme xmlns:a="http://schemas.openxmlformats.org/drawingml/2006/main" name="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4.xml><?xml version="1.0" encoding="utf-8"?>
<a:theme xmlns:a="http://schemas.openxmlformats.org/drawingml/2006/main" name="2_blank">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EECS Schedule Jan 12_15</Template>
  <TotalTime>5800</TotalTime>
  <Words>542</Words>
  <Application>Microsoft Office PowerPoint</Application>
  <PresentationFormat>On-screen Show (4:3)</PresentationFormat>
  <Paragraphs>166</Paragraphs>
  <Slides>14</Slides>
  <Notes>8</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blank</vt:lpstr>
      <vt:lpstr>6_blank</vt:lpstr>
      <vt:lpstr>1_blank</vt:lpstr>
      <vt:lpstr>2_blank</vt:lpstr>
      <vt:lpstr>Семинар Чешских и Русских фирм Посольство ЧР, Москва</vt:lpstr>
      <vt:lpstr>GE Aviation $24B… 16% от Компании GE </vt:lpstr>
      <vt:lpstr>Бизнес &amp; Гражданская Авиация, портфолио</vt:lpstr>
      <vt:lpstr>Развитие турбовинтовых двигателей BGA</vt:lpstr>
      <vt:lpstr>Двигатель H80, обзор</vt:lpstr>
      <vt:lpstr>Где эксплуатируются наши двигатели?</vt:lpstr>
      <vt:lpstr>Aircraft Industries Л-410 2011- первый полет с двигателями H80</vt:lpstr>
      <vt:lpstr>Aircraft Industries  Л-410 NG  1-ый полет</vt:lpstr>
      <vt:lpstr>Техноавия «Рысачок» В 2014г. 1-ый полет с двагателями H80</vt:lpstr>
      <vt:lpstr>ИКАНА – Twin Otter</vt:lpstr>
      <vt:lpstr>CAIGA AG300 1-ый полет в 2014г. </vt:lpstr>
      <vt:lpstr>Thrush Aircraft 510G В 2013г. И на Китайском рынке China</vt:lpstr>
      <vt:lpstr>Nextant Aerospace G90XT - Ретрофит  1-ый полет в январе 2015г.</vt:lpstr>
      <vt:lpstr>PowerPoint Presentation</vt:lpstr>
    </vt:vector>
  </TitlesOfParts>
  <Company>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Aviation Czech</dc:title>
  <dc:creator>GE User</dc:creator>
  <cp:lastModifiedBy>GE User</cp:lastModifiedBy>
  <cp:revision>128</cp:revision>
  <dcterms:created xsi:type="dcterms:W3CDTF">2015-01-26T15:06:30Z</dcterms:created>
  <dcterms:modified xsi:type="dcterms:W3CDTF">2015-10-09T14:29:29Z</dcterms:modified>
</cp:coreProperties>
</file>