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5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6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7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8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9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5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7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5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1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0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6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03390-B888-4D7C-905A-C197D6C628F1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D47FF-885D-4560-B245-FA7D4B354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7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rantisek.kalend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uni.cz/UK-1684-version1-bm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cs-CZ" dirty="0" err="1" smtClean="0"/>
              <a:t>Estudo</a:t>
            </a:r>
            <a:r>
              <a:rPr lang="cs-CZ" dirty="0" smtClean="0"/>
              <a:t> na </a:t>
            </a:r>
            <a:r>
              <a:rPr lang="en-US" dirty="0" err="1"/>
              <a:t>República</a:t>
            </a:r>
            <a:r>
              <a:rPr lang="en-US" dirty="0"/>
              <a:t> </a:t>
            </a:r>
            <a:r>
              <a:rPr lang="en-US" dirty="0" err="1" smtClean="0"/>
              <a:t>Tcheca</a:t>
            </a:r>
            <a:r>
              <a:rPr lang="cs-CZ" dirty="0" smtClean="0"/>
              <a:t>: FFLCH-Charles University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František Kalenda</a:t>
            </a:r>
            <a:endParaRPr lang="cs-CZ" dirty="0"/>
          </a:p>
          <a:p>
            <a:r>
              <a:rPr lang="cs-CZ" dirty="0" smtClean="0">
                <a:hlinkClick r:id="rId2"/>
              </a:rPr>
              <a:t>frantisek.kalenda@gmail.com</a:t>
            </a:r>
            <a:r>
              <a:rPr lang="cs-CZ" dirty="0" smtClean="0"/>
              <a:t> </a:t>
            </a:r>
            <a:endParaRPr lang="en-US" dirty="0"/>
          </a:p>
        </p:txBody>
      </p:sp>
      <p:pic>
        <p:nvPicPr>
          <p:cNvPr id="4" name="obrázek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056" y="4829578"/>
            <a:ext cx="1909888" cy="185066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82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Intercambio</a:t>
            </a:r>
            <a:r>
              <a:rPr lang="cs-CZ" dirty="0" smtClean="0"/>
              <a:t> FFLCH-Charles University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964"/>
          </a:xfrm>
        </p:spPr>
        <p:txBody>
          <a:bodyPr>
            <a:normAutofit lnSpcReduction="10000"/>
          </a:bodyPr>
          <a:lstStyle/>
          <a:p>
            <a:r>
              <a:rPr lang="cs-CZ" sz="3200" dirty="0" smtClean="0"/>
              <a:t>2 </a:t>
            </a:r>
            <a:r>
              <a:rPr lang="cs-CZ" sz="3200" dirty="0" err="1" smtClean="0"/>
              <a:t>vagas</a:t>
            </a:r>
            <a:r>
              <a:rPr lang="cs-CZ" sz="3200" dirty="0" smtClean="0"/>
              <a:t> </a:t>
            </a:r>
            <a:r>
              <a:rPr lang="cs-CZ" sz="3200" dirty="0" err="1" smtClean="0"/>
              <a:t>por</a:t>
            </a:r>
            <a:r>
              <a:rPr lang="cs-CZ" sz="3200" dirty="0" smtClean="0"/>
              <a:t> semestre</a:t>
            </a:r>
          </a:p>
          <a:p>
            <a:r>
              <a:rPr lang="cs-CZ" sz="3200" dirty="0" err="1" smtClean="0"/>
              <a:t>Coordenador</a:t>
            </a:r>
            <a:r>
              <a:rPr lang="cs-CZ" sz="3200" dirty="0" smtClean="0"/>
              <a:t> FFLCH: </a:t>
            </a:r>
            <a:r>
              <a:rPr lang="pt-BR" sz="3200" dirty="0"/>
              <a:t>Prof. Dr. Vladimir Pinheiro Safatle</a:t>
            </a:r>
            <a:endParaRPr lang="cs-CZ" sz="3200" dirty="0" smtClean="0"/>
          </a:p>
          <a:p>
            <a:r>
              <a:rPr lang="cs-CZ" sz="3200" dirty="0" err="1" smtClean="0"/>
              <a:t>Cursos</a:t>
            </a:r>
            <a:r>
              <a:rPr lang="cs-CZ" sz="3200" dirty="0" smtClean="0"/>
              <a:t> de </a:t>
            </a:r>
            <a:r>
              <a:rPr lang="en-US" sz="3200" dirty="0" err="1"/>
              <a:t>Graduação</a:t>
            </a:r>
            <a:r>
              <a:rPr lang="en-US" sz="3200" dirty="0"/>
              <a:t> </a:t>
            </a:r>
            <a:r>
              <a:rPr lang="cs-CZ" sz="3200" dirty="0" smtClean="0"/>
              <a:t>e </a:t>
            </a:r>
            <a:r>
              <a:rPr lang="en-US" sz="3200" dirty="0" err="1"/>
              <a:t>Pós-Graduação</a:t>
            </a:r>
            <a:endParaRPr lang="cs-CZ" sz="3200" dirty="0" smtClean="0"/>
          </a:p>
          <a:p>
            <a:r>
              <a:rPr lang="cs-CZ" sz="3200" dirty="0" err="1" smtClean="0"/>
              <a:t>Possível</a:t>
            </a:r>
            <a:r>
              <a:rPr lang="cs-CZ" sz="3200" dirty="0" smtClean="0"/>
              <a:t> </a:t>
            </a:r>
            <a:r>
              <a:rPr lang="cs-CZ" sz="3200" dirty="0" err="1" smtClean="0"/>
              <a:t>estudar</a:t>
            </a:r>
            <a:r>
              <a:rPr lang="cs-CZ" sz="3200" dirty="0" smtClean="0"/>
              <a:t> na: </a:t>
            </a:r>
            <a:r>
              <a:rPr lang="cs-CZ" sz="3200" dirty="0" err="1" smtClean="0"/>
              <a:t>Faculty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Humanities</a:t>
            </a:r>
            <a:r>
              <a:rPr lang="cs-CZ" sz="3200" dirty="0" smtClean="0"/>
              <a:t> (FHS), </a:t>
            </a:r>
            <a:r>
              <a:rPr lang="cs-CZ" sz="3200" dirty="0" err="1" smtClean="0"/>
              <a:t>Faculty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Social</a:t>
            </a:r>
            <a:r>
              <a:rPr lang="cs-CZ" sz="3200" dirty="0" smtClean="0"/>
              <a:t> </a:t>
            </a:r>
            <a:r>
              <a:rPr lang="cs-CZ" sz="3200" dirty="0" err="1" smtClean="0"/>
              <a:t>Sciences</a:t>
            </a:r>
            <a:r>
              <a:rPr lang="cs-CZ" sz="3200" dirty="0" smtClean="0"/>
              <a:t> (FSV), </a:t>
            </a:r>
            <a:r>
              <a:rPr lang="cs-CZ" sz="3200" dirty="0" err="1" smtClean="0"/>
              <a:t>Faculty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Arts</a:t>
            </a:r>
            <a:r>
              <a:rPr lang="cs-CZ" sz="3200" dirty="0" smtClean="0"/>
              <a:t> (FF), </a:t>
            </a:r>
            <a:r>
              <a:rPr lang="cs-CZ" sz="3200" dirty="0" err="1" smtClean="0"/>
              <a:t>Faculty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Science (</a:t>
            </a:r>
            <a:r>
              <a:rPr lang="cs-CZ" sz="3200" dirty="0" err="1" smtClean="0"/>
              <a:t>PřF</a:t>
            </a:r>
            <a:r>
              <a:rPr lang="cs-CZ" sz="3200" dirty="0" smtClean="0"/>
              <a:t>)</a:t>
            </a:r>
          </a:p>
          <a:p>
            <a:r>
              <a:rPr lang="cs-CZ" sz="3200" dirty="0" err="1" smtClean="0"/>
              <a:t>Aulas</a:t>
            </a:r>
            <a:r>
              <a:rPr lang="cs-CZ" sz="3200" dirty="0" smtClean="0"/>
              <a:t> </a:t>
            </a:r>
            <a:r>
              <a:rPr lang="cs-CZ" sz="3200" dirty="0" err="1" smtClean="0"/>
              <a:t>em</a:t>
            </a:r>
            <a:r>
              <a:rPr lang="cs-CZ" sz="3200" dirty="0" smtClean="0"/>
              <a:t> </a:t>
            </a:r>
            <a:r>
              <a:rPr lang="cs-CZ" sz="3200" dirty="0" err="1" smtClean="0"/>
              <a:t>tcheco</a:t>
            </a:r>
            <a:r>
              <a:rPr lang="cs-CZ" sz="3200" dirty="0" smtClean="0"/>
              <a:t> ou </a:t>
            </a:r>
            <a:r>
              <a:rPr lang="cs-CZ" sz="3200" dirty="0" err="1" smtClean="0"/>
              <a:t>ingles</a:t>
            </a:r>
            <a:endParaRPr lang="cs-CZ" sz="3200" dirty="0" smtClean="0"/>
          </a:p>
          <a:p>
            <a:pPr lvl="1"/>
            <a:r>
              <a:rPr lang="cs-CZ" sz="2800" dirty="0" err="1" smtClean="0"/>
              <a:t>Maioria</a:t>
            </a:r>
            <a:r>
              <a:rPr lang="cs-CZ" sz="2800" dirty="0" smtClean="0"/>
              <a:t> de </a:t>
            </a:r>
            <a:r>
              <a:rPr lang="cs-CZ" sz="2800" dirty="0" err="1" smtClean="0"/>
              <a:t>cursos</a:t>
            </a:r>
            <a:r>
              <a:rPr lang="cs-CZ" sz="2800" dirty="0" smtClean="0"/>
              <a:t> </a:t>
            </a:r>
            <a:r>
              <a:rPr lang="cs-CZ" sz="2800" dirty="0" err="1" smtClean="0"/>
              <a:t>tchecos</a:t>
            </a:r>
            <a:r>
              <a:rPr lang="cs-CZ" sz="2800" dirty="0" smtClean="0"/>
              <a:t> de </a:t>
            </a:r>
            <a:r>
              <a:rPr lang="cs-CZ" sz="2800" dirty="0" err="1" smtClean="0"/>
              <a:t>pós-graduacao</a:t>
            </a:r>
            <a:r>
              <a:rPr lang="cs-CZ" sz="2800" dirty="0" smtClean="0"/>
              <a:t> </a:t>
            </a:r>
            <a:r>
              <a:rPr lang="cs-CZ" sz="2800" dirty="0" err="1" smtClean="0"/>
              <a:t>oferecem</a:t>
            </a:r>
            <a:r>
              <a:rPr lang="cs-CZ" sz="2800" dirty="0" smtClean="0"/>
              <a:t> </a:t>
            </a:r>
            <a:r>
              <a:rPr lang="cs-CZ" sz="2800" dirty="0" err="1" smtClean="0"/>
              <a:t>aulas</a:t>
            </a:r>
            <a:r>
              <a:rPr lang="cs-CZ" sz="2800" dirty="0" smtClean="0"/>
              <a:t> </a:t>
            </a:r>
            <a:r>
              <a:rPr lang="cs-CZ" sz="2800" dirty="0" err="1" smtClean="0"/>
              <a:t>em</a:t>
            </a:r>
            <a:r>
              <a:rPr lang="cs-CZ" sz="2800" dirty="0" smtClean="0"/>
              <a:t> </a:t>
            </a:r>
            <a:r>
              <a:rPr lang="cs-CZ" sz="2800" dirty="0" err="1" smtClean="0"/>
              <a:t>ingles</a:t>
            </a:r>
            <a:r>
              <a:rPr lang="cs-CZ" sz="2800" dirty="0" smtClean="0"/>
              <a:t> (</a:t>
            </a:r>
            <a:r>
              <a:rPr lang="cs-CZ" sz="2800" dirty="0" err="1" smtClean="0"/>
              <a:t>especialmente</a:t>
            </a:r>
            <a:r>
              <a:rPr lang="cs-CZ" sz="2800" dirty="0" smtClean="0"/>
              <a:t> FHS/FSV)</a:t>
            </a:r>
            <a:endParaRPr lang="cs-CZ" sz="2800" dirty="0" smtClean="0"/>
          </a:p>
          <a:p>
            <a:pPr lvl="1"/>
            <a:r>
              <a:rPr lang="cs-CZ" sz="2800" dirty="0" err="1" smtClean="0"/>
              <a:t>Precisa</a:t>
            </a:r>
            <a:r>
              <a:rPr lang="cs-CZ" sz="2800" dirty="0" smtClean="0"/>
              <a:t> </a:t>
            </a:r>
            <a:r>
              <a:rPr lang="cs-CZ" sz="2800" dirty="0" err="1" smtClean="0"/>
              <a:t>certificado</a:t>
            </a:r>
            <a:r>
              <a:rPr lang="cs-CZ" sz="2800" dirty="0" smtClean="0"/>
              <a:t> de </a:t>
            </a:r>
            <a:r>
              <a:rPr lang="cs-CZ" sz="2800" dirty="0" err="1" smtClean="0"/>
              <a:t>curso</a:t>
            </a:r>
            <a:r>
              <a:rPr lang="cs-CZ" sz="2800" dirty="0" smtClean="0"/>
              <a:t> da lingua, </a:t>
            </a:r>
            <a:r>
              <a:rPr lang="cs-CZ" sz="2800" dirty="0" err="1" smtClean="0"/>
              <a:t>nível</a:t>
            </a:r>
            <a:r>
              <a:rPr lang="cs-CZ" sz="2800" dirty="0" smtClean="0"/>
              <a:t> B2</a:t>
            </a:r>
          </a:p>
        </p:txBody>
      </p:sp>
    </p:spTree>
    <p:extLst>
      <p:ext uri="{BB962C8B-B14F-4D97-AF65-F5344CB8AC3E}">
        <p14:creationId xmlns:p14="http://schemas.microsoft.com/office/powerpoint/2010/main" val="35360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Cursos</a:t>
            </a:r>
            <a:r>
              <a:rPr lang="cs-CZ" dirty="0" smtClean="0"/>
              <a:t> </a:t>
            </a:r>
            <a:r>
              <a:rPr lang="cs-CZ" dirty="0" err="1" smtClean="0"/>
              <a:t>em</a:t>
            </a:r>
            <a:r>
              <a:rPr lang="cs-CZ" dirty="0" smtClean="0"/>
              <a:t> </a:t>
            </a:r>
            <a:r>
              <a:rPr lang="cs-CZ" dirty="0" err="1" smtClean="0"/>
              <a:t>ingles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http://www.cuni.cz/UK-1684-version1-bm.pdf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Graduacao</a:t>
            </a:r>
            <a:endParaRPr lang="cs-CZ" dirty="0" smtClean="0"/>
          </a:p>
          <a:p>
            <a:pPr lvl="1"/>
            <a:r>
              <a:rPr lang="cs-CZ" dirty="0" smtClean="0"/>
              <a:t>FHS: </a:t>
            </a:r>
            <a:r>
              <a:rPr lang="cs-CZ" dirty="0" err="1" smtClean="0"/>
              <a:t>Liberal</a:t>
            </a:r>
            <a:r>
              <a:rPr lang="cs-CZ" dirty="0" smtClean="0"/>
              <a:t> </a:t>
            </a:r>
            <a:r>
              <a:rPr lang="cs-CZ" dirty="0" err="1" smtClean="0"/>
              <a:t>Arts</a:t>
            </a:r>
            <a:r>
              <a:rPr lang="cs-CZ" dirty="0" smtClean="0"/>
              <a:t> and </a:t>
            </a:r>
            <a:r>
              <a:rPr lang="cs-CZ" dirty="0" err="1" smtClean="0"/>
              <a:t>Humanities</a:t>
            </a:r>
            <a:endParaRPr lang="cs-CZ" dirty="0" smtClean="0"/>
          </a:p>
          <a:p>
            <a:pPr lvl="1"/>
            <a:r>
              <a:rPr lang="cs-CZ" dirty="0" smtClean="0"/>
              <a:t>FSV: </a:t>
            </a:r>
            <a:r>
              <a:rPr lang="cs-CZ" dirty="0" err="1" smtClean="0"/>
              <a:t>Bachelor</a:t>
            </a:r>
            <a:r>
              <a:rPr lang="cs-CZ" dirty="0" smtClean="0"/>
              <a:t> in </a:t>
            </a:r>
            <a:r>
              <a:rPr lang="cs-CZ" dirty="0" err="1" smtClean="0"/>
              <a:t>Economics</a:t>
            </a:r>
            <a:r>
              <a:rPr lang="cs-CZ" dirty="0" smtClean="0"/>
              <a:t> and Finance</a:t>
            </a:r>
          </a:p>
          <a:p>
            <a:r>
              <a:rPr lang="cs-CZ" dirty="0" err="1" smtClean="0"/>
              <a:t>Pós-graduacao</a:t>
            </a:r>
            <a:endParaRPr lang="cs-CZ" dirty="0" smtClean="0"/>
          </a:p>
          <a:p>
            <a:pPr lvl="1"/>
            <a:r>
              <a:rPr lang="cs-CZ" dirty="0" smtClean="0"/>
              <a:t>FF: </a:t>
            </a:r>
            <a:r>
              <a:rPr lang="cs-CZ" dirty="0" err="1" smtClean="0"/>
              <a:t>Anglophone</a:t>
            </a:r>
            <a:r>
              <a:rPr lang="cs-CZ" dirty="0" smtClean="0"/>
              <a:t> </a:t>
            </a:r>
            <a:r>
              <a:rPr lang="cs-CZ" dirty="0" err="1" smtClean="0"/>
              <a:t>Literatures</a:t>
            </a:r>
            <a:r>
              <a:rPr lang="cs-CZ" dirty="0" smtClean="0"/>
              <a:t> and </a:t>
            </a:r>
            <a:r>
              <a:rPr lang="cs-CZ" dirty="0" err="1" smtClean="0"/>
              <a:t>Cultures</a:t>
            </a:r>
            <a:r>
              <a:rPr lang="cs-CZ" dirty="0" smtClean="0"/>
              <a:t>, </a:t>
            </a:r>
            <a:r>
              <a:rPr lang="cs-CZ" dirty="0" err="1" smtClean="0"/>
              <a:t>English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r>
              <a:rPr lang="cs-CZ" dirty="0" smtClean="0"/>
              <a:t> and </a:t>
            </a:r>
            <a:r>
              <a:rPr lang="cs-CZ" dirty="0" err="1" smtClean="0"/>
              <a:t>Linguistics</a:t>
            </a:r>
            <a:endParaRPr lang="cs-CZ" dirty="0" smtClean="0"/>
          </a:p>
          <a:p>
            <a:pPr lvl="1"/>
            <a:r>
              <a:rPr lang="cs-CZ" dirty="0" smtClean="0"/>
              <a:t>FHS: </a:t>
            </a:r>
            <a:r>
              <a:rPr lang="cs-CZ" dirty="0" err="1" smtClean="0"/>
              <a:t>Historical</a:t>
            </a:r>
            <a:r>
              <a:rPr lang="cs-CZ" dirty="0" smtClean="0"/>
              <a:t> Sociology, Oral </a:t>
            </a:r>
            <a:r>
              <a:rPr lang="cs-CZ" dirty="0" err="1" smtClean="0"/>
              <a:t>History</a:t>
            </a:r>
            <a:r>
              <a:rPr lang="cs-CZ" dirty="0" smtClean="0"/>
              <a:t> and </a:t>
            </a:r>
            <a:r>
              <a:rPr lang="cs-CZ" dirty="0" err="1" smtClean="0"/>
              <a:t>Contemporary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endParaRPr lang="cs-CZ" dirty="0" smtClean="0"/>
          </a:p>
          <a:p>
            <a:pPr lvl="1"/>
            <a:r>
              <a:rPr lang="cs-CZ" dirty="0" smtClean="0"/>
              <a:t>FSV: </a:t>
            </a:r>
            <a:r>
              <a:rPr lang="cs-CZ" dirty="0" err="1" smtClean="0"/>
              <a:t>Economics</a:t>
            </a:r>
            <a:r>
              <a:rPr lang="cs-CZ" dirty="0" smtClean="0"/>
              <a:t> and Finance; </a:t>
            </a:r>
            <a:r>
              <a:rPr lang="cs-CZ" dirty="0" err="1" smtClean="0"/>
              <a:t>Corporate</a:t>
            </a:r>
            <a:r>
              <a:rPr lang="cs-CZ" dirty="0" smtClean="0"/>
              <a:t> </a:t>
            </a:r>
            <a:r>
              <a:rPr lang="cs-CZ" dirty="0" err="1" smtClean="0"/>
              <a:t>Strategy</a:t>
            </a:r>
            <a:r>
              <a:rPr lang="cs-CZ" dirty="0" smtClean="0"/>
              <a:t> and Finance in </a:t>
            </a:r>
            <a:r>
              <a:rPr lang="cs-CZ" dirty="0" err="1" smtClean="0"/>
              <a:t>Europe</a:t>
            </a:r>
            <a:r>
              <a:rPr lang="cs-CZ" dirty="0" smtClean="0"/>
              <a:t>; </a:t>
            </a:r>
            <a:r>
              <a:rPr lang="cs-CZ" dirty="0" err="1" smtClean="0"/>
              <a:t>Balkan</a:t>
            </a:r>
            <a:r>
              <a:rPr lang="cs-CZ" dirty="0" smtClean="0"/>
              <a:t>, </a:t>
            </a:r>
            <a:r>
              <a:rPr lang="cs-CZ" dirty="0" err="1" smtClean="0"/>
              <a:t>Eurasian</a:t>
            </a:r>
            <a:r>
              <a:rPr lang="cs-CZ" dirty="0" smtClean="0"/>
              <a:t> and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Studies</a:t>
            </a:r>
            <a:r>
              <a:rPr lang="cs-CZ" dirty="0" smtClean="0"/>
              <a:t>;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Comparative</a:t>
            </a:r>
            <a:r>
              <a:rPr lang="cs-CZ" dirty="0" smtClean="0"/>
              <a:t> </a:t>
            </a:r>
            <a:r>
              <a:rPr lang="cs-CZ" dirty="0" err="1" smtClean="0"/>
              <a:t>studies</a:t>
            </a:r>
            <a:r>
              <a:rPr lang="cs-CZ" dirty="0" smtClean="0"/>
              <a:t>, </a:t>
            </a:r>
            <a:r>
              <a:rPr lang="cs-CZ" dirty="0" err="1" smtClean="0"/>
              <a:t>European</a:t>
            </a:r>
            <a:r>
              <a:rPr lang="cs-CZ" dirty="0" smtClean="0"/>
              <a:t> </a:t>
            </a:r>
            <a:r>
              <a:rPr lang="cs-CZ" dirty="0" err="1" smtClean="0"/>
              <a:t>Studies</a:t>
            </a:r>
            <a:r>
              <a:rPr lang="cs-CZ" dirty="0" smtClean="0"/>
              <a:t>, </a:t>
            </a:r>
            <a:r>
              <a:rPr lang="cs-CZ" dirty="0" err="1" smtClean="0"/>
              <a:t>Transatlantic</a:t>
            </a:r>
            <a:r>
              <a:rPr lang="cs-CZ" dirty="0" smtClean="0"/>
              <a:t> </a:t>
            </a:r>
            <a:r>
              <a:rPr lang="cs-CZ" dirty="0" err="1" smtClean="0"/>
              <a:t>Studies</a:t>
            </a:r>
            <a:r>
              <a:rPr lang="cs-CZ" dirty="0" smtClean="0"/>
              <a:t>, </a:t>
            </a:r>
            <a:r>
              <a:rPr lang="cs-CZ" dirty="0" err="1" smtClean="0"/>
              <a:t>Geopolitical</a:t>
            </a:r>
            <a:r>
              <a:rPr lang="cs-CZ" dirty="0" smtClean="0"/>
              <a:t> </a:t>
            </a:r>
            <a:r>
              <a:rPr lang="cs-CZ" dirty="0" err="1" smtClean="0"/>
              <a:t>Studies</a:t>
            </a:r>
            <a:r>
              <a:rPr lang="cs-CZ" dirty="0" smtClean="0"/>
              <a:t>...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318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hs.cuni.cz/FHS-4-version1-jinon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46" y="586625"/>
            <a:ext cx="10765709" cy="568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63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FHS: </a:t>
            </a:r>
            <a:r>
              <a:rPr lang="cs-CZ" dirty="0" err="1" smtClean="0"/>
              <a:t>curso</a:t>
            </a:r>
            <a:r>
              <a:rPr lang="cs-CZ" dirty="0" smtClean="0"/>
              <a:t> </a:t>
            </a:r>
            <a:r>
              <a:rPr lang="cs-CZ" dirty="0" err="1" smtClean="0"/>
              <a:t>Liberal</a:t>
            </a:r>
            <a:r>
              <a:rPr lang="cs-CZ" dirty="0" smtClean="0"/>
              <a:t> </a:t>
            </a:r>
            <a:r>
              <a:rPr lang="cs-CZ" dirty="0" err="1" smtClean="0"/>
              <a:t>Arts</a:t>
            </a:r>
            <a:r>
              <a:rPr lang="cs-CZ" dirty="0" smtClean="0"/>
              <a:t> and </a:t>
            </a:r>
            <a:r>
              <a:rPr lang="cs-CZ" dirty="0" err="1" smtClean="0"/>
              <a:t>Humanities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/>
              <a:t>Experiencia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pessoal</a:t>
            </a:r>
            <a:endParaRPr lang="cs-CZ" sz="3200" b="1" dirty="0" smtClean="0"/>
          </a:p>
          <a:p>
            <a:r>
              <a:rPr lang="cs-CZ" sz="3200" dirty="0" smtClean="0"/>
              <a:t>Taxa </a:t>
            </a:r>
            <a:r>
              <a:rPr lang="cs-CZ" sz="3200" dirty="0" err="1" smtClean="0"/>
              <a:t>escolar</a:t>
            </a:r>
            <a:r>
              <a:rPr lang="cs-CZ" sz="3200" dirty="0" smtClean="0"/>
              <a:t> </a:t>
            </a:r>
            <a:r>
              <a:rPr lang="cs-CZ" sz="3200" dirty="0" err="1" smtClean="0"/>
              <a:t>regular</a:t>
            </a:r>
            <a:r>
              <a:rPr lang="cs-CZ" sz="3200" dirty="0" smtClean="0"/>
              <a:t> 2000 eur/ano</a:t>
            </a:r>
          </a:p>
          <a:p>
            <a:r>
              <a:rPr lang="cs-CZ" sz="3200" dirty="0" err="1" smtClean="0"/>
              <a:t>Focado</a:t>
            </a:r>
            <a:r>
              <a:rPr lang="cs-CZ" sz="3200" dirty="0" smtClean="0"/>
              <a:t> </a:t>
            </a:r>
            <a:r>
              <a:rPr lang="cs-CZ" sz="3200" dirty="0" err="1" smtClean="0"/>
              <a:t>em</a:t>
            </a:r>
            <a:r>
              <a:rPr lang="cs-CZ" sz="3200" dirty="0" smtClean="0"/>
              <a:t> </a:t>
            </a:r>
            <a:r>
              <a:rPr lang="cs-CZ" sz="3200" dirty="0" err="1" smtClean="0"/>
              <a:t>ciencias</a:t>
            </a:r>
            <a:r>
              <a:rPr lang="cs-CZ" sz="3200" dirty="0" smtClean="0"/>
              <a:t> </a:t>
            </a:r>
            <a:r>
              <a:rPr lang="cs-CZ" sz="3200" dirty="0" err="1" smtClean="0"/>
              <a:t>sociais</a:t>
            </a:r>
            <a:r>
              <a:rPr lang="cs-CZ" sz="3200" dirty="0" smtClean="0"/>
              <a:t>: </a:t>
            </a:r>
            <a:r>
              <a:rPr lang="cs-CZ" sz="3200" dirty="0" err="1" smtClean="0"/>
              <a:t>antropologia</a:t>
            </a:r>
            <a:r>
              <a:rPr lang="cs-CZ" sz="3200" dirty="0" smtClean="0"/>
              <a:t>, </a:t>
            </a:r>
            <a:r>
              <a:rPr lang="cs-CZ" sz="3200" dirty="0" err="1" smtClean="0"/>
              <a:t>história</a:t>
            </a:r>
            <a:r>
              <a:rPr lang="cs-CZ" sz="3200" dirty="0" smtClean="0"/>
              <a:t>, </a:t>
            </a:r>
            <a:r>
              <a:rPr lang="cs-CZ" sz="3200" dirty="0" err="1" smtClean="0"/>
              <a:t>sociologia</a:t>
            </a:r>
            <a:r>
              <a:rPr lang="cs-CZ" sz="3200" dirty="0" smtClean="0"/>
              <a:t>, </a:t>
            </a:r>
            <a:r>
              <a:rPr lang="cs-CZ" sz="3200" dirty="0" err="1" smtClean="0"/>
              <a:t>psicologia</a:t>
            </a:r>
            <a:endParaRPr lang="cs-CZ" sz="3200" dirty="0" smtClean="0"/>
          </a:p>
          <a:p>
            <a:pPr lvl="1"/>
            <a:r>
              <a:rPr lang="cs-CZ" sz="2800" dirty="0" err="1" smtClean="0"/>
              <a:t>Deve</a:t>
            </a:r>
            <a:r>
              <a:rPr lang="cs-CZ" sz="2800" dirty="0" smtClean="0"/>
              <a:t> </a:t>
            </a:r>
            <a:r>
              <a:rPr lang="cs-CZ" sz="2800" dirty="0" err="1" smtClean="0"/>
              <a:t>passar</a:t>
            </a:r>
            <a:r>
              <a:rPr lang="cs-CZ" sz="2800" dirty="0" smtClean="0"/>
              <a:t> </a:t>
            </a:r>
            <a:r>
              <a:rPr lang="cs-CZ" sz="2800" dirty="0" err="1" smtClean="0"/>
              <a:t>aulas</a:t>
            </a:r>
            <a:r>
              <a:rPr lang="cs-CZ" sz="2800" dirty="0" smtClean="0"/>
              <a:t> de </a:t>
            </a:r>
            <a:r>
              <a:rPr lang="en-US" sz="2800" dirty="0" err="1" smtClean="0"/>
              <a:t>introdução</a:t>
            </a:r>
            <a:r>
              <a:rPr lang="cs-CZ" sz="2800" dirty="0" smtClean="0"/>
              <a:t> </a:t>
            </a:r>
            <a:r>
              <a:rPr lang="cs-CZ" sz="2800" dirty="0" err="1" smtClean="0"/>
              <a:t>em</a:t>
            </a:r>
            <a:r>
              <a:rPr lang="cs-CZ" sz="2800" dirty="0" smtClean="0"/>
              <a:t> </a:t>
            </a:r>
            <a:r>
              <a:rPr lang="cs-CZ" sz="2800" dirty="0" err="1" smtClean="0"/>
              <a:t>todos</a:t>
            </a:r>
            <a:endParaRPr lang="cs-CZ" sz="2800" dirty="0" smtClean="0"/>
          </a:p>
          <a:p>
            <a:pPr lvl="1"/>
            <a:r>
              <a:rPr lang="cs-CZ" sz="2800" dirty="0" err="1" smtClean="0"/>
              <a:t>Aulas</a:t>
            </a:r>
            <a:r>
              <a:rPr lang="cs-CZ" sz="2800" dirty="0" smtClean="0"/>
              <a:t> </a:t>
            </a:r>
            <a:r>
              <a:rPr lang="cs-CZ" sz="2800" dirty="0" err="1" smtClean="0"/>
              <a:t>opcionais</a:t>
            </a:r>
            <a:r>
              <a:rPr lang="cs-CZ" sz="2800" dirty="0" smtClean="0"/>
              <a:t> </a:t>
            </a:r>
            <a:r>
              <a:rPr lang="cs-CZ" sz="2800" dirty="0" err="1" smtClean="0"/>
              <a:t>também</a:t>
            </a:r>
            <a:r>
              <a:rPr lang="cs-CZ" sz="2800" dirty="0" smtClean="0"/>
              <a:t> </a:t>
            </a:r>
            <a:r>
              <a:rPr lang="cs-CZ" sz="2800" dirty="0" err="1" smtClean="0"/>
              <a:t>em</a:t>
            </a:r>
            <a:r>
              <a:rPr lang="cs-CZ" sz="2800" dirty="0" smtClean="0"/>
              <a:t> </a:t>
            </a:r>
            <a:r>
              <a:rPr lang="cs-CZ" sz="2800" dirty="0" err="1" smtClean="0"/>
              <a:t>história</a:t>
            </a:r>
            <a:r>
              <a:rPr lang="cs-CZ" sz="2800" dirty="0" smtClean="0"/>
              <a:t> </a:t>
            </a:r>
            <a:r>
              <a:rPr lang="cs-CZ" sz="2800" dirty="0" err="1" smtClean="0"/>
              <a:t>colonial</a:t>
            </a:r>
            <a:r>
              <a:rPr lang="cs-CZ" sz="2800" dirty="0"/>
              <a:t> </a:t>
            </a:r>
            <a:r>
              <a:rPr lang="cs-CZ" sz="2800" dirty="0" smtClean="0"/>
              <a:t>ou </a:t>
            </a:r>
            <a:r>
              <a:rPr lang="cs-CZ" sz="2800" dirty="0" err="1" smtClean="0"/>
              <a:t>história</a:t>
            </a:r>
            <a:r>
              <a:rPr lang="cs-CZ" sz="2800" dirty="0" smtClean="0"/>
              <a:t> </a:t>
            </a:r>
            <a:r>
              <a:rPr lang="cs-CZ" sz="2800" dirty="0" err="1" smtClean="0"/>
              <a:t>iberoamericana</a:t>
            </a:r>
            <a:endParaRPr lang="cs-CZ" sz="2800" dirty="0" smtClean="0"/>
          </a:p>
          <a:p>
            <a:r>
              <a:rPr lang="cs-CZ" sz="3200" dirty="0" err="1" smtClean="0"/>
              <a:t>Possível</a:t>
            </a:r>
            <a:r>
              <a:rPr lang="cs-CZ" sz="3200" dirty="0" smtClean="0"/>
              <a:t> </a:t>
            </a:r>
            <a:r>
              <a:rPr lang="cs-CZ" sz="3200" dirty="0" err="1" smtClean="0"/>
              <a:t>escolher</a:t>
            </a:r>
            <a:r>
              <a:rPr lang="cs-CZ" sz="3200" dirty="0" smtClean="0"/>
              <a:t> aula de </a:t>
            </a:r>
            <a:r>
              <a:rPr lang="cs-CZ" sz="3200" dirty="0" err="1" smtClean="0"/>
              <a:t>todos</a:t>
            </a:r>
            <a:r>
              <a:rPr lang="cs-CZ" sz="3200" dirty="0" smtClean="0"/>
              <a:t> </a:t>
            </a:r>
            <a:r>
              <a:rPr lang="cs-CZ" sz="3200" dirty="0" err="1" smtClean="0"/>
              <a:t>faculdades</a:t>
            </a:r>
            <a:r>
              <a:rPr lang="cs-CZ" sz="3200" dirty="0" smtClean="0"/>
              <a:t> de CU</a:t>
            </a:r>
          </a:p>
        </p:txBody>
      </p:sp>
    </p:spTree>
    <p:extLst>
      <p:ext uri="{BB962C8B-B14F-4D97-AF65-F5344CB8AC3E}">
        <p14:creationId xmlns:p14="http://schemas.microsoft.com/office/powerpoint/2010/main" val="33464967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157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Estudo na República Tcheca: FFLCH-Charles University</vt:lpstr>
      <vt:lpstr>Intercambio FFLCH-Charles University</vt:lpstr>
      <vt:lpstr>Cursos em ingles</vt:lpstr>
      <vt:lpstr>Prezentace aplikace PowerPoint</vt:lpstr>
      <vt:lpstr>FHS: curso Liberal Arts and Humanities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na República Tcheca: FFLCH-Charles University</dc:title>
  <dc:creator>František Kalenda</dc:creator>
  <cp:lastModifiedBy>František Kalenda</cp:lastModifiedBy>
  <cp:revision>5</cp:revision>
  <dcterms:created xsi:type="dcterms:W3CDTF">2015-09-14T03:30:20Z</dcterms:created>
  <dcterms:modified xsi:type="dcterms:W3CDTF">2015-09-14T04:29:43Z</dcterms:modified>
</cp:coreProperties>
</file>